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 id="2147483780" r:id="rId3"/>
    <p:sldMasterId id="2147483792" r:id="rId4"/>
  </p:sldMasterIdLst>
  <p:notesMasterIdLst>
    <p:notesMasterId r:id="rId30"/>
  </p:notesMasterIdLst>
  <p:sldIdLst>
    <p:sldId id="256" r:id="rId5"/>
    <p:sldId id="259" r:id="rId6"/>
    <p:sldId id="258" r:id="rId7"/>
    <p:sldId id="261" r:id="rId8"/>
    <p:sldId id="285" r:id="rId9"/>
    <p:sldId id="287" r:id="rId10"/>
    <p:sldId id="262" r:id="rId11"/>
    <p:sldId id="286" r:id="rId12"/>
    <p:sldId id="296" r:id="rId13"/>
    <p:sldId id="268" r:id="rId14"/>
    <p:sldId id="288" r:id="rId15"/>
    <p:sldId id="272" r:id="rId16"/>
    <p:sldId id="274" r:id="rId17"/>
    <p:sldId id="276" r:id="rId18"/>
    <p:sldId id="277" r:id="rId19"/>
    <p:sldId id="278" r:id="rId20"/>
    <p:sldId id="279" r:id="rId21"/>
    <p:sldId id="303" r:id="rId22"/>
    <p:sldId id="284" r:id="rId23"/>
    <p:sldId id="304" r:id="rId24"/>
    <p:sldId id="289" r:id="rId25"/>
    <p:sldId id="290" r:id="rId26"/>
    <p:sldId id="301" r:id="rId27"/>
    <p:sldId id="302" r:id="rId28"/>
    <p:sldId id="30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0A7155-80EE-4464-A1B5-AF157C821214}">
          <p14:sldIdLst>
            <p14:sldId id="256"/>
            <p14:sldId id="259"/>
            <p14:sldId id="258"/>
            <p14:sldId id="261"/>
            <p14:sldId id="285"/>
            <p14:sldId id="287"/>
            <p14:sldId id="262"/>
            <p14:sldId id="286"/>
            <p14:sldId id="296"/>
            <p14:sldId id="268"/>
            <p14:sldId id="288"/>
            <p14:sldId id="272"/>
            <p14:sldId id="274"/>
            <p14:sldId id="276"/>
            <p14:sldId id="277"/>
            <p14:sldId id="278"/>
            <p14:sldId id="279"/>
            <p14:sldId id="303"/>
            <p14:sldId id="284"/>
            <p14:sldId id="304"/>
            <p14:sldId id="289"/>
            <p14:sldId id="290"/>
            <p14:sldId id="301"/>
            <p14:sldId id="302"/>
            <p14:sldId id="3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00"/>
    <a:srgbClr val="66FFCC"/>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94660"/>
  </p:normalViewPr>
  <p:slideViewPr>
    <p:cSldViewPr>
      <p:cViewPr varScale="1">
        <p:scale>
          <a:sx n="66" d="100"/>
          <a:sy n="66" d="100"/>
        </p:scale>
        <p:origin x="1344" y="60"/>
      </p:cViewPr>
      <p:guideLst>
        <p:guide orient="horz" pos="2160"/>
        <p:guide pos="2880"/>
      </p:guideLst>
    </p:cSldViewPr>
  </p:slideViewPr>
  <p:notesTextViewPr>
    <p:cViewPr>
      <p:scale>
        <a:sx n="1" d="1"/>
        <a:sy n="1" d="1"/>
      </p:scale>
      <p:origin x="0" y="0"/>
    </p:cViewPr>
  </p:notesTextViewPr>
  <p:sorterViewPr>
    <p:cViewPr>
      <p:scale>
        <a:sx n="100" d="100"/>
        <a:sy n="100" d="100"/>
      </p:scale>
      <p:origin x="0" y="390"/>
    </p:cViewPr>
  </p:sorterViewPr>
  <p:notesViewPr>
    <p:cSldViewPr>
      <p:cViewPr varScale="1">
        <p:scale>
          <a:sx n="59" d="100"/>
          <a:sy n="59" d="100"/>
        </p:scale>
        <p:origin x="-25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0987C-7E89-4188-82E9-B74A898053DA}" type="doc">
      <dgm:prSet loTypeId="urn:microsoft.com/office/officeart/2005/8/layout/hProcess9" loCatId="process" qsTypeId="urn:microsoft.com/office/officeart/2005/8/quickstyle/simple5" qsCatId="simple" csTypeId="urn:microsoft.com/office/officeart/2005/8/colors/accent0_3" csCatId="mainScheme" phldr="1"/>
      <dgm:spPr/>
    </dgm:pt>
    <dgm:pt modelId="{86F761B5-ED28-4F6D-8B78-82ACE5FC3CD0}">
      <dgm:prSet phldrT="[Text]"/>
      <dgm:spPr>
        <a:solidFill>
          <a:schemeClr val="accent5">
            <a:lumMod val="75000"/>
          </a:schemeClr>
        </a:solidFill>
      </dgm:spPr>
      <dgm:t>
        <a:bodyPr/>
        <a:lstStyle/>
        <a:p>
          <a:r>
            <a:rPr lang="en-US" smtClean="0"/>
            <a:t>Kiểu mảng một chiều</a:t>
          </a:r>
          <a:endParaRPr lang="en-US"/>
        </a:p>
      </dgm:t>
    </dgm:pt>
    <dgm:pt modelId="{4D6ADFEE-4E18-4529-BEED-0138E4C1ECBD}" type="parTrans" cxnId="{4962E891-0689-4CB8-BB3A-1CF383F3EC1C}">
      <dgm:prSet/>
      <dgm:spPr/>
      <dgm:t>
        <a:bodyPr/>
        <a:lstStyle/>
        <a:p>
          <a:endParaRPr lang="en-US"/>
        </a:p>
      </dgm:t>
    </dgm:pt>
    <dgm:pt modelId="{F571E1C1-47D1-4947-854A-A22505AB2E97}" type="sibTrans" cxnId="{4962E891-0689-4CB8-BB3A-1CF383F3EC1C}">
      <dgm:prSet/>
      <dgm:spPr/>
      <dgm:t>
        <a:bodyPr/>
        <a:lstStyle/>
        <a:p>
          <a:endParaRPr lang="en-US"/>
        </a:p>
      </dgm:t>
    </dgm:pt>
    <dgm:pt modelId="{17F308FF-2815-4B5C-BB83-0FD9B6D30D1F}">
      <dgm:prSet phldrT="[Text]"/>
      <dgm:spPr>
        <a:solidFill>
          <a:schemeClr val="accent6"/>
        </a:solidFill>
      </dgm:spPr>
      <dgm:t>
        <a:bodyPr/>
        <a:lstStyle/>
        <a:p>
          <a:r>
            <a:rPr lang="en-US" smtClean="0"/>
            <a:t>Kiểu mảng hai chiều</a:t>
          </a:r>
          <a:endParaRPr lang="en-US"/>
        </a:p>
      </dgm:t>
    </dgm:pt>
    <dgm:pt modelId="{247D7331-61CC-4028-8B00-BF8D3BB09ECF}" type="parTrans" cxnId="{8DF84B37-89C5-42E0-AA18-FB608E418198}">
      <dgm:prSet/>
      <dgm:spPr/>
      <dgm:t>
        <a:bodyPr/>
        <a:lstStyle/>
        <a:p>
          <a:endParaRPr lang="en-US"/>
        </a:p>
      </dgm:t>
    </dgm:pt>
    <dgm:pt modelId="{D067EAEC-40D3-452B-8FFE-02FD7129B52B}" type="sibTrans" cxnId="{8DF84B37-89C5-42E0-AA18-FB608E418198}">
      <dgm:prSet/>
      <dgm:spPr/>
      <dgm:t>
        <a:bodyPr/>
        <a:lstStyle/>
        <a:p>
          <a:endParaRPr lang="en-US"/>
        </a:p>
      </dgm:t>
    </dgm:pt>
    <dgm:pt modelId="{CF916BA4-0DB2-420D-A4B5-85C6F40F2652}">
      <dgm:prSet phldrT="[Text]"/>
      <dgm:spPr>
        <a:solidFill>
          <a:schemeClr val="accent4">
            <a:lumMod val="50000"/>
            <a:lumOff val="50000"/>
          </a:schemeClr>
        </a:solidFill>
      </dgm:spPr>
      <dgm:t>
        <a:bodyPr/>
        <a:lstStyle/>
        <a:p>
          <a:r>
            <a:rPr lang="en-US" smtClean="0"/>
            <a:t>Một số ví dụ về mảng</a:t>
          </a:r>
          <a:endParaRPr lang="en-US"/>
        </a:p>
      </dgm:t>
    </dgm:pt>
    <dgm:pt modelId="{E1BD0CB0-DEAC-4993-8FBB-8EE81EEE2A7E}" type="parTrans" cxnId="{1F724B76-AB32-4AFF-8833-71197A2441AB}">
      <dgm:prSet/>
      <dgm:spPr/>
      <dgm:t>
        <a:bodyPr/>
        <a:lstStyle/>
        <a:p>
          <a:endParaRPr lang="en-US"/>
        </a:p>
      </dgm:t>
    </dgm:pt>
    <dgm:pt modelId="{235B8828-44F0-4CD6-A504-33844B0F7FFC}" type="sibTrans" cxnId="{1F724B76-AB32-4AFF-8833-71197A2441AB}">
      <dgm:prSet/>
      <dgm:spPr/>
      <dgm:t>
        <a:bodyPr/>
        <a:lstStyle/>
        <a:p>
          <a:endParaRPr lang="en-US"/>
        </a:p>
      </dgm:t>
    </dgm:pt>
    <dgm:pt modelId="{AEAF1F90-0EE3-45AF-8FCA-B8D9E19E65A0}" type="pres">
      <dgm:prSet presAssocID="{39C0987C-7E89-4188-82E9-B74A898053DA}" presName="CompostProcess" presStyleCnt="0">
        <dgm:presLayoutVars>
          <dgm:dir/>
          <dgm:resizeHandles val="exact"/>
        </dgm:presLayoutVars>
      </dgm:prSet>
      <dgm:spPr/>
    </dgm:pt>
    <dgm:pt modelId="{D5D50743-A4E9-43A6-9D8F-871C39A1276D}" type="pres">
      <dgm:prSet presAssocID="{39C0987C-7E89-4188-82E9-B74A898053DA}" presName="arrow" presStyleLbl="bgShp" presStyleIdx="0" presStyleCnt="1"/>
      <dgm:spPr/>
    </dgm:pt>
    <dgm:pt modelId="{9F4C5AE8-03EC-40D9-8DBF-C9A92B6FA6A8}" type="pres">
      <dgm:prSet presAssocID="{39C0987C-7E89-4188-82E9-B74A898053DA}" presName="linearProcess" presStyleCnt="0"/>
      <dgm:spPr/>
    </dgm:pt>
    <dgm:pt modelId="{51FEEA43-5453-4F78-BAB5-7B0551E634F6}" type="pres">
      <dgm:prSet presAssocID="{86F761B5-ED28-4F6D-8B78-82ACE5FC3CD0}" presName="textNode" presStyleLbl="node1" presStyleIdx="0" presStyleCnt="3">
        <dgm:presLayoutVars>
          <dgm:bulletEnabled val="1"/>
        </dgm:presLayoutVars>
      </dgm:prSet>
      <dgm:spPr/>
      <dgm:t>
        <a:bodyPr/>
        <a:lstStyle/>
        <a:p>
          <a:endParaRPr lang="en-US"/>
        </a:p>
      </dgm:t>
    </dgm:pt>
    <dgm:pt modelId="{CE14FF2C-A87B-43AB-B6FC-EEF791BB11C3}" type="pres">
      <dgm:prSet presAssocID="{F571E1C1-47D1-4947-854A-A22505AB2E97}" presName="sibTrans" presStyleCnt="0"/>
      <dgm:spPr/>
    </dgm:pt>
    <dgm:pt modelId="{9418D6E3-063C-412D-8D19-348B505AA045}" type="pres">
      <dgm:prSet presAssocID="{17F308FF-2815-4B5C-BB83-0FD9B6D30D1F}" presName="textNode" presStyleLbl="node1" presStyleIdx="1" presStyleCnt="3">
        <dgm:presLayoutVars>
          <dgm:bulletEnabled val="1"/>
        </dgm:presLayoutVars>
      </dgm:prSet>
      <dgm:spPr/>
      <dgm:t>
        <a:bodyPr/>
        <a:lstStyle/>
        <a:p>
          <a:endParaRPr lang="en-US"/>
        </a:p>
      </dgm:t>
    </dgm:pt>
    <dgm:pt modelId="{00B2C2D2-206C-4FF9-ADD9-743778AE8AF3}" type="pres">
      <dgm:prSet presAssocID="{D067EAEC-40D3-452B-8FFE-02FD7129B52B}" presName="sibTrans" presStyleCnt="0"/>
      <dgm:spPr/>
    </dgm:pt>
    <dgm:pt modelId="{BE451162-E061-48ED-9CB8-3600C8477339}" type="pres">
      <dgm:prSet presAssocID="{CF916BA4-0DB2-420D-A4B5-85C6F40F2652}" presName="textNode" presStyleLbl="node1" presStyleIdx="2" presStyleCnt="3">
        <dgm:presLayoutVars>
          <dgm:bulletEnabled val="1"/>
        </dgm:presLayoutVars>
      </dgm:prSet>
      <dgm:spPr/>
      <dgm:t>
        <a:bodyPr/>
        <a:lstStyle/>
        <a:p>
          <a:endParaRPr lang="en-US"/>
        </a:p>
      </dgm:t>
    </dgm:pt>
  </dgm:ptLst>
  <dgm:cxnLst>
    <dgm:cxn modelId="{8DF84B37-89C5-42E0-AA18-FB608E418198}" srcId="{39C0987C-7E89-4188-82E9-B74A898053DA}" destId="{17F308FF-2815-4B5C-BB83-0FD9B6D30D1F}" srcOrd="1" destOrd="0" parTransId="{247D7331-61CC-4028-8B00-BF8D3BB09ECF}" sibTransId="{D067EAEC-40D3-452B-8FFE-02FD7129B52B}"/>
    <dgm:cxn modelId="{669A5A69-D10E-4AA9-AC41-86C8E57216B6}" type="presOf" srcId="{86F761B5-ED28-4F6D-8B78-82ACE5FC3CD0}" destId="{51FEEA43-5453-4F78-BAB5-7B0551E634F6}" srcOrd="0" destOrd="0" presId="urn:microsoft.com/office/officeart/2005/8/layout/hProcess9"/>
    <dgm:cxn modelId="{E1BCDCE5-2E9E-4B77-A7CA-CFA8A6FFC2D1}" type="presOf" srcId="{CF916BA4-0DB2-420D-A4B5-85C6F40F2652}" destId="{BE451162-E061-48ED-9CB8-3600C8477339}" srcOrd="0" destOrd="0" presId="urn:microsoft.com/office/officeart/2005/8/layout/hProcess9"/>
    <dgm:cxn modelId="{6A7025E6-4F07-4484-A516-F07456C26961}" type="presOf" srcId="{17F308FF-2815-4B5C-BB83-0FD9B6D30D1F}" destId="{9418D6E3-063C-412D-8D19-348B505AA045}" srcOrd="0" destOrd="0" presId="urn:microsoft.com/office/officeart/2005/8/layout/hProcess9"/>
    <dgm:cxn modelId="{ADCDEA75-5F2A-4B45-980C-7FB6016D6E5D}" type="presOf" srcId="{39C0987C-7E89-4188-82E9-B74A898053DA}" destId="{AEAF1F90-0EE3-45AF-8FCA-B8D9E19E65A0}" srcOrd="0" destOrd="0" presId="urn:microsoft.com/office/officeart/2005/8/layout/hProcess9"/>
    <dgm:cxn modelId="{1F724B76-AB32-4AFF-8833-71197A2441AB}" srcId="{39C0987C-7E89-4188-82E9-B74A898053DA}" destId="{CF916BA4-0DB2-420D-A4B5-85C6F40F2652}" srcOrd="2" destOrd="0" parTransId="{E1BD0CB0-DEAC-4993-8FBB-8EE81EEE2A7E}" sibTransId="{235B8828-44F0-4CD6-A504-33844B0F7FFC}"/>
    <dgm:cxn modelId="{4962E891-0689-4CB8-BB3A-1CF383F3EC1C}" srcId="{39C0987C-7E89-4188-82E9-B74A898053DA}" destId="{86F761B5-ED28-4F6D-8B78-82ACE5FC3CD0}" srcOrd="0" destOrd="0" parTransId="{4D6ADFEE-4E18-4529-BEED-0138E4C1ECBD}" sibTransId="{F571E1C1-47D1-4947-854A-A22505AB2E97}"/>
    <dgm:cxn modelId="{D5CE741F-7B8F-41C5-B87B-39BAA06B4DCB}" type="presParOf" srcId="{AEAF1F90-0EE3-45AF-8FCA-B8D9E19E65A0}" destId="{D5D50743-A4E9-43A6-9D8F-871C39A1276D}" srcOrd="0" destOrd="0" presId="urn:microsoft.com/office/officeart/2005/8/layout/hProcess9"/>
    <dgm:cxn modelId="{BC60BD51-B166-4B5C-8506-168B3356A732}" type="presParOf" srcId="{AEAF1F90-0EE3-45AF-8FCA-B8D9E19E65A0}" destId="{9F4C5AE8-03EC-40D9-8DBF-C9A92B6FA6A8}" srcOrd="1" destOrd="0" presId="urn:microsoft.com/office/officeart/2005/8/layout/hProcess9"/>
    <dgm:cxn modelId="{B2B8E1BD-2891-46FD-B5DE-57087829A3A1}" type="presParOf" srcId="{9F4C5AE8-03EC-40D9-8DBF-C9A92B6FA6A8}" destId="{51FEEA43-5453-4F78-BAB5-7B0551E634F6}" srcOrd="0" destOrd="0" presId="urn:microsoft.com/office/officeart/2005/8/layout/hProcess9"/>
    <dgm:cxn modelId="{4401894E-017F-450A-BED6-8050E42A7AFA}" type="presParOf" srcId="{9F4C5AE8-03EC-40D9-8DBF-C9A92B6FA6A8}" destId="{CE14FF2C-A87B-43AB-B6FC-EEF791BB11C3}" srcOrd="1" destOrd="0" presId="urn:microsoft.com/office/officeart/2005/8/layout/hProcess9"/>
    <dgm:cxn modelId="{ED9F5A9C-6FEE-4516-8491-D875320A2A70}" type="presParOf" srcId="{9F4C5AE8-03EC-40D9-8DBF-C9A92B6FA6A8}" destId="{9418D6E3-063C-412D-8D19-348B505AA045}" srcOrd="2" destOrd="0" presId="urn:microsoft.com/office/officeart/2005/8/layout/hProcess9"/>
    <dgm:cxn modelId="{1B999ADC-CED0-4AA8-8096-E2A598BE44A1}" type="presParOf" srcId="{9F4C5AE8-03EC-40D9-8DBF-C9A92B6FA6A8}" destId="{00B2C2D2-206C-4FF9-ADD9-743778AE8AF3}" srcOrd="3" destOrd="0" presId="urn:microsoft.com/office/officeart/2005/8/layout/hProcess9"/>
    <dgm:cxn modelId="{DF987D6F-9929-4736-8D87-274E25FFBAB6}" type="presParOf" srcId="{9F4C5AE8-03EC-40D9-8DBF-C9A92B6FA6A8}" destId="{BE451162-E061-48ED-9CB8-3600C847733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50743-A4E9-43A6-9D8F-871C39A1276D}">
      <dsp:nvSpPr>
        <dsp:cNvPr id="0" name=""/>
        <dsp:cNvSpPr/>
      </dsp:nvSpPr>
      <dsp:spPr>
        <a:xfrm>
          <a:off x="617219" y="0"/>
          <a:ext cx="6995160" cy="4064000"/>
        </a:xfrm>
        <a:prstGeom prst="rightArrow">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1FEEA43-5453-4F78-BAB5-7B0551E634F6}">
      <dsp:nvSpPr>
        <dsp:cNvPr id="0" name=""/>
        <dsp:cNvSpPr/>
      </dsp:nvSpPr>
      <dsp:spPr>
        <a:xfrm>
          <a:off x="8840" y="1219199"/>
          <a:ext cx="2648902" cy="1625600"/>
        </a:xfrm>
        <a:prstGeom prst="round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smtClean="0"/>
            <a:t>Kiểu mảng một chiều</a:t>
          </a:r>
          <a:endParaRPr lang="en-US" sz="3300" kern="1200"/>
        </a:p>
      </dsp:txBody>
      <dsp:txXfrm>
        <a:off x="88195" y="1298554"/>
        <a:ext cx="2490192" cy="1466890"/>
      </dsp:txXfrm>
    </dsp:sp>
    <dsp:sp modelId="{9418D6E3-063C-412D-8D19-348B505AA045}">
      <dsp:nvSpPr>
        <dsp:cNvPr id="0" name=""/>
        <dsp:cNvSpPr/>
      </dsp:nvSpPr>
      <dsp:spPr>
        <a:xfrm>
          <a:off x="2790348" y="1219199"/>
          <a:ext cx="2648902" cy="1625600"/>
        </a:xfrm>
        <a:prstGeom prst="roundRect">
          <a:avLst/>
        </a:prstGeom>
        <a:solidFill>
          <a:schemeClr val="accent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smtClean="0"/>
            <a:t>Kiểu mảng hai chiều</a:t>
          </a:r>
          <a:endParaRPr lang="en-US" sz="3300" kern="1200"/>
        </a:p>
      </dsp:txBody>
      <dsp:txXfrm>
        <a:off x="2869703" y="1298554"/>
        <a:ext cx="2490192" cy="1466890"/>
      </dsp:txXfrm>
    </dsp:sp>
    <dsp:sp modelId="{BE451162-E061-48ED-9CB8-3600C8477339}">
      <dsp:nvSpPr>
        <dsp:cNvPr id="0" name=""/>
        <dsp:cNvSpPr/>
      </dsp:nvSpPr>
      <dsp:spPr>
        <a:xfrm>
          <a:off x="5571857" y="1219199"/>
          <a:ext cx="2648902" cy="1625600"/>
        </a:xfrm>
        <a:prstGeom prst="roundRect">
          <a:avLst/>
        </a:prstGeom>
        <a:solidFill>
          <a:schemeClr val="accent4">
            <a:lumMod val="50000"/>
            <a:lumOff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smtClean="0"/>
            <a:t>Một số ví dụ về mảng</a:t>
          </a:r>
          <a:endParaRPr lang="en-US" sz="3300" kern="1200"/>
        </a:p>
      </dsp:txBody>
      <dsp:txXfrm>
        <a:off x="5651212" y="1298554"/>
        <a:ext cx="2490192"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654F46-9AB3-4974-A9FD-C54502759E64}" type="datetimeFigureOut">
              <a:rPr lang="en-US" smtClean="0"/>
              <a:t>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F71098-382B-4AC5-9C77-296E0DC9DF01}" type="slidenum">
              <a:rPr lang="en-US" smtClean="0"/>
              <a:t>‹#›</a:t>
            </a:fld>
            <a:endParaRPr lang="en-US"/>
          </a:p>
        </p:txBody>
      </p:sp>
    </p:spTree>
    <p:extLst>
      <p:ext uri="{BB962C8B-B14F-4D97-AF65-F5344CB8AC3E}">
        <p14:creationId xmlns:p14="http://schemas.microsoft.com/office/powerpoint/2010/main" val="2550127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89" name="Rectangle 17"/>
          <p:cNvSpPr>
            <a:spLocks noChangeArrowheads="1"/>
          </p:cNvSpPr>
          <p:nvPr/>
        </p:nvSpPr>
        <p:spPr bwMode="gray">
          <a:xfrm>
            <a:off x="8004175" y="0"/>
            <a:ext cx="1139825" cy="6858000"/>
          </a:xfrm>
          <a:prstGeom prst="rect">
            <a:avLst/>
          </a:prstGeom>
          <a:solidFill>
            <a:schemeClr val="bg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 name="Rectangle 18"/>
          <p:cNvSpPr>
            <a:spLocks noChangeArrowheads="1"/>
          </p:cNvSpPr>
          <p:nvPr/>
        </p:nvSpPr>
        <p:spPr bwMode="white">
          <a:xfrm>
            <a:off x="0" y="4638675"/>
            <a:ext cx="9144000" cy="2219325"/>
          </a:xfrm>
          <a:prstGeom prst="rect">
            <a:avLst/>
          </a:prstGeom>
          <a:solidFill>
            <a:schemeClr val="folHlink">
              <a:alpha val="3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1" name="Rectangle 19"/>
          <p:cNvSpPr>
            <a:spLocks noChangeArrowheads="1"/>
          </p:cNvSpPr>
          <p:nvPr/>
        </p:nvSpPr>
        <p:spPr bwMode="gray">
          <a:xfrm>
            <a:off x="0" y="2149475"/>
            <a:ext cx="9144000" cy="24987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 name="Freeform 20"/>
          <p:cNvSpPr>
            <a:spLocks/>
          </p:cNvSpPr>
          <p:nvPr/>
        </p:nvSpPr>
        <p:spPr bwMode="gray">
          <a:xfrm>
            <a:off x="-9525" y="2138363"/>
            <a:ext cx="8015288" cy="2271712"/>
          </a:xfrm>
          <a:custGeom>
            <a:avLst/>
            <a:gdLst>
              <a:gd name="T0" fmla="*/ 0 w 5049"/>
              <a:gd name="T1" fmla="*/ 0 h 1471"/>
              <a:gd name="T2" fmla="*/ 5049 w 5049"/>
              <a:gd name="T3" fmla="*/ 2 h 1471"/>
              <a:gd name="T4" fmla="*/ 5048 w 5049"/>
              <a:gd name="T5" fmla="*/ 1458 h 1471"/>
              <a:gd name="T6" fmla="*/ 0 w 5049"/>
              <a:gd name="T7" fmla="*/ 1471 h 1471"/>
              <a:gd name="T8" fmla="*/ 0 w 5049"/>
              <a:gd name="T9" fmla="*/ 0 h 1471"/>
            </a:gdLst>
            <a:ahLst/>
            <a:cxnLst>
              <a:cxn ang="0">
                <a:pos x="T0" y="T1"/>
              </a:cxn>
              <a:cxn ang="0">
                <a:pos x="T2" y="T3"/>
              </a:cxn>
              <a:cxn ang="0">
                <a:pos x="T4" y="T5"/>
              </a:cxn>
              <a:cxn ang="0">
                <a:pos x="T6" y="T7"/>
              </a:cxn>
              <a:cxn ang="0">
                <a:pos x="T8" y="T9"/>
              </a:cxn>
            </a:cxnLst>
            <a:rect l="0" t="0" r="r" b="b"/>
            <a:pathLst>
              <a:path w="5049" h="1471">
                <a:moveTo>
                  <a:pt x="0" y="0"/>
                </a:moveTo>
                <a:lnTo>
                  <a:pt x="5049" y="2"/>
                </a:lnTo>
                <a:lnTo>
                  <a:pt x="5048" y="1458"/>
                </a:lnTo>
                <a:lnTo>
                  <a:pt x="0" y="1471"/>
                </a:lnTo>
                <a:lnTo>
                  <a:pt x="0" y="0"/>
                </a:lnTo>
                <a:close/>
              </a:path>
            </a:pathLst>
          </a:custGeom>
          <a:solidFill>
            <a:schemeClr val="folHlink">
              <a:alpha val="73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lstStyle/>
          <a:p>
            <a:endParaRPr lang="en-US"/>
          </a:p>
        </p:txBody>
      </p:sp>
      <p:sp>
        <p:nvSpPr>
          <p:cNvPr id="3093" name="AutoShape 21"/>
          <p:cNvSpPr>
            <a:spLocks noChangeArrowheads="1"/>
          </p:cNvSpPr>
          <p:nvPr/>
        </p:nvSpPr>
        <p:spPr bwMode="gray">
          <a:xfrm>
            <a:off x="7696200" y="5943600"/>
            <a:ext cx="609600" cy="533400"/>
          </a:xfrm>
          <a:prstGeom prst="hexagon">
            <a:avLst>
              <a:gd name="adj" fmla="val 28571"/>
              <a:gd name="vf" fmla="val 115470"/>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4" name="AutoShape 22"/>
          <p:cNvSpPr>
            <a:spLocks noChangeArrowheads="1"/>
          </p:cNvSpPr>
          <p:nvPr/>
        </p:nvSpPr>
        <p:spPr bwMode="gray">
          <a:xfrm>
            <a:off x="8229600" y="5638800"/>
            <a:ext cx="609600" cy="533400"/>
          </a:xfrm>
          <a:prstGeom prst="hexagon">
            <a:avLst>
              <a:gd name="adj" fmla="val 28571"/>
              <a:gd name="vf" fmla="val 115470"/>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5" name="AutoShape 23"/>
          <p:cNvSpPr>
            <a:spLocks noChangeArrowheads="1"/>
          </p:cNvSpPr>
          <p:nvPr/>
        </p:nvSpPr>
        <p:spPr bwMode="gray">
          <a:xfrm>
            <a:off x="8220075" y="6229350"/>
            <a:ext cx="609600" cy="533400"/>
          </a:xfrm>
          <a:prstGeom prst="hexagon">
            <a:avLst>
              <a:gd name="adj" fmla="val 28571"/>
              <a:gd name="vf" fmla="val 115470"/>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 name="Rectangle 2"/>
          <p:cNvSpPr>
            <a:spLocks noGrp="1" noChangeArrowheads="1"/>
          </p:cNvSpPr>
          <p:nvPr>
            <p:ph type="ctrTitle"/>
          </p:nvPr>
        </p:nvSpPr>
        <p:spPr bwMode="gray">
          <a:xfrm>
            <a:off x="1143000" y="990600"/>
            <a:ext cx="6705600" cy="1012825"/>
          </a:xfrm>
        </p:spPr>
        <p:txBody>
          <a:bodyPr/>
          <a:lstStyle>
            <a:lvl1pPr algn="ctr">
              <a:defRPr sz="4000" b="1">
                <a:solidFill>
                  <a:schemeClr val="tx2"/>
                </a:solidFill>
              </a:defRPr>
            </a:lvl1pPr>
          </a:lstStyle>
          <a:p>
            <a:pPr lvl="0"/>
            <a:r>
              <a:rPr lang="en-US" noProof="0" smtClean="0"/>
              <a:t>Click to edit Master title style</a:t>
            </a:r>
            <a:endParaRPr lang="en-AU" noProof="0" smtClean="0"/>
          </a:p>
        </p:txBody>
      </p:sp>
      <p:sp>
        <p:nvSpPr>
          <p:cNvPr id="3075" name="Rectangle 3"/>
          <p:cNvSpPr>
            <a:spLocks noGrp="1" noChangeArrowheads="1"/>
          </p:cNvSpPr>
          <p:nvPr>
            <p:ph type="subTitle" idx="1"/>
          </p:nvPr>
        </p:nvSpPr>
        <p:spPr bwMode="white">
          <a:xfrm>
            <a:off x="3505200" y="2971800"/>
            <a:ext cx="4343400" cy="685800"/>
          </a:xfrm>
        </p:spPr>
        <p:txBody>
          <a:bodyPr/>
          <a:lstStyle>
            <a:lvl1pPr marL="0" indent="0" algn="r">
              <a:buFont typeface="Wingdings" pitchFamily="2" charset="2"/>
              <a:buNone/>
              <a:defRPr sz="1800">
                <a:solidFill>
                  <a:schemeClr val="bg1"/>
                </a:solidFill>
              </a:defRPr>
            </a:lvl1pPr>
          </a:lstStyle>
          <a:p>
            <a:pPr lvl="0"/>
            <a:r>
              <a:rPr lang="en-US" noProof="0" smtClean="0"/>
              <a:t>Click to edit Master subtitle style</a:t>
            </a:r>
            <a:endParaRPr lang="en-AU" noProof="0" smtClean="0"/>
          </a:p>
        </p:txBody>
      </p:sp>
      <p:sp>
        <p:nvSpPr>
          <p:cNvPr id="3076" name="Rectangle 4"/>
          <p:cNvSpPr>
            <a:spLocks noGrp="1" noChangeArrowheads="1"/>
          </p:cNvSpPr>
          <p:nvPr>
            <p:ph type="dt" sz="half" idx="2"/>
          </p:nvPr>
        </p:nvSpPr>
        <p:spPr>
          <a:xfrm>
            <a:off x="3352800" y="6553200"/>
            <a:ext cx="2133600" cy="152400"/>
          </a:xfrm>
        </p:spPr>
        <p:txBody>
          <a:bodyPr/>
          <a:lstStyle>
            <a:lvl1pPr algn="r">
              <a:defRPr sz="1000">
                <a:solidFill>
                  <a:schemeClr val="tx2"/>
                </a:solidFill>
                <a:latin typeface="Verdana" pitchFamily="34" charset="0"/>
              </a:defRPr>
            </a:lvl1pPr>
          </a:lstStyle>
          <a:p>
            <a:fld id="{FFC64BEA-E8CB-43CA-AE49-C75B521B7566}" type="datetime1">
              <a:rPr lang="en-US" smtClean="0"/>
              <a:t>2/2/2021</a:t>
            </a:fld>
            <a:endParaRPr lang="en-US"/>
          </a:p>
        </p:txBody>
      </p:sp>
      <p:sp>
        <p:nvSpPr>
          <p:cNvPr id="3077" name="Rectangle 5"/>
          <p:cNvSpPr>
            <a:spLocks noGrp="1" noChangeArrowheads="1"/>
          </p:cNvSpPr>
          <p:nvPr>
            <p:ph type="ftr" sz="quarter" idx="3"/>
          </p:nvPr>
        </p:nvSpPr>
        <p:spPr>
          <a:xfrm>
            <a:off x="304800" y="6477000"/>
            <a:ext cx="2590800" cy="228600"/>
          </a:xfrm>
        </p:spPr>
        <p:txBody>
          <a:bodyPr/>
          <a:lstStyle>
            <a:lvl1pPr algn="ctr">
              <a:defRPr sz="1200">
                <a:solidFill>
                  <a:schemeClr val="tx2"/>
                </a:solidFill>
                <a:latin typeface="+mn-lt"/>
              </a:defRPr>
            </a:lvl1pPr>
          </a:lstStyle>
          <a:p>
            <a:endParaRPr lang="en-US"/>
          </a:p>
        </p:txBody>
      </p:sp>
      <p:sp>
        <p:nvSpPr>
          <p:cNvPr id="3078" name="Rectangle 6"/>
          <p:cNvSpPr>
            <a:spLocks noGrp="1" noChangeArrowheads="1"/>
          </p:cNvSpPr>
          <p:nvPr>
            <p:ph type="sldNum" sz="quarter" idx="4"/>
          </p:nvPr>
        </p:nvSpPr>
        <p:spPr>
          <a:xfrm>
            <a:off x="8210550" y="6467475"/>
            <a:ext cx="533400" cy="244475"/>
          </a:xfrm>
        </p:spPr>
        <p:txBody>
          <a:bodyPr/>
          <a:lstStyle>
            <a:lvl1pPr>
              <a:defRPr sz="1200">
                <a:latin typeface="+mn-lt"/>
              </a:defRPr>
            </a:lvl1pPr>
          </a:lstStyle>
          <a:p>
            <a:fld id="{C70C3D7A-A6A3-4CC6-9AE1-830D4B44442C}" type="slidenum">
              <a:rPr lang="en-US" smtClean="0"/>
              <a:t>‹#›</a:t>
            </a:fld>
            <a:endParaRPr lang="en-US"/>
          </a:p>
        </p:txBody>
      </p:sp>
      <p:grpSp>
        <p:nvGrpSpPr>
          <p:cNvPr id="3188" name="Group 116"/>
          <p:cNvGrpSpPr>
            <a:grpSpLocks/>
          </p:cNvGrpSpPr>
          <p:nvPr/>
        </p:nvGrpSpPr>
        <p:grpSpPr bwMode="auto">
          <a:xfrm>
            <a:off x="190500" y="2324100"/>
            <a:ext cx="3276600" cy="3314700"/>
            <a:chOff x="120" y="1464"/>
            <a:chExt cx="2064" cy="2088"/>
          </a:xfrm>
        </p:grpSpPr>
        <p:sp>
          <p:nvSpPr>
            <p:cNvPr id="3185" name="AutoShape 113" descr="gdd01"/>
            <p:cNvSpPr>
              <a:spLocks noChangeArrowheads="1"/>
            </p:cNvSpPr>
            <p:nvPr userDrawn="1"/>
          </p:nvSpPr>
          <p:spPr bwMode="gray">
            <a:xfrm>
              <a:off x="120" y="1992"/>
              <a:ext cx="1104" cy="1008"/>
            </a:xfrm>
            <a:prstGeom prst="hexagon">
              <a:avLst>
                <a:gd name="adj" fmla="val 27381"/>
                <a:gd name="vf" fmla="val 115470"/>
              </a:avLst>
            </a:prstGeom>
            <a:blipFill dpi="0" rotWithShape="1">
              <a:blip r:embed="rId2"/>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endParaRPr lang="ko-KR" altLang="en-US">
                <a:latin typeface="Times New Roman" pitchFamily="18" charset="0"/>
                <a:ea typeface="Gulim" pitchFamily="34" charset="-127"/>
              </a:endParaRPr>
            </a:p>
          </p:txBody>
        </p:sp>
        <p:sp>
          <p:nvSpPr>
            <p:cNvPr id="3186" name="AutoShape 114" descr="gdd04"/>
            <p:cNvSpPr>
              <a:spLocks noChangeArrowheads="1"/>
            </p:cNvSpPr>
            <p:nvPr userDrawn="1"/>
          </p:nvSpPr>
          <p:spPr bwMode="gray">
            <a:xfrm>
              <a:off x="1032" y="1464"/>
              <a:ext cx="1152" cy="1008"/>
            </a:xfrm>
            <a:prstGeom prst="hexagon">
              <a:avLst>
                <a:gd name="adj" fmla="val 28571"/>
                <a:gd name="vf" fmla="val 115470"/>
              </a:avLst>
            </a:prstGeom>
            <a:blipFill dpi="0" rotWithShape="1">
              <a:blip r:embed="rId3"/>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endParaRPr lang="ko-KR" altLang="en-US">
                <a:latin typeface="Times New Roman" pitchFamily="18" charset="0"/>
                <a:ea typeface="Gulim" pitchFamily="34" charset="-127"/>
              </a:endParaRPr>
            </a:p>
          </p:txBody>
        </p:sp>
        <p:sp>
          <p:nvSpPr>
            <p:cNvPr id="3187" name="AutoShape 115" descr="gdd03"/>
            <p:cNvSpPr>
              <a:spLocks noChangeArrowheads="1"/>
            </p:cNvSpPr>
            <p:nvPr userDrawn="1"/>
          </p:nvSpPr>
          <p:spPr bwMode="gray">
            <a:xfrm>
              <a:off x="1008" y="2544"/>
              <a:ext cx="1152" cy="1008"/>
            </a:xfrm>
            <a:prstGeom prst="hexagon">
              <a:avLst>
                <a:gd name="adj" fmla="val 28571"/>
                <a:gd name="vf" fmla="val 115470"/>
              </a:avLst>
            </a:prstGeom>
            <a:blipFill dpi="0" rotWithShape="1">
              <a:blip r:embed="rId4"/>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endParaRPr lang="ko-KR" altLang="en-US">
                <a:latin typeface="Times New Roman" pitchFamily="18" charset="0"/>
                <a:ea typeface="Gulim" pitchFamily="34" charset="-127"/>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744C0EA-1FBD-4695-AF5A-3F592353C083}" type="datetime1">
              <a:rPr lang="en-US" smtClean="0"/>
              <a:t>2/2/2021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0C3D7A-A6A3-4CC6-9AE1-830D4B44442C}" type="slidenum">
              <a:rPr lang="en-US" smtClean="0"/>
              <a:t>‹#›</a:t>
            </a:fld>
            <a:endParaRPr lang="en-US"/>
          </a:p>
        </p:txBody>
      </p:sp>
    </p:spTree>
    <p:extLst>
      <p:ext uri="{BB962C8B-B14F-4D97-AF65-F5344CB8AC3E}">
        <p14:creationId xmlns:p14="http://schemas.microsoft.com/office/powerpoint/2010/main" val="350432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D15737E-21F0-4E30-B4B9-6CD27630F6D9}" type="datetime1">
              <a:rPr lang="en-US" smtClean="0"/>
              <a:t>2/2/2021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0C3D7A-A6A3-4CC6-9AE1-830D4B44442C}" type="slidenum">
              <a:rPr lang="en-US" smtClean="0"/>
              <a:t>‹#›</a:t>
            </a:fld>
            <a:endParaRPr lang="en-US"/>
          </a:p>
        </p:txBody>
      </p:sp>
    </p:spTree>
    <p:extLst>
      <p:ext uri="{BB962C8B-B14F-4D97-AF65-F5344CB8AC3E}">
        <p14:creationId xmlns:p14="http://schemas.microsoft.com/office/powerpoint/2010/main" val="441193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DDD552-7888-4CFA-9E20-68C1D0CC5618}"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D52F5-D051-4520-B37D-C85F48AE881B}" type="slidenum">
              <a:rPr lang="en-US" smtClean="0"/>
              <a:t>‹#›</a:t>
            </a:fld>
            <a:endParaRPr lang="en-US"/>
          </a:p>
        </p:txBody>
      </p:sp>
    </p:spTree>
    <p:extLst>
      <p:ext uri="{BB962C8B-B14F-4D97-AF65-F5344CB8AC3E}">
        <p14:creationId xmlns:p14="http://schemas.microsoft.com/office/powerpoint/2010/main" val="4207163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E8FC5-A125-452C-815C-0AC00A921289}"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D52F5-D051-4520-B37D-C85F48AE881B}" type="slidenum">
              <a:rPr lang="en-US" smtClean="0"/>
              <a:t>‹#›</a:t>
            </a:fld>
            <a:endParaRPr lang="en-US"/>
          </a:p>
        </p:txBody>
      </p:sp>
    </p:spTree>
    <p:extLst>
      <p:ext uri="{BB962C8B-B14F-4D97-AF65-F5344CB8AC3E}">
        <p14:creationId xmlns:p14="http://schemas.microsoft.com/office/powerpoint/2010/main" val="1959385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D18422-2800-4828-9906-2FD0E833E8B6}"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D52F5-D051-4520-B37D-C85F48AE881B}" type="slidenum">
              <a:rPr lang="en-US" smtClean="0"/>
              <a:t>‹#›</a:t>
            </a:fld>
            <a:endParaRPr lang="en-US"/>
          </a:p>
        </p:txBody>
      </p:sp>
    </p:spTree>
    <p:extLst>
      <p:ext uri="{BB962C8B-B14F-4D97-AF65-F5344CB8AC3E}">
        <p14:creationId xmlns:p14="http://schemas.microsoft.com/office/powerpoint/2010/main" val="3228924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8B1D8E-CEF8-487B-B0AA-9DDD2C94EE6C}" type="datetime1">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D52F5-D051-4520-B37D-C85F48AE881B}" type="slidenum">
              <a:rPr lang="en-US" smtClean="0"/>
              <a:t>‹#›</a:t>
            </a:fld>
            <a:endParaRPr lang="en-US"/>
          </a:p>
        </p:txBody>
      </p:sp>
    </p:spTree>
    <p:extLst>
      <p:ext uri="{BB962C8B-B14F-4D97-AF65-F5344CB8AC3E}">
        <p14:creationId xmlns:p14="http://schemas.microsoft.com/office/powerpoint/2010/main" val="560075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017CCF-68E0-464F-8AC8-779B57D6CFE0}" type="datetime1">
              <a:rPr lang="en-US" smtClean="0"/>
              <a:t>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1D52F5-D051-4520-B37D-C85F48AE881B}" type="slidenum">
              <a:rPr lang="en-US" smtClean="0"/>
              <a:t>‹#›</a:t>
            </a:fld>
            <a:endParaRPr lang="en-US"/>
          </a:p>
        </p:txBody>
      </p:sp>
    </p:spTree>
    <p:extLst>
      <p:ext uri="{BB962C8B-B14F-4D97-AF65-F5344CB8AC3E}">
        <p14:creationId xmlns:p14="http://schemas.microsoft.com/office/powerpoint/2010/main" val="2384886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FF9596-6589-46AD-BF17-C4D26DCE1359}" type="datetime1">
              <a:rPr lang="en-US" smtClean="0"/>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1D52F5-D051-4520-B37D-C85F48AE881B}" type="slidenum">
              <a:rPr lang="en-US" smtClean="0"/>
              <a:t>‹#›</a:t>
            </a:fld>
            <a:endParaRPr lang="en-US"/>
          </a:p>
        </p:txBody>
      </p:sp>
    </p:spTree>
    <p:extLst>
      <p:ext uri="{BB962C8B-B14F-4D97-AF65-F5344CB8AC3E}">
        <p14:creationId xmlns:p14="http://schemas.microsoft.com/office/powerpoint/2010/main" val="3538925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50744-C09E-4616-B861-89BD9C87DC2C}" type="datetime1">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1D52F5-D051-4520-B37D-C85F48AE881B}" type="slidenum">
              <a:rPr lang="en-US" smtClean="0"/>
              <a:t>‹#›</a:t>
            </a:fld>
            <a:endParaRPr lang="en-US"/>
          </a:p>
        </p:txBody>
      </p:sp>
    </p:spTree>
    <p:extLst>
      <p:ext uri="{BB962C8B-B14F-4D97-AF65-F5344CB8AC3E}">
        <p14:creationId xmlns:p14="http://schemas.microsoft.com/office/powerpoint/2010/main" val="890008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EBBB4E-81AE-43AA-8281-B41AC899DCFB}" type="datetime1">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D52F5-D051-4520-B37D-C85F48AE881B}" type="slidenum">
              <a:rPr lang="en-US" smtClean="0"/>
              <a:t>‹#›</a:t>
            </a:fld>
            <a:endParaRPr lang="en-US"/>
          </a:p>
        </p:txBody>
      </p:sp>
    </p:spTree>
    <p:extLst>
      <p:ext uri="{BB962C8B-B14F-4D97-AF65-F5344CB8AC3E}">
        <p14:creationId xmlns:p14="http://schemas.microsoft.com/office/powerpoint/2010/main" val="247009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B3C9B2E-963A-4569-96B0-6AC482908DE9}" type="datetime1">
              <a:rPr lang="en-US" smtClean="0"/>
              <a:t>2/2/2021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0C3D7A-A6A3-4CC6-9AE1-830D4B44442C}" type="slidenum">
              <a:rPr lang="en-US" smtClean="0"/>
              <a:t>‹#›</a:t>
            </a:fld>
            <a:endParaRPr lang="en-US"/>
          </a:p>
        </p:txBody>
      </p:sp>
    </p:spTree>
    <p:extLst>
      <p:ext uri="{BB962C8B-B14F-4D97-AF65-F5344CB8AC3E}">
        <p14:creationId xmlns:p14="http://schemas.microsoft.com/office/powerpoint/2010/main" val="2626434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08A6F-1979-4B9F-B9A9-F30F71605E86}" type="datetime1">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D52F5-D051-4520-B37D-C85F48AE881B}" type="slidenum">
              <a:rPr lang="en-US" smtClean="0"/>
              <a:t>‹#›</a:t>
            </a:fld>
            <a:endParaRPr lang="en-US"/>
          </a:p>
        </p:txBody>
      </p:sp>
    </p:spTree>
    <p:extLst>
      <p:ext uri="{BB962C8B-B14F-4D97-AF65-F5344CB8AC3E}">
        <p14:creationId xmlns:p14="http://schemas.microsoft.com/office/powerpoint/2010/main" val="748599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5A3FB9-0915-4068-8A3E-8CC50E1DA4BF}"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D52F5-D051-4520-B37D-C85F48AE881B}" type="slidenum">
              <a:rPr lang="en-US" smtClean="0"/>
              <a:t>‹#›</a:t>
            </a:fld>
            <a:endParaRPr lang="en-US"/>
          </a:p>
        </p:txBody>
      </p:sp>
    </p:spTree>
    <p:extLst>
      <p:ext uri="{BB962C8B-B14F-4D97-AF65-F5344CB8AC3E}">
        <p14:creationId xmlns:p14="http://schemas.microsoft.com/office/powerpoint/2010/main" val="741838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61C7A-6824-425A-A707-F8FEFFDA8576}"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D52F5-D051-4520-B37D-C85F48AE881B}" type="slidenum">
              <a:rPr lang="en-US" smtClean="0"/>
              <a:t>‹#›</a:t>
            </a:fld>
            <a:endParaRPr lang="en-US"/>
          </a:p>
        </p:txBody>
      </p:sp>
    </p:spTree>
    <p:extLst>
      <p:ext uri="{BB962C8B-B14F-4D97-AF65-F5344CB8AC3E}">
        <p14:creationId xmlns:p14="http://schemas.microsoft.com/office/powerpoint/2010/main" val="1564615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BF8B058-D313-4E1B-885E-DB6EB1747E4C}" type="datetime1">
              <a:rPr lang="en-US" smtClean="0"/>
              <a:t>2/2/2021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C1D52F5-D051-4520-B37D-C85F48AE881B}"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502776-2434-4DEC-9801-FB8CAE01A312}"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D52F5-D051-4520-B37D-C85F48AE881B}"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6D7E996-B0DB-4028-8F39-1951B3674F26}"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D52F5-D051-4520-B37D-C85F48AE881B}"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D5CA53D-D358-48F8-8998-1B32E03D0D44}" type="datetime1">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D52F5-D051-4520-B37D-C85F48AE881B}"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2C74B9B-AAB0-473B-85C4-33B57C36F1D3}" type="datetime1">
              <a:rPr lang="en-US" smtClean="0"/>
              <a:t>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1D52F5-D051-4520-B37D-C85F48AE881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2EA2D65-D916-4DD9-A214-D8945AE001B9}" type="datetime1">
              <a:rPr lang="en-US" smtClean="0"/>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1D52F5-D051-4520-B37D-C85F48AE881B}"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2E4A14-960A-4388-887B-8E224114FC8C}" type="datetime1">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1D52F5-D051-4520-B37D-C85F48AE881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9EA9DAB-8B59-440E-B075-A81B281CBBD3}" type="datetime1">
              <a:rPr lang="en-US" smtClean="0"/>
              <a:t>2/2/2021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0C3D7A-A6A3-4CC6-9AE1-830D4B44442C}" type="slidenum">
              <a:rPr lang="en-US" smtClean="0"/>
              <a:t>‹#›</a:t>
            </a:fld>
            <a:endParaRPr lang="en-US"/>
          </a:p>
        </p:txBody>
      </p:sp>
    </p:spTree>
    <p:extLst>
      <p:ext uri="{BB962C8B-B14F-4D97-AF65-F5344CB8AC3E}">
        <p14:creationId xmlns:p14="http://schemas.microsoft.com/office/powerpoint/2010/main" val="14781884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DD1DBC1A-3F97-43AA-8D13-A81E77798233}" type="datetime1">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D52F5-D051-4520-B37D-C85F48AE881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DDB0E58-FC7A-4612-B263-B8AB21887B36}" type="datetime1">
              <a:rPr lang="en-US" smtClean="0"/>
              <a:t>2/2/2021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C1D52F5-D051-4520-B37D-C85F48AE881B}"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B6A5A7-65A4-4E43-9D77-31B703C801F9}"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D52F5-D051-4520-B37D-C85F48AE881B}"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0BD575-47F1-441A-B216-DE94A28CE6C1}"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D52F5-D051-4520-B37D-C85F48AE881B}"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1"/>
      </p:bgRef>
    </p:bg>
    <p:spTree>
      <p:nvGrpSpPr>
        <p:cNvPr id="1" name=""/>
        <p:cNvGrpSpPr/>
        <p:nvPr/>
      </p:nvGrpSpPr>
      <p:grpSpPr>
        <a:xfrm>
          <a:off x="0" y="0"/>
          <a:ext cx="0" cy="0"/>
          <a:chOff x="0" y="0"/>
          <a:chExt cx="0" cy="0"/>
        </a:xfrm>
      </p:grpSpPr>
      <p:sp>
        <p:nvSpPr>
          <p:cNvPr id="15" name="Rectangle 61"/>
          <p:cNvSpPr>
            <a:spLocks noChangeArrowheads="1"/>
          </p:cNvSpPr>
          <p:nvPr/>
        </p:nvSpPr>
        <p:spPr bwMode="ltGray">
          <a:xfrm>
            <a:off x="0" y="4191000"/>
            <a:ext cx="9144000" cy="2667000"/>
          </a:xfrm>
          <a:prstGeom prst="rect">
            <a:avLst/>
          </a:prstGeom>
          <a:gradFill rotWithShape="1">
            <a:gsLst>
              <a:gs pos="0">
                <a:srgbClr val="C0C0C0">
                  <a:gamma/>
                  <a:tint val="0"/>
                  <a:invGamma/>
                  <a:alpha val="0"/>
                </a:srgbClr>
              </a:gs>
              <a:gs pos="100000">
                <a:schemeClr val="bg1">
                  <a:lumMod val="85000"/>
                </a:schemeClr>
              </a:gs>
            </a:gsLst>
            <a:lin ang="5400000" scaled="1"/>
          </a:gradFill>
          <a:ln w="9525">
            <a:noFill/>
            <a:miter lim="800000"/>
            <a:headEnd/>
            <a:tailEnd/>
          </a:ln>
          <a:effectLst/>
        </p:spPr>
        <p:txBody>
          <a:bodyPr wrap="none" anchor="ctr"/>
          <a:lstStyle/>
          <a:p>
            <a:endParaRPr lang="en-US"/>
          </a:p>
        </p:txBody>
      </p:sp>
      <p:grpSp>
        <p:nvGrpSpPr>
          <p:cNvPr id="443" name="Group 62"/>
          <p:cNvGrpSpPr>
            <a:grpSpLocks/>
          </p:cNvGrpSpPr>
          <p:nvPr/>
        </p:nvGrpSpPr>
        <p:grpSpPr bwMode="auto">
          <a:xfrm>
            <a:off x="0" y="5002212"/>
            <a:ext cx="9163050" cy="1855788"/>
            <a:chOff x="-6" y="-3"/>
            <a:chExt cx="5772" cy="4340"/>
          </a:xfrm>
        </p:grpSpPr>
        <p:sp>
          <p:nvSpPr>
            <p:cNvPr id="444" name="Line 63"/>
            <p:cNvSpPr>
              <a:spLocks noChangeShapeType="1"/>
            </p:cNvSpPr>
            <p:nvPr/>
          </p:nvSpPr>
          <p:spPr bwMode="gray">
            <a:xfrm>
              <a:off x="0" y="176"/>
              <a:ext cx="5760" cy="0"/>
            </a:xfrm>
            <a:prstGeom prst="line">
              <a:avLst/>
            </a:prstGeom>
            <a:noFill/>
            <a:ln w="9525">
              <a:gradFill>
                <a:gsLst>
                  <a:gs pos="0">
                    <a:srgbClr val="FFFFFF">
                      <a:alpha val="0"/>
                    </a:srgbClr>
                  </a:gs>
                  <a:gs pos="100000">
                    <a:srgbClr val="FFFFFF">
                      <a:alpha val="56000"/>
                    </a:srgbClr>
                  </a:gs>
                </a:gsLst>
                <a:lin ang="5400000" scaled="0"/>
              </a:gradFill>
              <a:round/>
              <a:headEnd/>
              <a:tailEnd/>
            </a:ln>
            <a:effectLst/>
          </p:spPr>
          <p:txBody>
            <a:bodyPr/>
            <a:lstStyle/>
            <a:p>
              <a:endParaRPr lang="en-US"/>
            </a:p>
          </p:txBody>
        </p:sp>
        <p:sp>
          <p:nvSpPr>
            <p:cNvPr id="445" name="Line 64"/>
            <p:cNvSpPr>
              <a:spLocks noChangeShapeType="1"/>
            </p:cNvSpPr>
            <p:nvPr/>
          </p:nvSpPr>
          <p:spPr bwMode="gray">
            <a:xfrm>
              <a:off x="0" y="440"/>
              <a:ext cx="5760" cy="0"/>
            </a:xfrm>
            <a:prstGeom prst="line">
              <a:avLst/>
            </a:prstGeom>
            <a:noFill/>
            <a:ln w="9525">
              <a:gradFill>
                <a:gsLst>
                  <a:gs pos="0">
                    <a:srgbClr val="FFFFFF">
                      <a:alpha val="0"/>
                    </a:srgbClr>
                  </a:gs>
                  <a:gs pos="100000">
                    <a:srgbClr val="FFFFFF">
                      <a:alpha val="20000"/>
                    </a:srgbClr>
                  </a:gs>
                </a:gsLst>
                <a:lin ang="5400000" scaled="0"/>
              </a:gradFill>
              <a:round/>
              <a:headEnd/>
              <a:tailEnd/>
            </a:ln>
            <a:effectLst/>
          </p:spPr>
          <p:txBody>
            <a:bodyPr/>
            <a:lstStyle/>
            <a:p>
              <a:endParaRPr lang="en-US"/>
            </a:p>
          </p:txBody>
        </p:sp>
        <p:sp>
          <p:nvSpPr>
            <p:cNvPr id="446" name="Line 65"/>
            <p:cNvSpPr>
              <a:spLocks noChangeShapeType="1"/>
            </p:cNvSpPr>
            <p:nvPr/>
          </p:nvSpPr>
          <p:spPr bwMode="gray">
            <a:xfrm>
              <a:off x="0" y="936"/>
              <a:ext cx="5760" cy="0"/>
            </a:xfrm>
            <a:prstGeom prst="line">
              <a:avLst/>
            </a:prstGeom>
            <a:noFill/>
            <a:ln w="9525">
              <a:gradFill>
                <a:gsLst>
                  <a:gs pos="0">
                    <a:srgbClr val="FFFFFF">
                      <a:alpha val="0"/>
                    </a:srgbClr>
                  </a:gs>
                  <a:gs pos="100000">
                    <a:srgbClr val="FFFFFF">
                      <a:alpha val="56000"/>
                    </a:srgbClr>
                  </a:gs>
                </a:gsLst>
                <a:lin ang="5400000" scaled="0"/>
              </a:gradFill>
              <a:round/>
              <a:headEnd/>
              <a:tailEnd/>
            </a:ln>
            <a:effectLst/>
          </p:spPr>
          <p:txBody>
            <a:bodyPr/>
            <a:lstStyle/>
            <a:p>
              <a:endParaRPr lang="en-US"/>
            </a:p>
          </p:txBody>
        </p:sp>
        <p:sp>
          <p:nvSpPr>
            <p:cNvPr id="447" name="Line 66"/>
            <p:cNvSpPr>
              <a:spLocks noChangeShapeType="1"/>
            </p:cNvSpPr>
            <p:nvPr/>
          </p:nvSpPr>
          <p:spPr bwMode="gray">
            <a:xfrm>
              <a:off x="0" y="1680"/>
              <a:ext cx="5760" cy="0"/>
            </a:xfrm>
            <a:prstGeom prst="line">
              <a:avLst/>
            </a:prstGeom>
            <a:noFill/>
            <a:ln w="9525">
              <a:gradFill>
                <a:gsLst>
                  <a:gs pos="0">
                    <a:srgbClr val="FFFFFF">
                      <a:alpha val="0"/>
                    </a:srgbClr>
                  </a:gs>
                  <a:gs pos="100000">
                    <a:srgbClr val="FFFFFF">
                      <a:alpha val="27000"/>
                    </a:srgbClr>
                  </a:gs>
                </a:gsLst>
                <a:lin ang="5400000" scaled="0"/>
              </a:gradFill>
              <a:round/>
              <a:headEnd/>
              <a:tailEnd/>
            </a:ln>
            <a:effectLst/>
          </p:spPr>
          <p:txBody>
            <a:bodyPr/>
            <a:lstStyle/>
            <a:p>
              <a:endParaRPr lang="en-US"/>
            </a:p>
          </p:txBody>
        </p:sp>
        <p:sp>
          <p:nvSpPr>
            <p:cNvPr id="448" name="Line 67"/>
            <p:cNvSpPr>
              <a:spLocks noChangeShapeType="1"/>
            </p:cNvSpPr>
            <p:nvPr/>
          </p:nvSpPr>
          <p:spPr bwMode="gray">
            <a:xfrm>
              <a:off x="0" y="2808"/>
              <a:ext cx="5760" cy="0"/>
            </a:xfrm>
            <a:prstGeom prst="line">
              <a:avLst/>
            </a:prstGeom>
            <a:noFill/>
            <a:ln w="9525">
              <a:gradFill>
                <a:gsLst>
                  <a:gs pos="0">
                    <a:srgbClr val="FFFFFF">
                      <a:alpha val="0"/>
                    </a:srgbClr>
                  </a:gs>
                  <a:gs pos="100000">
                    <a:srgbClr val="FFFFFF">
                      <a:alpha val="56000"/>
                    </a:srgbClr>
                  </a:gs>
                </a:gsLst>
                <a:lin ang="5400000" scaled="0"/>
              </a:gradFill>
              <a:round/>
              <a:headEnd/>
              <a:tailEnd/>
            </a:ln>
            <a:effectLst/>
          </p:spPr>
          <p:txBody>
            <a:bodyPr/>
            <a:lstStyle/>
            <a:p>
              <a:endParaRPr lang="en-US"/>
            </a:p>
          </p:txBody>
        </p:sp>
        <p:sp>
          <p:nvSpPr>
            <p:cNvPr id="449" name="Line 68"/>
            <p:cNvSpPr>
              <a:spLocks noChangeShapeType="1"/>
            </p:cNvSpPr>
            <p:nvPr/>
          </p:nvSpPr>
          <p:spPr bwMode="gray">
            <a:xfrm>
              <a:off x="0" y="37"/>
              <a:ext cx="5760" cy="0"/>
            </a:xfrm>
            <a:prstGeom prst="line">
              <a:avLst/>
            </a:prstGeom>
            <a:noFill/>
            <a:ln w="9525">
              <a:gradFill>
                <a:gsLst>
                  <a:gs pos="0">
                    <a:srgbClr val="FFFFFF">
                      <a:alpha val="0"/>
                    </a:srgbClr>
                  </a:gs>
                  <a:gs pos="100000">
                    <a:srgbClr val="FFFFFF">
                      <a:alpha val="56000"/>
                    </a:srgbClr>
                  </a:gs>
                </a:gsLst>
                <a:lin ang="5400000" scaled="0"/>
              </a:gradFill>
              <a:round/>
              <a:headEnd/>
              <a:tailEnd/>
            </a:ln>
            <a:effectLst/>
          </p:spPr>
          <p:txBody>
            <a:bodyPr/>
            <a:lstStyle/>
            <a:p>
              <a:endParaRPr lang="en-US"/>
            </a:p>
          </p:txBody>
        </p:sp>
        <p:grpSp>
          <p:nvGrpSpPr>
            <p:cNvPr id="450" name="Group 69"/>
            <p:cNvGrpSpPr>
              <a:grpSpLocks/>
            </p:cNvGrpSpPr>
            <p:nvPr/>
          </p:nvGrpSpPr>
          <p:grpSpPr bwMode="auto">
            <a:xfrm>
              <a:off x="-6" y="-3"/>
              <a:ext cx="5772" cy="4340"/>
              <a:chOff x="-6" y="-3"/>
              <a:chExt cx="5772" cy="4340"/>
            </a:xfrm>
          </p:grpSpPr>
          <p:grpSp>
            <p:nvGrpSpPr>
              <p:cNvPr id="451" name="Group 70"/>
              <p:cNvGrpSpPr>
                <a:grpSpLocks/>
              </p:cNvGrpSpPr>
              <p:nvPr/>
            </p:nvGrpSpPr>
            <p:grpSpPr bwMode="auto">
              <a:xfrm>
                <a:off x="-6" y="-3"/>
                <a:ext cx="2886" cy="4340"/>
                <a:chOff x="-6" y="-3"/>
                <a:chExt cx="2886" cy="4340"/>
              </a:xfrm>
            </p:grpSpPr>
            <p:sp>
              <p:nvSpPr>
                <p:cNvPr id="461" name="Line 71"/>
                <p:cNvSpPr>
                  <a:spLocks noChangeShapeType="1"/>
                </p:cNvSpPr>
                <p:nvPr/>
              </p:nvSpPr>
              <p:spPr bwMode="gray">
                <a:xfrm>
                  <a:off x="2880" y="0"/>
                  <a:ext cx="0" cy="4320"/>
                </a:xfrm>
                <a:prstGeom prst="line">
                  <a:avLst/>
                </a:prstGeom>
                <a:noFill/>
                <a:ln w="9525">
                  <a:gradFill>
                    <a:gsLst>
                      <a:gs pos="0">
                        <a:srgbClr val="FFFFFF">
                          <a:alpha val="0"/>
                        </a:srgbClr>
                      </a:gs>
                      <a:gs pos="100000">
                        <a:srgbClr val="FFFFFF">
                          <a:alpha val="56000"/>
                        </a:srgbClr>
                      </a:gs>
                    </a:gsLst>
                    <a:lin ang="5400000" scaled="0"/>
                  </a:gradFill>
                  <a:round/>
                  <a:headEnd/>
                  <a:tailEnd/>
                </a:ln>
                <a:effectLst/>
              </p:spPr>
              <p:txBody>
                <a:bodyPr/>
                <a:lstStyle/>
                <a:p>
                  <a:endParaRPr lang="en-US"/>
                </a:p>
              </p:txBody>
            </p:sp>
            <p:sp>
              <p:nvSpPr>
                <p:cNvPr id="462" name="Freeform 72"/>
                <p:cNvSpPr>
                  <a:spLocks/>
                </p:cNvSpPr>
                <p:nvPr/>
              </p:nvSpPr>
              <p:spPr bwMode="gray">
                <a:xfrm>
                  <a:off x="1896" y="1"/>
                  <a:ext cx="726" cy="4319"/>
                </a:xfrm>
                <a:custGeom>
                  <a:avLst/>
                  <a:gdLst/>
                  <a:ahLst/>
                  <a:cxnLst>
                    <a:cxn ang="0">
                      <a:pos x="726" y="0"/>
                    </a:cxn>
                    <a:cxn ang="0">
                      <a:pos x="0" y="4319"/>
                    </a:cxn>
                  </a:cxnLst>
                  <a:rect l="0" t="0" r="r" b="b"/>
                  <a:pathLst>
                    <a:path w="726" h="4319">
                      <a:moveTo>
                        <a:pt x="726" y="0"/>
                      </a:moveTo>
                      <a:lnTo>
                        <a:pt x="0" y="4319"/>
                      </a:lnTo>
                    </a:path>
                  </a:pathLst>
                </a:custGeom>
                <a:noFill/>
                <a:ln w="9525">
                  <a:gradFill>
                    <a:gsLst>
                      <a:gs pos="0">
                        <a:srgbClr val="FFFFFF">
                          <a:alpha val="0"/>
                        </a:srgbClr>
                      </a:gs>
                      <a:gs pos="100000">
                        <a:srgbClr val="FFFFFF">
                          <a:alpha val="56000"/>
                        </a:srgbClr>
                      </a:gs>
                    </a:gsLst>
                    <a:lin ang="5400000" scaled="0"/>
                  </a:gradFill>
                  <a:round/>
                  <a:headEnd/>
                  <a:tailEnd/>
                </a:ln>
                <a:effectLst/>
              </p:spPr>
              <p:txBody>
                <a:bodyPr/>
                <a:lstStyle/>
                <a:p>
                  <a:endParaRPr lang="en-US"/>
                </a:p>
              </p:txBody>
            </p:sp>
            <p:sp>
              <p:nvSpPr>
                <p:cNvPr id="463" name="Line 73"/>
                <p:cNvSpPr>
                  <a:spLocks noChangeShapeType="1"/>
                </p:cNvSpPr>
                <p:nvPr/>
              </p:nvSpPr>
              <p:spPr bwMode="gray">
                <a:xfrm flipH="1">
                  <a:off x="710" y="-2"/>
                  <a:ext cx="1622" cy="4339"/>
                </a:xfrm>
                <a:prstGeom prst="line">
                  <a:avLst/>
                </a:prstGeom>
                <a:noFill/>
                <a:ln w="9525">
                  <a:gradFill>
                    <a:gsLst>
                      <a:gs pos="0">
                        <a:srgbClr val="FFFFFF">
                          <a:alpha val="0"/>
                        </a:srgbClr>
                      </a:gs>
                      <a:gs pos="100000">
                        <a:srgbClr val="FFFFFF">
                          <a:alpha val="56000"/>
                        </a:srgbClr>
                      </a:gs>
                    </a:gsLst>
                    <a:lin ang="5400000" scaled="0"/>
                  </a:gradFill>
                  <a:round/>
                  <a:headEnd/>
                  <a:tailEnd/>
                </a:ln>
                <a:effectLst/>
              </p:spPr>
              <p:txBody>
                <a:bodyPr/>
                <a:lstStyle/>
                <a:p>
                  <a:endParaRPr lang="en-US"/>
                </a:p>
              </p:txBody>
            </p:sp>
            <p:sp>
              <p:nvSpPr>
                <p:cNvPr id="464" name="Freeform 74"/>
                <p:cNvSpPr>
                  <a:spLocks/>
                </p:cNvSpPr>
                <p:nvPr/>
              </p:nvSpPr>
              <p:spPr bwMode="gray">
                <a:xfrm>
                  <a:off x="6" y="-1"/>
                  <a:ext cx="2052" cy="3331"/>
                </a:xfrm>
                <a:custGeom>
                  <a:avLst/>
                  <a:gdLst/>
                  <a:ahLst/>
                  <a:cxnLst>
                    <a:cxn ang="0">
                      <a:pos x="2052" y="0"/>
                    </a:cxn>
                    <a:cxn ang="0">
                      <a:pos x="0" y="3331"/>
                    </a:cxn>
                  </a:cxnLst>
                  <a:rect l="0" t="0" r="r" b="b"/>
                  <a:pathLst>
                    <a:path w="2052" h="3331">
                      <a:moveTo>
                        <a:pt x="2052" y="0"/>
                      </a:moveTo>
                      <a:lnTo>
                        <a:pt x="0" y="3331"/>
                      </a:lnTo>
                    </a:path>
                  </a:pathLst>
                </a:custGeom>
                <a:noFill/>
                <a:ln w="9525">
                  <a:gradFill>
                    <a:gsLst>
                      <a:gs pos="0">
                        <a:srgbClr val="FFFFFF">
                          <a:alpha val="0"/>
                        </a:srgbClr>
                      </a:gs>
                      <a:gs pos="100000">
                        <a:srgbClr val="FFFFFF">
                          <a:alpha val="56000"/>
                        </a:srgbClr>
                      </a:gs>
                    </a:gsLst>
                    <a:lin ang="5400000" scaled="0"/>
                  </a:gradFill>
                  <a:round/>
                  <a:headEnd/>
                  <a:tailEnd/>
                </a:ln>
                <a:effectLst/>
              </p:spPr>
              <p:txBody>
                <a:bodyPr/>
                <a:lstStyle/>
                <a:p>
                  <a:endParaRPr lang="en-US"/>
                </a:p>
              </p:txBody>
            </p:sp>
            <p:sp>
              <p:nvSpPr>
                <p:cNvPr id="465" name="Freeform 75"/>
                <p:cNvSpPr>
                  <a:spLocks/>
                </p:cNvSpPr>
                <p:nvPr/>
              </p:nvSpPr>
              <p:spPr bwMode="gray">
                <a:xfrm>
                  <a:off x="0" y="-1"/>
                  <a:ext cx="1831" cy="1933"/>
                </a:xfrm>
                <a:custGeom>
                  <a:avLst/>
                  <a:gdLst/>
                  <a:ahLst/>
                  <a:cxnLst>
                    <a:cxn ang="0">
                      <a:pos x="1831" y="0"/>
                    </a:cxn>
                    <a:cxn ang="0">
                      <a:pos x="0" y="1933"/>
                    </a:cxn>
                  </a:cxnLst>
                  <a:rect l="0" t="0" r="r" b="b"/>
                  <a:pathLst>
                    <a:path w="1831" h="1933">
                      <a:moveTo>
                        <a:pt x="1831" y="0"/>
                      </a:moveTo>
                      <a:lnTo>
                        <a:pt x="0" y="1933"/>
                      </a:lnTo>
                    </a:path>
                  </a:pathLst>
                </a:custGeom>
                <a:noFill/>
                <a:ln w="9525">
                  <a:gradFill>
                    <a:gsLst>
                      <a:gs pos="0">
                        <a:srgbClr val="FFFFFF">
                          <a:alpha val="0"/>
                        </a:srgbClr>
                      </a:gs>
                      <a:gs pos="100000">
                        <a:srgbClr val="FFFFFF">
                          <a:alpha val="56000"/>
                        </a:srgbClr>
                      </a:gs>
                    </a:gsLst>
                    <a:lin ang="5400000" scaled="0"/>
                  </a:gradFill>
                  <a:round/>
                  <a:headEnd/>
                  <a:tailEnd/>
                </a:ln>
                <a:effectLst/>
              </p:spPr>
              <p:txBody>
                <a:bodyPr/>
                <a:lstStyle/>
                <a:p>
                  <a:endParaRPr lang="en-US"/>
                </a:p>
              </p:txBody>
            </p:sp>
            <p:sp>
              <p:nvSpPr>
                <p:cNvPr id="466" name="Freeform 76"/>
                <p:cNvSpPr>
                  <a:spLocks/>
                </p:cNvSpPr>
                <p:nvPr/>
              </p:nvSpPr>
              <p:spPr bwMode="gray">
                <a:xfrm>
                  <a:off x="-6" y="-3"/>
                  <a:ext cx="1581" cy="1114"/>
                </a:xfrm>
                <a:custGeom>
                  <a:avLst/>
                  <a:gdLst/>
                  <a:ahLst/>
                  <a:cxnLst>
                    <a:cxn ang="0">
                      <a:pos x="1581" y="0"/>
                    </a:cxn>
                    <a:cxn ang="0">
                      <a:pos x="0" y="1114"/>
                    </a:cxn>
                  </a:cxnLst>
                  <a:rect l="0" t="0" r="r" b="b"/>
                  <a:pathLst>
                    <a:path w="1581" h="1114">
                      <a:moveTo>
                        <a:pt x="1581" y="0"/>
                      </a:moveTo>
                      <a:lnTo>
                        <a:pt x="0" y="1114"/>
                      </a:lnTo>
                    </a:path>
                  </a:pathLst>
                </a:custGeom>
                <a:noFill/>
                <a:ln w="9525">
                  <a:gradFill>
                    <a:gsLst>
                      <a:gs pos="0">
                        <a:srgbClr val="FFFFFF">
                          <a:alpha val="0"/>
                        </a:srgbClr>
                      </a:gs>
                      <a:gs pos="100000">
                        <a:srgbClr val="FFFFFF">
                          <a:alpha val="56000"/>
                        </a:srgbClr>
                      </a:gs>
                    </a:gsLst>
                    <a:lin ang="5400000" scaled="0"/>
                  </a:gradFill>
                  <a:round/>
                  <a:headEnd/>
                  <a:tailEnd/>
                </a:ln>
                <a:effectLst/>
              </p:spPr>
              <p:txBody>
                <a:bodyPr/>
                <a:lstStyle/>
                <a:p>
                  <a:endParaRPr lang="en-US"/>
                </a:p>
              </p:txBody>
            </p:sp>
            <p:sp>
              <p:nvSpPr>
                <p:cNvPr id="467" name="Freeform 77"/>
                <p:cNvSpPr>
                  <a:spLocks/>
                </p:cNvSpPr>
                <p:nvPr/>
              </p:nvSpPr>
              <p:spPr bwMode="gray">
                <a:xfrm>
                  <a:off x="0" y="1"/>
                  <a:ext cx="1270" cy="575"/>
                </a:xfrm>
                <a:custGeom>
                  <a:avLst/>
                  <a:gdLst/>
                  <a:ahLst/>
                  <a:cxnLst>
                    <a:cxn ang="0">
                      <a:pos x="1270" y="0"/>
                    </a:cxn>
                    <a:cxn ang="0">
                      <a:pos x="0" y="575"/>
                    </a:cxn>
                  </a:cxnLst>
                  <a:rect l="0" t="0" r="r" b="b"/>
                  <a:pathLst>
                    <a:path w="1270" h="575">
                      <a:moveTo>
                        <a:pt x="1270" y="0"/>
                      </a:moveTo>
                      <a:lnTo>
                        <a:pt x="0" y="575"/>
                      </a:lnTo>
                    </a:path>
                  </a:pathLst>
                </a:custGeom>
                <a:noFill/>
                <a:ln w="9525">
                  <a:gradFill>
                    <a:gsLst>
                      <a:gs pos="0">
                        <a:srgbClr val="FFFFFF">
                          <a:alpha val="0"/>
                        </a:srgbClr>
                      </a:gs>
                      <a:gs pos="100000">
                        <a:srgbClr val="FFFFFF">
                          <a:alpha val="56000"/>
                        </a:srgbClr>
                      </a:gs>
                    </a:gsLst>
                    <a:lin ang="5400000" scaled="0"/>
                  </a:gradFill>
                  <a:round/>
                  <a:headEnd/>
                  <a:tailEnd/>
                </a:ln>
                <a:effectLst/>
              </p:spPr>
              <p:txBody>
                <a:bodyPr/>
                <a:lstStyle/>
                <a:p>
                  <a:endParaRPr lang="en-US"/>
                </a:p>
              </p:txBody>
            </p:sp>
            <p:sp>
              <p:nvSpPr>
                <p:cNvPr id="468" name="Freeform 78"/>
                <p:cNvSpPr>
                  <a:spLocks/>
                </p:cNvSpPr>
                <p:nvPr/>
              </p:nvSpPr>
              <p:spPr bwMode="gray">
                <a:xfrm>
                  <a:off x="0" y="-2"/>
                  <a:ext cx="943" cy="270"/>
                </a:xfrm>
                <a:custGeom>
                  <a:avLst/>
                  <a:gdLst/>
                  <a:ahLst/>
                  <a:cxnLst>
                    <a:cxn ang="0">
                      <a:pos x="943" y="0"/>
                    </a:cxn>
                    <a:cxn ang="0">
                      <a:pos x="0" y="270"/>
                    </a:cxn>
                  </a:cxnLst>
                  <a:rect l="0" t="0" r="r" b="b"/>
                  <a:pathLst>
                    <a:path w="943" h="270">
                      <a:moveTo>
                        <a:pt x="943" y="0"/>
                      </a:moveTo>
                      <a:lnTo>
                        <a:pt x="0" y="270"/>
                      </a:lnTo>
                    </a:path>
                  </a:pathLst>
                </a:custGeom>
                <a:noFill/>
                <a:ln w="9525">
                  <a:gradFill>
                    <a:gsLst>
                      <a:gs pos="0">
                        <a:srgbClr val="FFFFFF">
                          <a:alpha val="0"/>
                        </a:srgbClr>
                      </a:gs>
                      <a:gs pos="100000">
                        <a:srgbClr val="FFFFFF">
                          <a:alpha val="56000"/>
                        </a:srgbClr>
                      </a:gs>
                    </a:gsLst>
                    <a:lin ang="5400000" scaled="0"/>
                  </a:gradFill>
                  <a:round/>
                  <a:headEnd/>
                  <a:tailEnd/>
                </a:ln>
                <a:effectLst/>
              </p:spPr>
              <p:txBody>
                <a:bodyPr/>
                <a:lstStyle/>
                <a:p>
                  <a:endParaRPr lang="en-US"/>
                </a:p>
              </p:txBody>
            </p:sp>
            <p:sp>
              <p:nvSpPr>
                <p:cNvPr id="469" name="Freeform 79"/>
                <p:cNvSpPr>
                  <a:spLocks/>
                </p:cNvSpPr>
                <p:nvPr/>
              </p:nvSpPr>
              <p:spPr bwMode="gray">
                <a:xfrm>
                  <a:off x="-6" y="-2"/>
                  <a:ext cx="569" cy="101"/>
                </a:xfrm>
                <a:custGeom>
                  <a:avLst/>
                  <a:gdLst/>
                  <a:ahLst/>
                  <a:cxnLst>
                    <a:cxn ang="0">
                      <a:pos x="569" y="0"/>
                    </a:cxn>
                    <a:cxn ang="0">
                      <a:pos x="0" y="101"/>
                    </a:cxn>
                  </a:cxnLst>
                  <a:rect l="0" t="0" r="r" b="b"/>
                  <a:pathLst>
                    <a:path w="569" h="101">
                      <a:moveTo>
                        <a:pt x="569" y="0"/>
                      </a:moveTo>
                      <a:lnTo>
                        <a:pt x="0" y="101"/>
                      </a:lnTo>
                    </a:path>
                  </a:pathLst>
                </a:custGeom>
                <a:noFill/>
                <a:ln w="9525">
                  <a:gradFill>
                    <a:gsLst>
                      <a:gs pos="0">
                        <a:srgbClr val="FFFFFF">
                          <a:alpha val="0"/>
                        </a:srgbClr>
                      </a:gs>
                      <a:gs pos="100000">
                        <a:srgbClr val="FFFFFF">
                          <a:alpha val="56000"/>
                        </a:srgbClr>
                      </a:gs>
                    </a:gsLst>
                    <a:lin ang="5400000" scaled="0"/>
                  </a:gradFill>
                  <a:round/>
                  <a:headEnd/>
                  <a:tailEnd/>
                </a:ln>
                <a:effectLst/>
              </p:spPr>
              <p:txBody>
                <a:bodyPr/>
                <a:lstStyle/>
                <a:p>
                  <a:endParaRPr lang="en-US"/>
                </a:p>
              </p:txBody>
            </p:sp>
          </p:grpSp>
          <p:grpSp>
            <p:nvGrpSpPr>
              <p:cNvPr id="452" name="Group 80"/>
              <p:cNvGrpSpPr>
                <a:grpSpLocks/>
              </p:cNvGrpSpPr>
              <p:nvPr/>
            </p:nvGrpSpPr>
            <p:grpSpPr bwMode="auto">
              <a:xfrm>
                <a:off x="3138" y="-3"/>
                <a:ext cx="2628" cy="4340"/>
                <a:chOff x="3138" y="-3"/>
                <a:chExt cx="2628" cy="4340"/>
              </a:xfrm>
            </p:grpSpPr>
            <p:sp>
              <p:nvSpPr>
                <p:cNvPr id="453" name="Freeform 81"/>
                <p:cNvSpPr>
                  <a:spLocks/>
                </p:cNvSpPr>
                <p:nvPr/>
              </p:nvSpPr>
              <p:spPr bwMode="gray">
                <a:xfrm flipH="1">
                  <a:off x="3138" y="1"/>
                  <a:ext cx="726" cy="4319"/>
                </a:xfrm>
                <a:custGeom>
                  <a:avLst/>
                  <a:gdLst/>
                  <a:ahLst/>
                  <a:cxnLst>
                    <a:cxn ang="0">
                      <a:pos x="726" y="0"/>
                    </a:cxn>
                    <a:cxn ang="0">
                      <a:pos x="0" y="4319"/>
                    </a:cxn>
                  </a:cxnLst>
                  <a:rect l="0" t="0" r="r" b="b"/>
                  <a:pathLst>
                    <a:path w="726" h="4319">
                      <a:moveTo>
                        <a:pt x="726" y="0"/>
                      </a:moveTo>
                      <a:lnTo>
                        <a:pt x="0" y="4319"/>
                      </a:lnTo>
                    </a:path>
                  </a:pathLst>
                </a:custGeom>
                <a:noFill/>
                <a:ln w="9525">
                  <a:gradFill>
                    <a:gsLst>
                      <a:gs pos="0">
                        <a:srgbClr val="FFFFFF">
                          <a:alpha val="0"/>
                        </a:srgbClr>
                      </a:gs>
                      <a:gs pos="100000">
                        <a:srgbClr val="FFFFFF">
                          <a:alpha val="56000"/>
                        </a:srgbClr>
                      </a:gs>
                    </a:gsLst>
                    <a:lin ang="5400000" scaled="0"/>
                  </a:gradFill>
                  <a:round/>
                  <a:headEnd/>
                  <a:tailEnd/>
                </a:ln>
                <a:effectLst/>
              </p:spPr>
              <p:txBody>
                <a:bodyPr/>
                <a:lstStyle/>
                <a:p>
                  <a:endParaRPr lang="en-US"/>
                </a:p>
              </p:txBody>
            </p:sp>
            <p:sp>
              <p:nvSpPr>
                <p:cNvPr id="454" name="Line 82"/>
                <p:cNvSpPr>
                  <a:spLocks noChangeShapeType="1"/>
                </p:cNvSpPr>
                <p:nvPr/>
              </p:nvSpPr>
              <p:spPr bwMode="gray">
                <a:xfrm>
                  <a:off x="3428" y="-2"/>
                  <a:ext cx="1622" cy="4339"/>
                </a:xfrm>
                <a:prstGeom prst="line">
                  <a:avLst/>
                </a:prstGeom>
                <a:noFill/>
                <a:ln w="9525">
                  <a:gradFill>
                    <a:gsLst>
                      <a:gs pos="0">
                        <a:srgbClr val="FFFFFF">
                          <a:alpha val="0"/>
                        </a:srgbClr>
                      </a:gs>
                      <a:gs pos="100000">
                        <a:srgbClr val="FFFFFF">
                          <a:alpha val="56000"/>
                        </a:srgbClr>
                      </a:gs>
                    </a:gsLst>
                    <a:lin ang="5400000" scaled="0"/>
                  </a:gradFill>
                  <a:round/>
                  <a:headEnd/>
                  <a:tailEnd/>
                </a:ln>
                <a:effectLst/>
              </p:spPr>
              <p:txBody>
                <a:bodyPr/>
                <a:lstStyle/>
                <a:p>
                  <a:endParaRPr lang="en-US"/>
                </a:p>
              </p:txBody>
            </p:sp>
            <p:sp>
              <p:nvSpPr>
                <p:cNvPr id="455" name="Freeform 83"/>
                <p:cNvSpPr>
                  <a:spLocks/>
                </p:cNvSpPr>
                <p:nvPr/>
              </p:nvSpPr>
              <p:spPr bwMode="gray">
                <a:xfrm flipH="1">
                  <a:off x="3702" y="-1"/>
                  <a:ext cx="2052" cy="3331"/>
                </a:xfrm>
                <a:custGeom>
                  <a:avLst/>
                  <a:gdLst/>
                  <a:ahLst/>
                  <a:cxnLst>
                    <a:cxn ang="0">
                      <a:pos x="2052" y="0"/>
                    </a:cxn>
                    <a:cxn ang="0">
                      <a:pos x="0" y="3331"/>
                    </a:cxn>
                  </a:cxnLst>
                  <a:rect l="0" t="0" r="r" b="b"/>
                  <a:pathLst>
                    <a:path w="2052" h="3331">
                      <a:moveTo>
                        <a:pt x="2052" y="0"/>
                      </a:moveTo>
                      <a:lnTo>
                        <a:pt x="0" y="3331"/>
                      </a:lnTo>
                    </a:path>
                  </a:pathLst>
                </a:custGeom>
                <a:noFill/>
                <a:ln w="9525">
                  <a:gradFill>
                    <a:gsLst>
                      <a:gs pos="0">
                        <a:srgbClr val="FFFFFF">
                          <a:alpha val="0"/>
                        </a:srgbClr>
                      </a:gs>
                      <a:gs pos="100000">
                        <a:srgbClr val="FFFFFF">
                          <a:alpha val="56000"/>
                        </a:srgbClr>
                      </a:gs>
                    </a:gsLst>
                    <a:lin ang="5400000" scaled="0"/>
                  </a:gradFill>
                  <a:round/>
                  <a:headEnd/>
                  <a:tailEnd/>
                </a:ln>
                <a:effectLst/>
              </p:spPr>
              <p:txBody>
                <a:bodyPr/>
                <a:lstStyle/>
                <a:p>
                  <a:endParaRPr lang="en-US"/>
                </a:p>
              </p:txBody>
            </p:sp>
            <p:sp>
              <p:nvSpPr>
                <p:cNvPr id="456" name="Freeform 84"/>
                <p:cNvSpPr>
                  <a:spLocks/>
                </p:cNvSpPr>
                <p:nvPr/>
              </p:nvSpPr>
              <p:spPr bwMode="gray">
                <a:xfrm flipH="1">
                  <a:off x="3929" y="-1"/>
                  <a:ext cx="1831" cy="1933"/>
                </a:xfrm>
                <a:custGeom>
                  <a:avLst/>
                  <a:gdLst/>
                  <a:ahLst/>
                  <a:cxnLst>
                    <a:cxn ang="0">
                      <a:pos x="1831" y="0"/>
                    </a:cxn>
                    <a:cxn ang="0">
                      <a:pos x="0" y="1933"/>
                    </a:cxn>
                  </a:cxnLst>
                  <a:rect l="0" t="0" r="r" b="b"/>
                  <a:pathLst>
                    <a:path w="1831" h="1933">
                      <a:moveTo>
                        <a:pt x="1831" y="0"/>
                      </a:moveTo>
                      <a:lnTo>
                        <a:pt x="0" y="1933"/>
                      </a:lnTo>
                    </a:path>
                  </a:pathLst>
                </a:custGeom>
                <a:noFill/>
                <a:ln w="9525">
                  <a:gradFill>
                    <a:gsLst>
                      <a:gs pos="0">
                        <a:srgbClr val="FFFFFF">
                          <a:alpha val="0"/>
                        </a:srgbClr>
                      </a:gs>
                      <a:gs pos="100000">
                        <a:srgbClr val="FFFFFF">
                          <a:alpha val="56000"/>
                        </a:srgbClr>
                      </a:gs>
                    </a:gsLst>
                    <a:lin ang="5400000" scaled="0"/>
                  </a:gradFill>
                  <a:round/>
                  <a:headEnd/>
                  <a:tailEnd/>
                </a:ln>
                <a:effectLst/>
              </p:spPr>
              <p:txBody>
                <a:bodyPr/>
                <a:lstStyle/>
                <a:p>
                  <a:endParaRPr lang="en-US"/>
                </a:p>
              </p:txBody>
            </p:sp>
            <p:sp>
              <p:nvSpPr>
                <p:cNvPr id="457" name="Freeform 85"/>
                <p:cNvSpPr>
                  <a:spLocks/>
                </p:cNvSpPr>
                <p:nvPr/>
              </p:nvSpPr>
              <p:spPr bwMode="gray">
                <a:xfrm flipH="1">
                  <a:off x="4185" y="-3"/>
                  <a:ext cx="1581" cy="1114"/>
                </a:xfrm>
                <a:custGeom>
                  <a:avLst/>
                  <a:gdLst/>
                  <a:ahLst/>
                  <a:cxnLst>
                    <a:cxn ang="0">
                      <a:pos x="1581" y="0"/>
                    </a:cxn>
                    <a:cxn ang="0">
                      <a:pos x="0" y="1114"/>
                    </a:cxn>
                  </a:cxnLst>
                  <a:rect l="0" t="0" r="r" b="b"/>
                  <a:pathLst>
                    <a:path w="1581" h="1114">
                      <a:moveTo>
                        <a:pt x="1581" y="0"/>
                      </a:moveTo>
                      <a:lnTo>
                        <a:pt x="0" y="1114"/>
                      </a:lnTo>
                    </a:path>
                  </a:pathLst>
                </a:custGeom>
                <a:noFill/>
                <a:ln w="9525">
                  <a:gradFill>
                    <a:gsLst>
                      <a:gs pos="0">
                        <a:srgbClr val="FFFFFF">
                          <a:alpha val="0"/>
                        </a:srgbClr>
                      </a:gs>
                      <a:gs pos="100000">
                        <a:srgbClr val="FFFFFF">
                          <a:alpha val="56000"/>
                        </a:srgbClr>
                      </a:gs>
                    </a:gsLst>
                    <a:lin ang="5400000" scaled="0"/>
                  </a:gradFill>
                  <a:round/>
                  <a:headEnd/>
                  <a:tailEnd/>
                </a:ln>
                <a:effectLst/>
              </p:spPr>
              <p:txBody>
                <a:bodyPr/>
                <a:lstStyle/>
                <a:p>
                  <a:endParaRPr lang="en-US"/>
                </a:p>
              </p:txBody>
            </p:sp>
            <p:sp>
              <p:nvSpPr>
                <p:cNvPr id="458" name="Freeform 86"/>
                <p:cNvSpPr>
                  <a:spLocks/>
                </p:cNvSpPr>
                <p:nvPr/>
              </p:nvSpPr>
              <p:spPr bwMode="gray">
                <a:xfrm flipH="1">
                  <a:off x="4490" y="1"/>
                  <a:ext cx="1270" cy="575"/>
                </a:xfrm>
                <a:custGeom>
                  <a:avLst/>
                  <a:gdLst/>
                  <a:ahLst/>
                  <a:cxnLst>
                    <a:cxn ang="0">
                      <a:pos x="1270" y="0"/>
                    </a:cxn>
                    <a:cxn ang="0">
                      <a:pos x="0" y="575"/>
                    </a:cxn>
                  </a:cxnLst>
                  <a:rect l="0" t="0" r="r" b="b"/>
                  <a:pathLst>
                    <a:path w="1270" h="575">
                      <a:moveTo>
                        <a:pt x="1270" y="0"/>
                      </a:moveTo>
                      <a:lnTo>
                        <a:pt x="0" y="575"/>
                      </a:lnTo>
                    </a:path>
                  </a:pathLst>
                </a:custGeom>
                <a:noFill/>
                <a:ln w="9525">
                  <a:gradFill>
                    <a:gsLst>
                      <a:gs pos="0">
                        <a:srgbClr val="FFFFFF">
                          <a:alpha val="0"/>
                        </a:srgbClr>
                      </a:gs>
                      <a:gs pos="100000">
                        <a:srgbClr val="FFFFFF">
                          <a:alpha val="56000"/>
                        </a:srgbClr>
                      </a:gs>
                    </a:gsLst>
                    <a:lin ang="5400000" scaled="0"/>
                  </a:gradFill>
                  <a:round/>
                  <a:headEnd/>
                  <a:tailEnd/>
                </a:ln>
                <a:effectLst/>
              </p:spPr>
              <p:txBody>
                <a:bodyPr/>
                <a:lstStyle/>
                <a:p>
                  <a:endParaRPr lang="en-US"/>
                </a:p>
              </p:txBody>
            </p:sp>
            <p:sp>
              <p:nvSpPr>
                <p:cNvPr id="459" name="Freeform 87"/>
                <p:cNvSpPr>
                  <a:spLocks/>
                </p:cNvSpPr>
                <p:nvPr/>
              </p:nvSpPr>
              <p:spPr bwMode="gray">
                <a:xfrm flipH="1">
                  <a:off x="4817" y="-2"/>
                  <a:ext cx="943" cy="270"/>
                </a:xfrm>
                <a:custGeom>
                  <a:avLst/>
                  <a:gdLst/>
                  <a:ahLst/>
                  <a:cxnLst>
                    <a:cxn ang="0">
                      <a:pos x="943" y="0"/>
                    </a:cxn>
                    <a:cxn ang="0">
                      <a:pos x="0" y="270"/>
                    </a:cxn>
                  </a:cxnLst>
                  <a:rect l="0" t="0" r="r" b="b"/>
                  <a:pathLst>
                    <a:path w="943" h="270">
                      <a:moveTo>
                        <a:pt x="943" y="0"/>
                      </a:moveTo>
                      <a:lnTo>
                        <a:pt x="0" y="270"/>
                      </a:lnTo>
                    </a:path>
                  </a:pathLst>
                </a:custGeom>
                <a:noFill/>
                <a:ln w="9525">
                  <a:gradFill>
                    <a:gsLst>
                      <a:gs pos="0">
                        <a:srgbClr val="FFFFFF">
                          <a:alpha val="0"/>
                        </a:srgbClr>
                      </a:gs>
                      <a:gs pos="100000">
                        <a:srgbClr val="FFFFFF">
                          <a:alpha val="56000"/>
                        </a:srgbClr>
                      </a:gs>
                    </a:gsLst>
                    <a:lin ang="5400000" scaled="0"/>
                  </a:gradFill>
                  <a:round/>
                  <a:headEnd/>
                  <a:tailEnd/>
                </a:ln>
                <a:effectLst/>
              </p:spPr>
              <p:txBody>
                <a:bodyPr/>
                <a:lstStyle/>
                <a:p>
                  <a:endParaRPr lang="en-US"/>
                </a:p>
              </p:txBody>
            </p:sp>
            <p:sp>
              <p:nvSpPr>
                <p:cNvPr id="460" name="Freeform 88"/>
                <p:cNvSpPr>
                  <a:spLocks/>
                </p:cNvSpPr>
                <p:nvPr/>
              </p:nvSpPr>
              <p:spPr bwMode="gray">
                <a:xfrm flipH="1">
                  <a:off x="5197" y="-2"/>
                  <a:ext cx="569" cy="101"/>
                </a:xfrm>
                <a:custGeom>
                  <a:avLst/>
                  <a:gdLst/>
                  <a:ahLst/>
                  <a:cxnLst>
                    <a:cxn ang="0">
                      <a:pos x="569" y="0"/>
                    </a:cxn>
                    <a:cxn ang="0">
                      <a:pos x="0" y="101"/>
                    </a:cxn>
                  </a:cxnLst>
                  <a:rect l="0" t="0" r="r" b="b"/>
                  <a:pathLst>
                    <a:path w="569" h="101">
                      <a:moveTo>
                        <a:pt x="569" y="0"/>
                      </a:moveTo>
                      <a:lnTo>
                        <a:pt x="0" y="101"/>
                      </a:lnTo>
                    </a:path>
                  </a:pathLst>
                </a:custGeom>
                <a:noFill/>
                <a:ln w="9525">
                  <a:gradFill>
                    <a:gsLst>
                      <a:gs pos="0">
                        <a:srgbClr val="FFFFFF">
                          <a:alpha val="0"/>
                        </a:srgbClr>
                      </a:gs>
                      <a:gs pos="100000">
                        <a:srgbClr val="FFFFFF">
                          <a:alpha val="56000"/>
                        </a:srgbClr>
                      </a:gs>
                    </a:gsLst>
                    <a:lin ang="5400000" scaled="0"/>
                  </a:gradFill>
                  <a:round/>
                  <a:headEnd/>
                  <a:tailEnd/>
                </a:ln>
                <a:effectLst/>
              </p:spPr>
              <p:txBody>
                <a:bodyPr/>
                <a:lstStyle/>
                <a:p>
                  <a:endParaRPr lang="en-US"/>
                </a:p>
              </p:txBody>
            </p:sp>
          </p:grpSp>
        </p:grpSp>
      </p:grpSp>
      <p:grpSp>
        <p:nvGrpSpPr>
          <p:cNvPr id="16" name="Group 1666"/>
          <p:cNvGrpSpPr/>
          <p:nvPr/>
        </p:nvGrpSpPr>
        <p:grpSpPr>
          <a:xfrm flipH="1" flipV="1">
            <a:off x="0" y="0"/>
            <a:ext cx="9144000" cy="620688"/>
            <a:chOff x="0" y="5733256"/>
            <a:chExt cx="9144000" cy="1125017"/>
          </a:xfrm>
        </p:grpSpPr>
        <p:sp>
          <p:nvSpPr>
            <p:cNvPr id="17" name="Freeform 16"/>
            <p:cNvSpPr/>
            <p:nvPr/>
          </p:nvSpPr>
          <p:spPr>
            <a:xfrm>
              <a:off x="0" y="6116684"/>
              <a:ext cx="6408204" cy="741316"/>
            </a:xfrm>
            <a:custGeom>
              <a:avLst/>
              <a:gdLst>
                <a:gd name="connsiteX0" fmla="*/ 0 w 2352675"/>
                <a:gd name="connsiteY0" fmla="*/ 0 h 361950"/>
                <a:gd name="connsiteX1" fmla="*/ 0 w 2352675"/>
                <a:gd name="connsiteY1" fmla="*/ 361950 h 361950"/>
                <a:gd name="connsiteX2" fmla="*/ 2352675 w 2352675"/>
                <a:gd name="connsiteY2" fmla="*/ 361950 h 361950"/>
                <a:gd name="connsiteX3" fmla="*/ 0 w 2352675"/>
                <a:gd name="connsiteY3" fmla="*/ 0 h 361950"/>
              </a:gdLst>
              <a:ahLst/>
              <a:cxnLst>
                <a:cxn ang="0">
                  <a:pos x="connsiteX0" y="connsiteY0"/>
                </a:cxn>
                <a:cxn ang="0">
                  <a:pos x="connsiteX1" y="connsiteY1"/>
                </a:cxn>
                <a:cxn ang="0">
                  <a:pos x="connsiteX2" y="connsiteY2"/>
                </a:cxn>
                <a:cxn ang="0">
                  <a:pos x="connsiteX3" y="connsiteY3"/>
                </a:cxn>
              </a:cxnLst>
              <a:rect l="l" t="t" r="r" b="b"/>
              <a:pathLst>
                <a:path w="2352675" h="361950">
                  <a:moveTo>
                    <a:pt x="0" y="0"/>
                  </a:moveTo>
                  <a:lnTo>
                    <a:pt x="0" y="361950"/>
                  </a:lnTo>
                  <a:lnTo>
                    <a:pt x="2352675" y="361950"/>
                  </a:lnTo>
                  <a:lnTo>
                    <a:pt x="0" y="0"/>
                  </a:lnTo>
                  <a:close/>
                </a:path>
              </a:pathLst>
            </a:custGeom>
            <a:solidFill>
              <a:schemeClr val="accent1">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H="1">
              <a:off x="215516" y="5733256"/>
              <a:ext cx="8928484" cy="1124744"/>
            </a:xfrm>
            <a:custGeom>
              <a:avLst/>
              <a:gdLst>
                <a:gd name="connsiteX0" fmla="*/ 0 w 2352675"/>
                <a:gd name="connsiteY0" fmla="*/ 0 h 361950"/>
                <a:gd name="connsiteX1" fmla="*/ 0 w 2352675"/>
                <a:gd name="connsiteY1" fmla="*/ 361950 h 361950"/>
                <a:gd name="connsiteX2" fmla="*/ 2352675 w 2352675"/>
                <a:gd name="connsiteY2" fmla="*/ 361950 h 361950"/>
                <a:gd name="connsiteX3" fmla="*/ 0 w 2352675"/>
                <a:gd name="connsiteY3" fmla="*/ 0 h 361950"/>
              </a:gdLst>
              <a:ahLst/>
              <a:cxnLst>
                <a:cxn ang="0">
                  <a:pos x="connsiteX0" y="connsiteY0"/>
                </a:cxn>
                <a:cxn ang="0">
                  <a:pos x="connsiteX1" y="connsiteY1"/>
                </a:cxn>
                <a:cxn ang="0">
                  <a:pos x="connsiteX2" y="connsiteY2"/>
                </a:cxn>
                <a:cxn ang="0">
                  <a:pos x="connsiteX3" y="connsiteY3"/>
                </a:cxn>
              </a:cxnLst>
              <a:rect l="l" t="t" r="r" b="b"/>
              <a:pathLst>
                <a:path w="2352675" h="361950">
                  <a:moveTo>
                    <a:pt x="0" y="0"/>
                  </a:moveTo>
                  <a:lnTo>
                    <a:pt x="0" y="361950"/>
                  </a:lnTo>
                  <a:lnTo>
                    <a:pt x="2352675" y="361950"/>
                  </a:lnTo>
                  <a:lnTo>
                    <a:pt x="0" y="0"/>
                  </a:lnTo>
                  <a:close/>
                </a:path>
              </a:pathLst>
            </a:custGeom>
            <a:solidFill>
              <a:schemeClr val="accent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flipH="1">
              <a:off x="215516" y="6021288"/>
              <a:ext cx="8928484" cy="836712"/>
            </a:xfrm>
            <a:custGeom>
              <a:avLst/>
              <a:gdLst>
                <a:gd name="connsiteX0" fmla="*/ 0 w 2352675"/>
                <a:gd name="connsiteY0" fmla="*/ 0 h 361950"/>
                <a:gd name="connsiteX1" fmla="*/ 0 w 2352675"/>
                <a:gd name="connsiteY1" fmla="*/ 361950 h 361950"/>
                <a:gd name="connsiteX2" fmla="*/ 2352675 w 2352675"/>
                <a:gd name="connsiteY2" fmla="*/ 361950 h 361950"/>
                <a:gd name="connsiteX3" fmla="*/ 0 w 2352675"/>
                <a:gd name="connsiteY3" fmla="*/ 0 h 361950"/>
              </a:gdLst>
              <a:ahLst/>
              <a:cxnLst>
                <a:cxn ang="0">
                  <a:pos x="connsiteX0" y="connsiteY0"/>
                </a:cxn>
                <a:cxn ang="0">
                  <a:pos x="connsiteX1" y="connsiteY1"/>
                </a:cxn>
                <a:cxn ang="0">
                  <a:pos x="connsiteX2" y="connsiteY2"/>
                </a:cxn>
                <a:cxn ang="0">
                  <a:pos x="connsiteX3" y="connsiteY3"/>
                </a:cxn>
              </a:cxnLst>
              <a:rect l="l" t="t" r="r" b="b"/>
              <a:pathLst>
                <a:path w="2352675" h="361950">
                  <a:moveTo>
                    <a:pt x="0" y="0"/>
                  </a:moveTo>
                  <a:lnTo>
                    <a:pt x="0" y="361950"/>
                  </a:lnTo>
                  <a:lnTo>
                    <a:pt x="2352675" y="3619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0" y="6124848"/>
              <a:ext cx="3595169" cy="733425"/>
            </a:xfrm>
            <a:custGeom>
              <a:avLst/>
              <a:gdLst>
                <a:gd name="connsiteX0" fmla="*/ 0 w 2352675"/>
                <a:gd name="connsiteY0" fmla="*/ 0 h 361950"/>
                <a:gd name="connsiteX1" fmla="*/ 0 w 2352675"/>
                <a:gd name="connsiteY1" fmla="*/ 361950 h 361950"/>
                <a:gd name="connsiteX2" fmla="*/ 2352675 w 2352675"/>
                <a:gd name="connsiteY2" fmla="*/ 361950 h 361950"/>
                <a:gd name="connsiteX3" fmla="*/ 0 w 2352675"/>
                <a:gd name="connsiteY3" fmla="*/ 0 h 361950"/>
              </a:gdLst>
              <a:ahLst/>
              <a:cxnLst>
                <a:cxn ang="0">
                  <a:pos x="connsiteX0" y="connsiteY0"/>
                </a:cxn>
                <a:cxn ang="0">
                  <a:pos x="connsiteX1" y="connsiteY1"/>
                </a:cxn>
                <a:cxn ang="0">
                  <a:pos x="connsiteX2" y="connsiteY2"/>
                </a:cxn>
                <a:cxn ang="0">
                  <a:pos x="connsiteX3" y="connsiteY3"/>
                </a:cxn>
              </a:cxnLst>
              <a:rect l="l" t="t" r="r" b="b"/>
              <a:pathLst>
                <a:path w="2352675" h="361950">
                  <a:moveTo>
                    <a:pt x="0" y="0"/>
                  </a:moveTo>
                  <a:lnTo>
                    <a:pt x="0" y="361950"/>
                  </a:lnTo>
                  <a:lnTo>
                    <a:pt x="2352675" y="36195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434712" y="620688"/>
            <a:ext cx="4270888" cy="4138970"/>
            <a:chOff x="1176292" y="2187558"/>
            <a:chExt cx="3809283" cy="3691625"/>
          </a:xfrm>
          <a:gradFill flip="none" rotWithShape="1">
            <a:gsLst>
              <a:gs pos="0">
                <a:schemeClr val="accent1"/>
              </a:gs>
              <a:gs pos="100000">
                <a:schemeClr val="accent2"/>
              </a:gs>
            </a:gsLst>
            <a:lin ang="16200000" scaled="1"/>
            <a:tileRect/>
          </a:gradFill>
        </p:grpSpPr>
        <p:grpSp>
          <p:nvGrpSpPr>
            <p:cNvPr id="22" name="Group 28"/>
            <p:cNvGrpSpPr>
              <a:grpSpLocks/>
            </p:cNvGrpSpPr>
            <p:nvPr/>
          </p:nvGrpSpPr>
          <p:grpSpPr bwMode="auto">
            <a:xfrm>
              <a:off x="2575360" y="5036969"/>
              <a:ext cx="422595" cy="394664"/>
              <a:chOff x="3422" y="1347"/>
              <a:chExt cx="330" cy="313"/>
            </a:xfrm>
            <a:grpFill/>
          </p:grpSpPr>
          <p:sp>
            <p:nvSpPr>
              <p:cNvPr id="339" name="AutoShape 29"/>
              <p:cNvSpPr>
                <a:spLocks noChangeArrowheads="1"/>
              </p:cNvSpPr>
              <p:nvPr/>
            </p:nvSpPr>
            <p:spPr bwMode="gray">
              <a:xfrm>
                <a:off x="3422" y="1411"/>
                <a:ext cx="330" cy="249"/>
              </a:xfrm>
              <a:prstGeom prst="roundRect">
                <a:avLst>
                  <a:gd name="adj" fmla="val 16667"/>
                </a:avLst>
              </a:prstGeom>
              <a:grpFill/>
              <a:ln w="19050" algn="ctr">
                <a:noFill/>
                <a:round/>
                <a:headEnd/>
                <a:tailEnd/>
              </a:ln>
            </p:spPr>
            <p:txBody>
              <a:bodyPr wrap="none" anchor="ctr"/>
              <a:lstStyle/>
              <a:p>
                <a:pPr algn="l"/>
                <a:endParaRPr lang="en-US"/>
              </a:p>
            </p:txBody>
          </p:sp>
          <p:sp>
            <p:nvSpPr>
              <p:cNvPr id="340" name="AutoShape 30"/>
              <p:cNvSpPr>
                <a:spLocks noChangeArrowheads="1"/>
              </p:cNvSpPr>
              <p:nvPr/>
            </p:nvSpPr>
            <p:spPr bwMode="gray">
              <a:xfrm>
                <a:off x="3522" y="1347"/>
                <a:ext cx="122" cy="113"/>
              </a:xfrm>
              <a:custGeom>
                <a:avLst/>
                <a:gdLst>
                  <a:gd name="T0" fmla="*/ 61 w 21600"/>
                  <a:gd name="T1" fmla="*/ 0 h 21600"/>
                  <a:gd name="T2" fmla="*/ 15 w 21600"/>
                  <a:gd name="T3" fmla="*/ 57 h 21600"/>
                  <a:gd name="T4" fmla="*/ 61 w 21600"/>
                  <a:gd name="T5" fmla="*/ 28 h 21600"/>
                  <a:gd name="T6" fmla="*/ 107 w 21600"/>
                  <a:gd name="T7" fmla="*/ 57 h 21600"/>
                  <a:gd name="T8" fmla="*/ 0 60000 65536"/>
                  <a:gd name="T9" fmla="*/ 0 60000 65536"/>
                  <a:gd name="T10" fmla="*/ 0 60000 65536"/>
                  <a:gd name="T11" fmla="*/ 0 60000 65536"/>
                  <a:gd name="T12" fmla="*/ 0 w 21600"/>
                  <a:gd name="T13" fmla="*/ 0 h 21600"/>
                  <a:gd name="T14" fmla="*/ 21600 w 21600"/>
                  <a:gd name="T15" fmla="*/ 764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pFill/>
              <a:ln w="19050" algn="ctr">
                <a:noFill/>
                <a:miter lim="800000"/>
                <a:headEnd/>
                <a:tailEnd/>
              </a:ln>
            </p:spPr>
            <p:txBody>
              <a:bodyPr wrap="none" anchor="ctr"/>
              <a:lstStyle/>
              <a:p>
                <a:pPr algn="l"/>
                <a:endParaRPr lang="en-US"/>
              </a:p>
            </p:txBody>
          </p:sp>
        </p:grpSp>
        <p:grpSp>
          <p:nvGrpSpPr>
            <p:cNvPr id="23" name="Group 56"/>
            <p:cNvGrpSpPr>
              <a:grpSpLocks/>
            </p:cNvGrpSpPr>
            <p:nvPr/>
          </p:nvGrpSpPr>
          <p:grpSpPr bwMode="auto">
            <a:xfrm>
              <a:off x="3004353" y="4683152"/>
              <a:ext cx="355080" cy="339477"/>
              <a:chOff x="1131" y="1966"/>
              <a:chExt cx="974" cy="944"/>
            </a:xfrm>
            <a:grpFill/>
          </p:grpSpPr>
          <p:sp>
            <p:nvSpPr>
              <p:cNvPr id="337" name="AutoShape 54"/>
              <p:cNvSpPr>
                <a:spLocks noChangeArrowheads="1"/>
              </p:cNvSpPr>
              <p:nvPr/>
            </p:nvSpPr>
            <p:spPr bwMode="gray">
              <a:xfrm rot="15526954">
                <a:off x="1131" y="1966"/>
                <a:ext cx="943" cy="943"/>
              </a:xfrm>
              <a:custGeom>
                <a:avLst/>
                <a:gdLst>
                  <a:gd name="G0" fmla="+- -600842 0 0"/>
                  <a:gd name="G1" fmla="+- -11187030 0 0"/>
                  <a:gd name="G2" fmla="+- -600842 0 -11187030"/>
                  <a:gd name="G3" fmla="+- 10800 0 0"/>
                  <a:gd name="G4" fmla="+- 0 0 -600842"/>
                  <a:gd name="T0" fmla="*/ 360 256 1"/>
                  <a:gd name="T1" fmla="*/ 0 256 1"/>
                  <a:gd name="G5" fmla="+- G2 T0 T1"/>
                  <a:gd name="G6" fmla="?: G2 G2 G5"/>
                  <a:gd name="G7" fmla="+- 0 0 G6"/>
                  <a:gd name="G8" fmla="+- 7908 0 0"/>
                  <a:gd name="G9" fmla="+- 0 0 -11187030"/>
                  <a:gd name="G10" fmla="+- 7908 0 2700"/>
                  <a:gd name="G11" fmla="cos G10 -600842"/>
                  <a:gd name="G12" fmla="sin G10 -600842"/>
                  <a:gd name="G13" fmla="cos 13500 -600842"/>
                  <a:gd name="G14" fmla="sin 13500 -600842"/>
                  <a:gd name="G15" fmla="+- G11 10800 0"/>
                  <a:gd name="G16" fmla="+- G12 10800 0"/>
                  <a:gd name="G17" fmla="+- G13 10800 0"/>
                  <a:gd name="G18" fmla="+- G14 10800 0"/>
                  <a:gd name="G19" fmla="*/ 7908 1 2"/>
                  <a:gd name="G20" fmla="+- G19 5400 0"/>
                  <a:gd name="G21" fmla="cos G20 -600842"/>
                  <a:gd name="G22" fmla="sin G20 -600842"/>
                  <a:gd name="G23" fmla="+- G21 10800 0"/>
                  <a:gd name="G24" fmla="+- G12 G23 G22"/>
                  <a:gd name="G25" fmla="+- G22 G23 G11"/>
                  <a:gd name="G26" fmla="cos 10800 -600842"/>
                  <a:gd name="G27" fmla="sin 10800 -600842"/>
                  <a:gd name="G28" fmla="cos 7908 -600842"/>
                  <a:gd name="G29" fmla="sin 7908 -600842"/>
                  <a:gd name="G30" fmla="+- G26 10800 0"/>
                  <a:gd name="G31" fmla="+- G27 10800 0"/>
                  <a:gd name="G32" fmla="+- G28 10800 0"/>
                  <a:gd name="G33" fmla="+- G29 10800 0"/>
                  <a:gd name="G34" fmla="+- G19 5400 0"/>
                  <a:gd name="G35" fmla="cos G34 -11187030"/>
                  <a:gd name="G36" fmla="sin G34 -11187030"/>
                  <a:gd name="G37" fmla="+/ -11187030 -600842 2"/>
                  <a:gd name="T2" fmla="*/ 180 256 1"/>
                  <a:gd name="T3" fmla="*/ 0 256 1"/>
                  <a:gd name="G38" fmla="+- G37 T2 T3"/>
                  <a:gd name="G39" fmla="?: G2 G37 G38"/>
                  <a:gd name="G40" fmla="cos 10800 G39"/>
                  <a:gd name="G41" fmla="sin 10800 G39"/>
                  <a:gd name="G42" fmla="cos 7908 G39"/>
                  <a:gd name="G43" fmla="sin 7908 G39"/>
                  <a:gd name="G44" fmla="+- G40 10800 0"/>
                  <a:gd name="G45" fmla="+- G41 10800 0"/>
                  <a:gd name="G46" fmla="+- G42 10800 0"/>
                  <a:gd name="G47" fmla="+- G43 10800 0"/>
                  <a:gd name="G48" fmla="+- G35 10800 0"/>
                  <a:gd name="G49" fmla="+- G36 10800 0"/>
                  <a:gd name="T4" fmla="*/ 10812 w 21600"/>
                  <a:gd name="T5" fmla="*/ 0 h 21600"/>
                  <a:gd name="T6" fmla="*/ 1568 w 21600"/>
                  <a:gd name="T7" fmla="*/ 9288 h 21600"/>
                  <a:gd name="T8" fmla="*/ 10809 w 21600"/>
                  <a:gd name="T9" fmla="*/ 2892 h 21600"/>
                  <a:gd name="T10" fmla="*/ 24127 w 21600"/>
                  <a:gd name="T11" fmla="*/ 8649 h 21600"/>
                  <a:gd name="T12" fmla="*/ 20695 w 21600"/>
                  <a:gd name="T13" fmla="*/ 13402 h 21600"/>
                  <a:gd name="T14" fmla="*/ 15941 w 21600"/>
                  <a:gd name="T15" fmla="*/ 997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06" y="9540"/>
                    </a:moveTo>
                    <a:cubicBezTo>
                      <a:pt x="17988" y="5708"/>
                      <a:pt x="14681" y="2892"/>
                      <a:pt x="10800" y="2892"/>
                    </a:cubicBezTo>
                    <a:cubicBezTo>
                      <a:pt x="6925" y="2891"/>
                      <a:pt x="3621" y="5698"/>
                      <a:pt x="2995" y="9522"/>
                    </a:cubicBezTo>
                    <a:lnTo>
                      <a:pt x="141" y="9054"/>
                    </a:lnTo>
                    <a:cubicBezTo>
                      <a:pt x="996" y="3833"/>
                      <a:pt x="5508" y="-1"/>
                      <a:pt x="10800" y="0"/>
                    </a:cubicBezTo>
                    <a:cubicBezTo>
                      <a:pt x="16100" y="0"/>
                      <a:pt x="20617" y="3846"/>
                      <a:pt x="21462" y="9079"/>
                    </a:cubicBezTo>
                    <a:lnTo>
                      <a:pt x="24127" y="8649"/>
                    </a:lnTo>
                    <a:lnTo>
                      <a:pt x="20695" y="13402"/>
                    </a:lnTo>
                    <a:lnTo>
                      <a:pt x="15941" y="9970"/>
                    </a:lnTo>
                    <a:lnTo>
                      <a:pt x="18606" y="9540"/>
                    </a:lnTo>
                    <a:close/>
                  </a:path>
                </a:pathLst>
              </a:custGeom>
              <a:grpFill/>
              <a:ln w="9525" algn="ctr">
                <a:noFill/>
                <a:miter lim="800000"/>
                <a:headEnd/>
                <a:tailEnd/>
              </a:ln>
              <a:effectLst/>
            </p:spPr>
            <p:txBody>
              <a:bodyPr wrap="none" anchor="ctr"/>
              <a:lstStyle/>
              <a:p>
                <a:endParaRPr lang="en-US"/>
              </a:p>
            </p:txBody>
          </p:sp>
          <p:sp>
            <p:nvSpPr>
              <p:cNvPr id="338" name="AutoShape 55"/>
              <p:cNvSpPr>
                <a:spLocks noChangeArrowheads="1"/>
              </p:cNvSpPr>
              <p:nvPr/>
            </p:nvSpPr>
            <p:spPr bwMode="gray">
              <a:xfrm rot="-6120623" flipH="1" flipV="1">
                <a:off x="1162" y="1967"/>
                <a:ext cx="943" cy="943"/>
              </a:xfrm>
              <a:custGeom>
                <a:avLst/>
                <a:gdLst>
                  <a:gd name="G0" fmla="+- -600842 0 0"/>
                  <a:gd name="G1" fmla="+- -10894681 0 0"/>
                  <a:gd name="G2" fmla="+- -600842 0 -10894681"/>
                  <a:gd name="G3" fmla="+- 10800 0 0"/>
                  <a:gd name="G4" fmla="+- 0 0 -600842"/>
                  <a:gd name="T0" fmla="*/ 360 256 1"/>
                  <a:gd name="T1" fmla="*/ 0 256 1"/>
                  <a:gd name="G5" fmla="+- G2 T0 T1"/>
                  <a:gd name="G6" fmla="?: G2 G2 G5"/>
                  <a:gd name="G7" fmla="+- 0 0 G6"/>
                  <a:gd name="G8" fmla="+- 7908 0 0"/>
                  <a:gd name="G9" fmla="+- 0 0 -10894681"/>
                  <a:gd name="G10" fmla="+- 7908 0 2700"/>
                  <a:gd name="G11" fmla="cos G10 -600842"/>
                  <a:gd name="G12" fmla="sin G10 -600842"/>
                  <a:gd name="G13" fmla="cos 13500 -600842"/>
                  <a:gd name="G14" fmla="sin 13500 -600842"/>
                  <a:gd name="G15" fmla="+- G11 10800 0"/>
                  <a:gd name="G16" fmla="+- G12 10800 0"/>
                  <a:gd name="G17" fmla="+- G13 10800 0"/>
                  <a:gd name="G18" fmla="+- G14 10800 0"/>
                  <a:gd name="G19" fmla="*/ 7908 1 2"/>
                  <a:gd name="G20" fmla="+- G19 5400 0"/>
                  <a:gd name="G21" fmla="cos G20 -600842"/>
                  <a:gd name="G22" fmla="sin G20 -600842"/>
                  <a:gd name="G23" fmla="+- G21 10800 0"/>
                  <a:gd name="G24" fmla="+- G12 G23 G22"/>
                  <a:gd name="G25" fmla="+- G22 G23 G11"/>
                  <a:gd name="G26" fmla="cos 10800 -600842"/>
                  <a:gd name="G27" fmla="sin 10800 -600842"/>
                  <a:gd name="G28" fmla="cos 7908 -600842"/>
                  <a:gd name="G29" fmla="sin 7908 -600842"/>
                  <a:gd name="G30" fmla="+- G26 10800 0"/>
                  <a:gd name="G31" fmla="+- G27 10800 0"/>
                  <a:gd name="G32" fmla="+- G28 10800 0"/>
                  <a:gd name="G33" fmla="+- G29 10800 0"/>
                  <a:gd name="G34" fmla="+- G19 5400 0"/>
                  <a:gd name="G35" fmla="cos G34 -10894681"/>
                  <a:gd name="G36" fmla="sin G34 -10894681"/>
                  <a:gd name="G37" fmla="+/ -10894681 -600842 2"/>
                  <a:gd name="T2" fmla="*/ 180 256 1"/>
                  <a:gd name="T3" fmla="*/ 0 256 1"/>
                  <a:gd name="G38" fmla="+- G37 T2 T3"/>
                  <a:gd name="G39" fmla="?: G2 G37 G38"/>
                  <a:gd name="G40" fmla="cos 10800 G39"/>
                  <a:gd name="G41" fmla="sin 10800 G39"/>
                  <a:gd name="G42" fmla="cos 7908 G39"/>
                  <a:gd name="G43" fmla="sin 7908 G39"/>
                  <a:gd name="G44" fmla="+- G40 10800 0"/>
                  <a:gd name="G45" fmla="+- G41 10800 0"/>
                  <a:gd name="G46" fmla="+- G42 10800 0"/>
                  <a:gd name="G47" fmla="+- G43 10800 0"/>
                  <a:gd name="G48" fmla="+- G35 10800 0"/>
                  <a:gd name="G49" fmla="+- G36 10800 0"/>
                  <a:gd name="T4" fmla="*/ 11232 w 21600"/>
                  <a:gd name="T5" fmla="*/ 8 h 21600"/>
                  <a:gd name="T6" fmla="*/ 1714 w 21600"/>
                  <a:gd name="T7" fmla="*/ 8575 h 21600"/>
                  <a:gd name="T8" fmla="*/ 11116 w 21600"/>
                  <a:gd name="T9" fmla="*/ 2898 h 21600"/>
                  <a:gd name="T10" fmla="*/ 24127 w 21600"/>
                  <a:gd name="T11" fmla="*/ 8649 h 21600"/>
                  <a:gd name="T12" fmla="*/ 20695 w 21600"/>
                  <a:gd name="T13" fmla="*/ 13402 h 21600"/>
                  <a:gd name="T14" fmla="*/ 15941 w 21600"/>
                  <a:gd name="T15" fmla="*/ 997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06" y="9540"/>
                    </a:moveTo>
                    <a:cubicBezTo>
                      <a:pt x="17988" y="5708"/>
                      <a:pt x="14681" y="2892"/>
                      <a:pt x="10800" y="2892"/>
                    </a:cubicBezTo>
                    <a:cubicBezTo>
                      <a:pt x="7157" y="2891"/>
                      <a:pt x="3985" y="5380"/>
                      <a:pt x="3118" y="8918"/>
                    </a:cubicBezTo>
                    <a:lnTo>
                      <a:pt x="309" y="8231"/>
                    </a:lnTo>
                    <a:cubicBezTo>
                      <a:pt x="1493" y="3398"/>
                      <a:pt x="5824" y="-1"/>
                      <a:pt x="10800" y="0"/>
                    </a:cubicBezTo>
                    <a:cubicBezTo>
                      <a:pt x="16100" y="0"/>
                      <a:pt x="20617" y="3846"/>
                      <a:pt x="21462" y="9079"/>
                    </a:cubicBezTo>
                    <a:lnTo>
                      <a:pt x="24127" y="8649"/>
                    </a:lnTo>
                    <a:lnTo>
                      <a:pt x="20695" y="13402"/>
                    </a:lnTo>
                    <a:lnTo>
                      <a:pt x="15941" y="9970"/>
                    </a:lnTo>
                    <a:lnTo>
                      <a:pt x="18606" y="9540"/>
                    </a:lnTo>
                    <a:close/>
                  </a:path>
                </a:pathLst>
              </a:custGeom>
              <a:grpFill/>
              <a:ln w="9525" algn="ctr">
                <a:noFill/>
                <a:miter lim="800000"/>
                <a:headEnd/>
                <a:tailEnd/>
              </a:ln>
              <a:effectLst/>
            </p:spPr>
            <p:txBody>
              <a:bodyPr wrap="none" anchor="ctr"/>
              <a:lstStyle/>
              <a:p>
                <a:endParaRPr lang="en-US"/>
              </a:p>
            </p:txBody>
          </p:sp>
        </p:grpSp>
        <p:sp>
          <p:nvSpPr>
            <p:cNvPr id="24" name="Freeform 74"/>
            <p:cNvSpPr>
              <a:spLocks/>
            </p:cNvSpPr>
            <p:nvPr/>
          </p:nvSpPr>
          <p:spPr bwMode="gray">
            <a:xfrm>
              <a:off x="2320156" y="4898696"/>
              <a:ext cx="230052" cy="281199"/>
            </a:xfrm>
            <a:custGeom>
              <a:avLst/>
              <a:gdLst>
                <a:gd name="T0" fmla="*/ 182 w 327"/>
                <a:gd name="T1" fmla="*/ 127 h 403"/>
                <a:gd name="T2" fmla="*/ 180 w 327"/>
                <a:gd name="T3" fmla="*/ 96 h 403"/>
                <a:gd name="T4" fmla="*/ 174 w 327"/>
                <a:gd name="T5" fmla="*/ 82 h 403"/>
                <a:gd name="T6" fmla="*/ 164 w 327"/>
                <a:gd name="T7" fmla="*/ 78 h 403"/>
                <a:gd name="T8" fmla="*/ 150 w 327"/>
                <a:gd name="T9" fmla="*/ 78 h 403"/>
                <a:gd name="T10" fmla="*/ 140 w 327"/>
                <a:gd name="T11" fmla="*/ 84 h 403"/>
                <a:gd name="T12" fmla="*/ 134 w 327"/>
                <a:gd name="T13" fmla="*/ 94 h 403"/>
                <a:gd name="T14" fmla="*/ 135 w 327"/>
                <a:gd name="T15" fmla="*/ 114 h 403"/>
                <a:gd name="T16" fmla="*/ 146 w 327"/>
                <a:gd name="T17" fmla="*/ 130 h 403"/>
                <a:gd name="T18" fmla="*/ 170 w 327"/>
                <a:gd name="T19" fmla="*/ 141 h 403"/>
                <a:gd name="T20" fmla="*/ 216 w 327"/>
                <a:gd name="T21" fmla="*/ 160 h 403"/>
                <a:gd name="T22" fmla="*/ 269 w 327"/>
                <a:gd name="T23" fmla="*/ 183 h 403"/>
                <a:gd name="T24" fmla="*/ 300 w 327"/>
                <a:gd name="T25" fmla="*/ 204 h 403"/>
                <a:gd name="T26" fmla="*/ 324 w 327"/>
                <a:gd name="T27" fmla="*/ 241 h 403"/>
                <a:gd name="T28" fmla="*/ 323 w 327"/>
                <a:gd name="T29" fmla="*/ 295 h 403"/>
                <a:gd name="T30" fmla="*/ 293 w 327"/>
                <a:gd name="T31" fmla="*/ 339 h 403"/>
                <a:gd name="T32" fmla="*/ 234 w 327"/>
                <a:gd name="T33" fmla="*/ 364 h 403"/>
                <a:gd name="T34" fmla="*/ 192 w 327"/>
                <a:gd name="T35" fmla="*/ 403 h 403"/>
                <a:gd name="T36" fmla="*/ 132 w 327"/>
                <a:gd name="T37" fmla="*/ 370 h 403"/>
                <a:gd name="T38" fmla="*/ 69 w 327"/>
                <a:gd name="T39" fmla="*/ 357 h 403"/>
                <a:gd name="T40" fmla="*/ 24 w 327"/>
                <a:gd name="T41" fmla="*/ 330 h 403"/>
                <a:gd name="T42" fmla="*/ 5 w 327"/>
                <a:gd name="T43" fmla="*/ 291 h 403"/>
                <a:gd name="T44" fmla="*/ 2 w 327"/>
                <a:gd name="T45" fmla="*/ 247 h 403"/>
                <a:gd name="T46" fmla="*/ 132 w 327"/>
                <a:gd name="T47" fmla="*/ 268 h 403"/>
                <a:gd name="T48" fmla="*/ 134 w 327"/>
                <a:gd name="T49" fmla="*/ 303 h 403"/>
                <a:gd name="T50" fmla="*/ 140 w 327"/>
                <a:gd name="T51" fmla="*/ 315 h 403"/>
                <a:gd name="T52" fmla="*/ 149 w 327"/>
                <a:gd name="T53" fmla="*/ 319 h 403"/>
                <a:gd name="T54" fmla="*/ 164 w 327"/>
                <a:gd name="T55" fmla="*/ 319 h 403"/>
                <a:gd name="T56" fmla="*/ 176 w 327"/>
                <a:gd name="T57" fmla="*/ 313 h 403"/>
                <a:gd name="T58" fmla="*/ 182 w 327"/>
                <a:gd name="T59" fmla="*/ 303 h 403"/>
                <a:gd name="T60" fmla="*/ 180 w 327"/>
                <a:gd name="T61" fmla="*/ 271 h 403"/>
                <a:gd name="T62" fmla="*/ 168 w 327"/>
                <a:gd name="T63" fmla="*/ 247 h 403"/>
                <a:gd name="T64" fmla="*/ 134 w 327"/>
                <a:gd name="T65" fmla="*/ 229 h 403"/>
                <a:gd name="T66" fmla="*/ 71 w 327"/>
                <a:gd name="T67" fmla="*/ 202 h 403"/>
                <a:gd name="T68" fmla="*/ 33 w 327"/>
                <a:gd name="T69" fmla="*/ 178 h 403"/>
                <a:gd name="T70" fmla="*/ 3 w 327"/>
                <a:gd name="T71" fmla="*/ 138 h 403"/>
                <a:gd name="T72" fmla="*/ 3 w 327"/>
                <a:gd name="T73" fmla="*/ 90 h 403"/>
                <a:gd name="T74" fmla="*/ 33 w 327"/>
                <a:gd name="T75" fmla="*/ 54 h 403"/>
                <a:gd name="T76" fmla="*/ 92 w 327"/>
                <a:gd name="T77" fmla="*/ 31 h 403"/>
                <a:gd name="T78" fmla="*/ 132 w 327"/>
                <a:gd name="T79" fmla="*/ 0 h 403"/>
                <a:gd name="T80" fmla="*/ 192 w 327"/>
                <a:gd name="T81" fmla="*/ 27 h 403"/>
                <a:gd name="T82" fmla="*/ 260 w 327"/>
                <a:gd name="T83" fmla="*/ 40 h 403"/>
                <a:gd name="T84" fmla="*/ 300 w 327"/>
                <a:gd name="T85" fmla="*/ 69 h 403"/>
                <a:gd name="T86" fmla="*/ 314 w 327"/>
                <a:gd name="T87" fmla="*/ 112 h 403"/>
                <a:gd name="T88" fmla="*/ 312 w 327"/>
                <a:gd name="T89" fmla="*/ 121 h 403"/>
                <a:gd name="T90" fmla="*/ 312 w 327"/>
                <a:gd name="T91" fmla="*/ 127 h 4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7"/>
                <a:gd name="T139" fmla="*/ 0 h 403"/>
                <a:gd name="T140" fmla="*/ 327 w 327"/>
                <a:gd name="T141" fmla="*/ 403 h 4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7" h="403">
                  <a:moveTo>
                    <a:pt x="312" y="127"/>
                  </a:moveTo>
                  <a:lnTo>
                    <a:pt x="182" y="127"/>
                  </a:lnTo>
                  <a:lnTo>
                    <a:pt x="182" y="114"/>
                  </a:lnTo>
                  <a:lnTo>
                    <a:pt x="180" y="96"/>
                  </a:lnTo>
                  <a:lnTo>
                    <a:pt x="177" y="85"/>
                  </a:lnTo>
                  <a:lnTo>
                    <a:pt x="174" y="82"/>
                  </a:lnTo>
                  <a:lnTo>
                    <a:pt x="170" y="79"/>
                  </a:lnTo>
                  <a:lnTo>
                    <a:pt x="164" y="78"/>
                  </a:lnTo>
                  <a:lnTo>
                    <a:pt x="158" y="78"/>
                  </a:lnTo>
                  <a:lnTo>
                    <a:pt x="150" y="78"/>
                  </a:lnTo>
                  <a:lnTo>
                    <a:pt x="144" y="81"/>
                  </a:lnTo>
                  <a:lnTo>
                    <a:pt x="140" y="84"/>
                  </a:lnTo>
                  <a:lnTo>
                    <a:pt x="137" y="88"/>
                  </a:lnTo>
                  <a:lnTo>
                    <a:pt x="134" y="94"/>
                  </a:lnTo>
                  <a:lnTo>
                    <a:pt x="134" y="102"/>
                  </a:lnTo>
                  <a:lnTo>
                    <a:pt x="135" y="114"/>
                  </a:lnTo>
                  <a:lnTo>
                    <a:pt x="138" y="123"/>
                  </a:lnTo>
                  <a:lnTo>
                    <a:pt x="146" y="130"/>
                  </a:lnTo>
                  <a:lnTo>
                    <a:pt x="155" y="135"/>
                  </a:lnTo>
                  <a:lnTo>
                    <a:pt x="170" y="141"/>
                  </a:lnTo>
                  <a:lnTo>
                    <a:pt x="189" y="150"/>
                  </a:lnTo>
                  <a:lnTo>
                    <a:pt x="216" y="160"/>
                  </a:lnTo>
                  <a:lnTo>
                    <a:pt x="246" y="172"/>
                  </a:lnTo>
                  <a:lnTo>
                    <a:pt x="269" y="183"/>
                  </a:lnTo>
                  <a:lnTo>
                    <a:pt x="284" y="190"/>
                  </a:lnTo>
                  <a:lnTo>
                    <a:pt x="300" y="204"/>
                  </a:lnTo>
                  <a:lnTo>
                    <a:pt x="314" y="220"/>
                  </a:lnTo>
                  <a:lnTo>
                    <a:pt x="324" y="241"/>
                  </a:lnTo>
                  <a:lnTo>
                    <a:pt x="327" y="268"/>
                  </a:lnTo>
                  <a:lnTo>
                    <a:pt x="323" y="295"/>
                  </a:lnTo>
                  <a:lnTo>
                    <a:pt x="312" y="319"/>
                  </a:lnTo>
                  <a:lnTo>
                    <a:pt x="293" y="339"/>
                  </a:lnTo>
                  <a:lnTo>
                    <a:pt x="267" y="354"/>
                  </a:lnTo>
                  <a:lnTo>
                    <a:pt x="234" y="364"/>
                  </a:lnTo>
                  <a:lnTo>
                    <a:pt x="192" y="370"/>
                  </a:lnTo>
                  <a:lnTo>
                    <a:pt x="192" y="403"/>
                  </a:lnTo>
                  <a:lnTo>
                    <a:pt x="132" y="403"/>
                  </a:lnTo>
                  <a:lnTo>
                    <a:pt x="132" y="370"/>
                  </a:lnTo>
                  <a:lnTo>
                    <a:pt x="99" y="366"/>
                  </a:lnTo>
                  <a:lnTo>
                    <a:pt x="69" y="357"/>
                  </a:lnTo>
                  <a:lnTo>
                    <a:pt x="41" y="343"/>
                  </a:lnTo>
                  <a:lnTo>
                    <a:pt x="24" y="330"/>
                  </a:lnTo>
                  <a:lnTo>
                    <a:pt x="12" y="312"/>
                  </a:lnTo>
                  <a:lnTo>
                    <a:pt x="5" y="291"/>
                  </a:lnTo>
                  <a:lnTo>
                    <a:pt x="2" y="264"/>
                  </a:lnTo>
                  <a:lnTo>
                    <a:pt x="2" y="247"/>
                  </a:lnTo>
                  <a:lnTo>
                    <a:pt x="132" y="247"/>
                  </a:lnTo>
                  <a:lnTo>
                    <a:pt x="132" y="268"/>
                  </a:lnTo>
                  <a:lnTo>
                    <a:pt x="134" y="288"/>
                  </a:lnTo>
                  <a:lnTo>
                    <a:pt x="134" y="303"/>
                  </a:lnTo>
                  <a:lnTo>
                    <a:pt x="137" y="310"/>
                  </a:lnTo>
                  <a:lnTo>
                    <a:pt x="140" y="315"/>
                  </a:lnTo>
                  <a:lnTo>
                    <a:pt x="144" y="318"/>
                  </a:lnTo>
                  <a:lnTo>
                    <a:pt x="149" y="319"/>
                  </a:lnTo>
                  <a:lnTo>
                    <a:pt x="156" y="319"/>
                  </a:lnTo>
                  <a:lnTo>
                    <a:pt x="164" y="319"/>
                  </a:lnTo>
                  <a:lnTo>
                    <a:pt x="171" y="316"/>
                  </a:lnTo>
                  <a:lnTo>
                    <a:pt x="176" y="313"/>
                  </a:lnTo>
                  <a:lnTo>
                    <a:pt x="179" y="309"/>
                  </a:lnTo>
                  <a:lnTo>
                    <a:pt x="182" y="303"/>
                  </a:lnTo>
                  <a:lnTo>
                    <a:pt x="182" y="297"/>
                  </a:lnTo>
                  <a:lnTo>
                    <a:pt x="180" y="271"/>
                  </a:lnTo>
                  <a:lnTo>
                    <a:pt x="176" y="255"/>
                  </a:lnTo>
                  <a:lnTo>
                    <a:pt x="168" y="247"/>
                  </a:lnTo>
                  <a:lnTo>
                    <a:pt x="155" y="238"/>
                  </a:lnTo>
                  <a:lnTo>
                    <a:pt x="134" y="229"/>
                  </a:lnTo>
                  <a:lnTo>
                    <a:pt x="98" y="214"/>
                  </a:lnTo>
                  <a:lnTo>
                    <a:pt x="71" y="202"/>
                  </a:lnTo>
                  <a:lnTo>
                    <a:pt x="53" y="193"/>
                  </a:lnTo>
                  <a:lnTo>
                    <a:pt x="33" y="178"/>
                  </a:lnTo>
                  <a:lnTo>
                    <a:pt x="15" y="160"/>
                  </a:lnTo>
                  <a:lnTo>
                    <a:pt x="3" y="138"/>
                  </a:lnTo>
                  <a:lnTo>
                    <a:pt x="0" y="114"/>
                  </a:lnTo>
                  <a:lnTo>
                    <a:pt x="3" y="90"/>
                  </a:lnTo>
                  <a:lnTo>
                    <a:pt x="15" y="70"/>
                  </a:lnTo>
                  <a:lnTo>
                    <a:pt x="33" y="54"/>
                  </a:lnTo>
                  <a:lnTo>
                    <a:pt x="59" y="40"/>
                  </a:lnTo>
                  <a:lnTo>
                    <a:pt x="92" y="31"/>
                  </a:lnTo>
                  <a:lnTo>
                    <a:pt x="132" y="27"/>
                  </a:lnTo>
                  <a:lnTo>
                    <a:pt x="132" y="0"/>
                  </a:lnTo>
                  <a:lnTo>
                    <a:pt x="192" y="0"/>
                  </a:lnTo>
                  <a:lnTo>
                    <a:pt x="192" y="27"/>
                  </a:lnTo>
                  <a:lnTo>
                    <a:pt x="230" y="31"/>
                  </a:lnTo>
                  <a:lnTo>
                    <a:pt x="260" y="40"/>
                  </a:lnTo>
                  <a:lnTo>
                    <a:pt x="284" y="54"/>
                  </a:lnTo>
                  <a:lnTo>
                    <a:pt x="300" y="69"/>
                  </a:lnTo>
                  <a:lnTo>
                    <a:pt x="309" y="88"/>
                  </a:lnTo>
                  <a:lnTo>
                    <a:pt x="314" y="112"/>
                  </a:lnTo>
                  <a:lnTo>
                    <a:pt x="314" y="117"/>
                  </a:lnTo>
                  <a:lnTo>
                    <a:pt x="312" y="121"/>
                  </a:lnTo>
                  <a:lnTo>
                    <a:pt x="312" y="127"/>
                  </a:lnTo>
                  <a:close/>
                </a:path>
              </a:pathLst>
            </a:custGeom>
            <a:grpFill/>
            <a:ln w="0">
              <a:noFill/>
              <a:round/>
              <a:headEnd/>
              <a:tailEnd/>
            </a:ln>
          </p:spPr>
          <p:txBody>
            <a:bodyPr/>
            <a:lstStyle/>
            <a:p>
              <a:pPr algn="l" fontAlgn="auto">
                <a:spcBef>
                  <a:spcPts val="0"/>
                </a:spcBef>
                <a:spcAft>
                  <a:spcPts val="0"/>
                </a:spcAft>
                <a:defRPr/>
              </a:pPr>
              <a:endParaRPr lang="en-US">
                <a:latin typeface="+mn-lt"/>
                <a:cs typeface="+mn-cs"/>
              </a:endParaRPr>
            </a:p>
          </p:txBody>
        </p:sp>
        <p:grpSp>
          <p:nvGrpSpPr>
            <p:cNvPr id="25" name="Group 162"/>
            <p:cNvGrpSpPr>
              <a:grpSpLocks/>
            </p:cNvGrpSpPr>
            <p:nvPr/>
          </p:nvGrpSpPr>
          <p:grpSpPr bwMode="auto">
            <a:xfrm>
              <a:off x="1565574" y="3652551"/>
              <a:ext cx="320072" cy="208433"/>
              <a:chOff x="2283" y="1879"/>
              <a:chExt cx="256" cy="169"/>
            </a:xfrm>
            <a:grpFill/>
          </p:grpSpPr>
          <p:sp>
            <p:nvSpPr>
              <p:cNvPr id="333" name="Freeform 163"/>
              <p:cNvSpPr>
                <a:spLocks/>
              </p:cNvSpPr>
              <p:nvPr/>
            </p:nvSpPr>
            <p:spPr bwMode="ltGray">
              <a:xfrm>
                <a:off x="2283" y="1879"/>
                <a:ext cx="256" cy="169"/>
              </a:xfrm>
              <a:custGeom>
                <a:avLst/>
                <a:gdLst/>
                <a:ahLst/>
                <a:cxnLst>
                  <a:cxn ang="0">
                    <a:pos x="9" y="73"/>
                  </a:cxn>
                  <a:cxn ang="0">
                    <a:pos x="9" y="137"/>
                  </a:cxn>
                  <a:cxn ang="0">
                    <a:pos x="56" y="137"/>
                  </a:cxn>
                  <a:cxn ang="0">
                    <a:pos x="69" y="167"/>
                  </a:cxn>
                  <a:cxn ang="0">
                    <a:pos x="87" y="136"/>
                  </a:cxn>
                  <a:cxn ang="0">
                    <a:pos x="168" y="136"/>
                  </a:cxn>
                  <a:cxn ang="0">
                    <a:pos x="183" y="167"/>
                  </a:cxn>
                  <a:cxn ang="0">
                    <a:pos x="200" y="138"/>
                  </a:cxn>
                  <a:cxn ang="0">
                    <a:pos x="247" y="137"/>
                  </a:cxn>
                  <a:cxn ang="0">
                    <a:pos x="247" y="73"/>
                  </a:cxn>
                  <a:cxn ang="0">
                    <a:pos x="195" y="62"/>
                  </a:cxn>
                  <a:cxn ang="0">
                    <a:pos x="168" y="11"/>
                  </a:cxn>
                  <a:cxn ang="0">
                    <a:pos x="89" y="11"/>
                  </a:cxn>
                  <a:cxn ang="0">
                    <a:pos x="67" y="62"/>
                  </a:cxn>
                  <a:cxn ang="0">
                    <a:pos x="9" y="73"/>
                  </a:cxn>
                </a:cxnLst>
                <a:rect l="0" t="0" r="r" b="b"/>
                <a:pathLst>
                  <a:path w="256" h="169">
                    <a:moveTo>
                      <a:pt x="9" y="73"/>
                    </a:moveTo>
                    <a:cubicBezTo>
                      <a:pt x="0" y="83"/>
                      <a:pt x="1" y="126"/>
                      <a:pt x="9" y="137"/>
                    </a:cubicBezTo>
                    <a:cubicBezTo>
                      <a:pt x="9" y="137"/>
                      <a:pt x="32" y="137"/>
                      <a:pt x="56" y="137"/>
                    </a:cubicBezTo>
                    <a:cubicBezTo>
                      <a:pt x="51" y="158"/>
                      <a:pt x="64" y="167"/>
                      <a:pt x="69" y="167"/>
                    </a:cubicBezTo>
                    <a:cubicBezTo>
                      <a:pt x="82" y="169"/>
                      <a:pt x="87" y="154"/>
                      <a:pt x="87" y="136"/>
                    </a:cubicBezTo>
                    <a:cubicBezTo>
                      <a:pt x="104" y="130"/>
                      <a:pt x="141" y="136"/>
                      <a:pt x="168" y="136"/>
                    </a:cubicBezTo>
                    <a:cubicBezTo>
                      <a:pt x="169" y="143"/>
                      <a:pt x="169" y="166"/>
                      <a:pt x="183" y="167"/>
                    </a:cubicBezTo>
                    <a:cubicBezTo>
                      <a:pt x="197" y="168"/>
                      <a:pt x="197" y="145"/>
                      <a:pt x="200" y="138"/>
                    </a:cubicBezTo>
                    <a:cubicBezTo>
                      <a:pt x="223" y="137"/>
                      <a:pt x="247" y="137"/>
                      <a:pt x="247" y="137"/>
                    </a:cubicBezTo>
                    <a:cubicBezTo>
                      <a:pt x="255" y="126"/>
                      <a:pt x="256" y="85"/>
                      <a:pt x="247" y="73"/>
                    </a:cubicBezTo>
                    <a:cubicBezTo>
                      <a:pt x="238" y="62"/>
                      <a:pt x="208" y="73"/>
                      <a:pt x="195" y="62"/>
                    </a:cubicBezTo>
                    <a:cubicBezTo>
                      <a:pt x="182" y="52"/>
                      <a:pt x="186" y="19"/>
                      <a:pt x="168" y="11"/>
                    </a:cubicBezTo>
                    <a:cubicBezTo>
                      <a:pt x="151" y="0"/>
                      <a:pt x="106" y="0"/>
                      <a:pt x="89" y="11"/>
                    </a:cubicBezTo>
                    <a:cubicBezTo>
                      <a:pt x="71" y="20"/>
                      <a:pt x="80" y="52"/>
                      <a:pt x="67" y="62"/>
                    </a:cubicBezTo>
                    <a:cubicBezTo>
                      <a:pt x="54" y="73"/>
                      <a:pt x="21" y="70"/>
                      <a:pt x="9" y="73"/>
                    </a:cubicBezTo>
                    <a:close/>
                  </a:path>
                </a:pathLst>
              </a:custGeom>
              <a:grpFill/>
              <a:ln w="9525" cap="flat" cmpd="sng">
                <a:noFill/>
                <a:prstDash val="solid"/>
                <a:round/>
                <a:headEnd/>
                <a:tailEnd/>
              </a:ln>
              <a:effectLst/>
            </p:spPr>
            <p:txBody>
              <a:bodyPr wrap="none" anchor="ctr"/>
              <a:lstStyle/>
              <a:p>
                <a:endParaRPr lang="en-US"/>
              </a:p>
            </p:txBody>
          </p:sp>
          <p:grpSp>
            <p:nvGrpSpPr>
              <p:cNvPr id="334" name="Group 164"/>
              <p:cNvGrpSpPr>
                <a:grpSpLocks/>
              </p:cNvGrpSpPr>
              <p:nvPr/>
            </p:nvGrpSpPr>
            <p:grpSpPr bwMode="auto">
              <a:xfrm>
                <a:off x="2363" y="1892"/>
                <a:ext cx="93" cy="45"/>
                <a:chOff x="2344" y="1917"/>
                <a:chExt cx="82" cy="42"/>
              </a:xfrm>
              <a:grpFill/>
            </p:grpSpPr>
            <p:sp useBgFill="1">
              <p:nvSpPr>
                <p:cNvPr id="335" name="Freeform 165"/>
                <p:cNvSpPr>
                  <a:spLocks/>
                </p:cNvSpPr>
                <p:nvPr/>
              </p:nvSpPr>
              <p:spPr bwMode="ltGray">
                <a:xfrm>
                  <a:off x="2344" y="1917"/>
                  <a:ext cx="38" cy="42"/>
                </a:xfrm>
                <a:custGeom>
                  <a:avLst/>
                  <a:gdLst/>
                  <a:ahLst/>
                  <a:cxnLst>
                    <a:cxn ang="0">
                      <a:pos x="2" y="55"/>
                    </a:cxn>
                    <a:cxn ang="0">
                      <a:pos x="50" y="55"/>
                    </a:cxn>
                    <a:cxn ang="0">
                      <a:pos x="50" y="7"/>
                    </a:cxn>
                    <a:cxn ang="0">
                      <a:pos x="8" y="15"/>
                    </a:cxn>
                    <a:cxn ang="0">
                      <a:pos x="2" y="55"/>
                    </a:cxn>
                  </a:cxnLst>
                  <a:rect l="0" t="0" r="r" b="b"/>
                  <a:pathLst>
                    <a:path w="50" h="55">
                      <a:moveTo>
                        <a:pt x="2" y="55"/>
                      </a:moveTo>
                      <a:lnTo>
                        <a:pt x="50" y="55"/>
                      </a:lnTo>
                      <a:lnTo>
                        <a:pt x="50" y="7"/>
                      </a:lnTo>
                      <a:cubicBezTo>
                        <a:pt x="43" y="0"/>
                        <a:pt x="16" y="7"/>
                        <a:pt x="8" y="15"/>
                      </a:cubicBezTo>
                      <a:cubicBezTo>
                        <a:pt x="0" y="23"/>
                        <a:pt x="2" y="45"/>
                        <a:pt x="2" y="55"/>
                      </a:cubicBezTo>
                      <a:close/>
                    </a:path>
                  </a:pathLst>
                </a:custGeom>
                <a:ln w="9525" cap="flat" cmpd="sng">
                  <a:noFill/>
                  <a:prstDash val="solid"/>
                  <a:round/>
                  <a:headEnd/>
                  <a:tailEnd/>
                </a:ln>
                <a:effectLst/>
              </p:spPr>
              <p:txBody>
                <a:bodyPr wrap="none" anchor="ctr"/>
                <a:lstStyle/>
                <a:p>
                  <a:endParaRPr lang="en-US"/>
                </a:p>
              </p:txBody>
            </p:sp>
            <p:sp useBgFill="1">
              <p:nvSpPr>
                <p:cNvPr id="336" name="Freeform 166"/>
                <p:cNvSpPr>
                  <a:spLocks/>
                </p:cNvSpPr>
                <p:nvPr/>
              </p:nvSpPr>
              <p:spPr bwMode="ltGray">
                <a:xfrm flipH="1">
                  <a:off x="2388" y="1917"/>
                  <a:ext cx="38" cy="42"/>
                </a:xfrm>
                <a:custGeom>
                  <a:avLst/>
                  <a:gdLst/>
                  <a:ahLst/>
                  <a:cxnLst>
                    <a:cxn ang="0">
                      <a:pos x="2" y="55"/>
                    </a:cxn>
                    <a:cxn ang="0">
                      <a:pos x="50" y="55"/>
                    </a:cxn>
                    <a:cxn ang="0">
                      <a:pos x="50" y="7"/>
                    </a:cxn>
                    <a:cxn ang="0">
                      <a:pos x="8" y="15"/>
                    </a:cxn>
                    <a:cxn ang="0">
                      <a:pos x="2" y="55"/>
                    </a:cxn>
                  </a:cxnLst>
                  <a:rect l="0" t="0" r="r" b="b"/>
                  <a:pathLst>
                    <a:path w="50" h="55">
                      <a:moveTo>
                        <a:pt x="2" y="55"/>
                      </a:moveTo>
                      <a:lnTo>
                        <a:pt x="50" y="55"/>
                      </a:lnTo>
                      <a:lnTo>
                        <a:pt x="50" y="7"/>
                      </a:lnTo>
                      <a:cubicBezTo>
                        <a:pt x="43" y="0"/>
                        <a:pt x="16" y="7"/>
                        <a:pt x="8" y="15"/>
                      </a:cubicBezTo>
                      <a:cubicBezTo>
                        <a:pt x="0" y="23"/>
                        <a:pt x="2" y="45"/>
                        <a:pt x="2" y="55"/>
                      </a:cubicBezTo>
                      <a:close/>
                    </a:path>
                  </a:pathLst>
                </a:custGeom>
                <a:ln w="9525" cap="flat" cmpd="sng">
                  <a:noFill/>
                  <a:prstDash val="solid"/>
                  <a:round/>
                  <a:headEnd/>
                  <a:tailEnd/>
                </a:ln>
                <a:effectLst/>
              </p:spPr>
              <p:txBody>
                <a:bodyPr wrap="none" anchor="ctr"/>
                <a:lstStyle/>
                <a:p>
                  <a:endParaRPr lang="en-US"/>
                </a:p>
              </p:txBody>
            </p:sp>
          </p:grpSp>
        </p:grpSp>
        <p:grpSp>
          <p:nvGrpSpPr>
            <p:cNvPr id="26" name="Group 208"/>
            <p:cNvGrpSpPr>
              <a:grpSpLocks/>
            </p:cNvGrpSpPr>
            <p:nvPr/>
          </p:nvGrpSpPr>
          <p:grpSpPr bwMode="auto">
            <a:xfrm>
              <a:off x="1456721" y="4767028"/>
              <a:ext cx="296317" cy="217066"/>
              <a:chOff x="1890" y="1712"/>
              <a:chExt cx="399" cy="300"/>
            </a:xfrm>
            <a:grpFill/>
          </p:grpSpPr>
          <p:sp>
            <p:nvSpPr>
              <p:cNvPr id="331" name="Freeform 209"/>
              <p:cNvSpPr>
                <a:spLocks noEditPoints="1"/>
              </p:cNvSpPr>
              <p:nvPr/>
            </p:nvSpPr>
            <p:spPr bwMode="gray">
              <a:xfrm>
                <a:off x="1890" y="1712"/>
                <a:ext cx="200" cy="300"/>
              </a:xfrm>
              <a:custGeom>
                <a:avLst/>
                <a:gdLst/>
                <a:ahLst/>
                <a:cxnLst>
                  <a:cxn ang="0">
                    <a:pos x="200" y="172"/>
                  </a:cxn>
                  <a:cxn ang="0">
                    <a:pos x="195" y="172"/>
                  </a:cxn>
                  <a:cxn ang="0">
                    <a:pos x="192" y="169"/>
                  </a:cxn>
                  <a:cxn ang="0">
                    <a:pos x="65" y="42"/>
                  </a:cxn>
                  <a:cxn ang="0">
                    <a:pos x="200" y="42"/>
                  </a:cxn>
                  <a:cxn ang="0">
                    <a:pos x="200" y="0"/>
                  </a:cxn>
                  <a:cxn ang="0">
                    <a:pos x="0" y="0"/>
                  </a:cxn>
                  <a:cxn ang="0">
                    <a:pos x="0" y="300"/>
                  </a:cxn>
                  <a:cxn ang="0">
                    <a:pos x="200" y="300"/>
                  </a:cxn>
                  <a:cxn ang="0">
                    <a:pos x="200" y="258"/>
                  </a:cxn>
                  <a:cxn ang="0">
                    <a:pos x="65" y="258"/>
                  </a:cxn>
                  <a:cxn ang="0">
                    <a:pos x="150" y="174"/>
                  </a:cxn>
                  <a:cxn ang="0">
                    <a:pos x="186" y="208"/>
                  </a:cxn>
                  <a:cxn ang="0">
                    <a:pos x="189" y="211"/>
                  </a:cxn>
                  <a:cxn ang="0">
                    <a:pos x="195" y="214"/>
                  </a:cxn>
                  <a:cxn ang="0">
                    <a:pos x="200" y="214"/>
                  </a:cxn>
                  <a:cxn ang="0">
                    <a:pos x="200" y="172"/>
                  </a:cxn>
                  <a:cxn ang="0">
                    <a:pos x="42" y="64"/>
                  </a:cxn>
                  <a:cxn ang="0">
                    <a:pos x="126" y="150"/>
                  </a:cxn>
                  <a:cxn ang="0">
                    <a:pos x="42" y="234"/>
                  </a:cxn>
                  <a:cxn ang="0">
                    <a:pos x="42" y="64"/>
                  </a:cxn>
                </a:cxnLst>
                <a:rect l="0" t="0" r="r" b="b"/>
                <a:pathLst>
                  <a:path w="200" h="300">
                    <a:moveTo>
                      <a:pt x="200" y="172"/>
                    </a:moveTo>
                    <a:lnTo>
                      <a:pt x="195" y="172"/>
                    </a:lnTo>
                    <a:lnTo>
                      <a:pt x="192" y="169"/>
                    </a:lnTo>
                    <a:lnTo>
                      <a:pt x="65" y="42"/>
                    </a:lnTo>
                    <a:lnTo>
                      <a:pt x="200" y="42"/>
                    </a:lnTo>
                    <a:lnTo>
                      <a:pt x="200" y="0"/>
                    </a:lnTo>
                    <a:lnTo>
                      <a:pt x="0" y="0"/>
                    </a:lnTo>
                    <a:lnTo>
                      <a:pt x="0" y="300"/>
                    </a:lnTo>
                    <a:lnTo>
                      <a:pt x="200" y="300"/>
                    </a:lnTo>
                    <a:lnTo>
                      <a:pt x="200" y="258"/>
                    </a:lnTo>
                    <a:lnTo>
                      <a:pt x="65" y="258"/>
                    </a:lnTo>
                    <a:lnTo>
                      <a:pt x="150" y="174"/>
                    </a:lnTo>
                    <a:lnTo>
                      <a:pt x="186" y="208"/>
                    </a:lnTo>
                    <a:lnTo>
                      <a:pt x="189" y="211"/>
                    </a:lnTo>
                    <a:lnTo>
                      <a:pt x="195" y="214"/>
                    </a:lnTo>
                    <a:lnTo>
                      <a:pt x="200" y="214"/>
                    </a:lnTo>
                    <a:lnTo>
                      <a:pt x="200" y="172"/>
                    </a:lnTo>
                    <a:close/>
                    <a:moveTo>
                      <a:pt x="42" y="64"/>
                    </a:moveTo>
                    <a:lnTo>
                      <a:pt x="126" y="150"/>
                    </a:lnTo>
                    <a:lnTo>
                      <a:pt x="42" y="234"/>
                    </a:lnTo>
                    <a:lnTo>
                      <a:pt x="42" y="64"/>
                    </a:lnTo>
                    <a:close/>
                  </a:path>
                </a:pathLst>
              </a:custGeom>
              <a:grpFill/>
              <a:ln w="0">
                <a:noFill/>
                <a:prstDash val="solid"/>
                <a:round/>
                <a:headEnd/>
                <a:tailEnd/>
              </a:ln>
              <a:effectLst/>
            </p:spPr>
            <p:txBody>
              <a:bodyPr/>
              <a:lstStyle/>
              <a:p>
                <a:endParaRPr lang="en-US"/>
              </a:p>
            </p:txBody>
          </p:sp>
          <p:sp>
            <p:nvSpPr>
              <p:cNvPr id="332" name="Freeform 210"/>
              <p:cNvSpPr>
                <a:spLocks noEditPoints="1"/>
              </p:cNvSpPr>
              <p:nvPr/>
            </p:nvSpPr>
            <p:spPr bwMode="gray">
              <a:xfrm>
                <a:off x="2090" y="1712"/>
                <a:ext cx="199" cy="300"/>
              </a:xfrm>
              <a:custGeom>
                <a:avLst/>
                <a:gdLst/>
                <a:ahLst/>
                <a:cxnLst>
                  <a:cxn ang="0">
                    <a:pos x="0" y="214"/>
                  </a:cxn>
                  <a:cxn ang="0">
                    <a:pos x="6" y="214"/>
                  </a:cxn>
                  <a:cxn ang="0">
                    <a:pos x="10" y="211"/>
                  </a:cxn>
                  <a:cxn ang="0">
                    <a:pos x="15" y="208"/>
                  </a:cxn>
                  <a:cxn ang="0">
                    <a:pos x="51" y="174"/>
                  </a:cxn>
                  <a:cxn ang="0">
                    <a:pos x="135" y="258"/>
                  </a:cxn>
                  <a:cxn ang="0">
                    <a:pos x="0" y="258"/>
                  </a:cxn>
                  <a:cxn ang="0">
                    <a:pos x="0" y="300"/>
                  </a:cxn>
                  <a:cxn ang="0">
                    <a:pos x="199" y="300"/>
                  </a:cxn>
                  <a:cxn ang="0">
                    <a:pos x="199" y="0"/>
                  </a:cxn>
                  <a:cxn ang="0">
                    <a:pos x="0" y="0"/>
                  </a:cxn>
                  <a:cxn ang="0">
                    <a:pos x="0" y="42"/>
                  </a:cxn>
                  <a:cxn ang="0">
                    <a:pos x="135" y="42"/>
                  </a:cxn>
                  <a:cxn ang="0">
                    <a:pos x="7" y="169"/>
                  </a:cxn>
                  <a:cxn ang="0">
                    <a:pos x="4" y="172"/>
                  </a:cxn>
                  <a:cxn ang="0">
                    <a:pos x="0" y="172"/>
                  </a:cxn>
                  <a:cxn ang="0">
                    <a:pos x="0" y="214"/>
                  </a:cxn>
                  <a:cxn ang="0">
                    <a:pos x="157" y="234"/>
                  </a:cxn>
                  <a:cxn ang="0">
                    <a:pos x="73" y="150"/>
                  </a:cxn>
                  <a:cxn ang="0">
                    <a:pos x="157" y="64"/>
                  </a:cxn>
                  <a:cxn ang="0">
                    <a:pos x="157" y="234"/>
                  </a:cxn>
                </a:cxnLst>
                <a:rect l="0" t="0" r="r" b="b"/>
                <a:pathLst>
                  <a:path w="199" h="300">
                    <a:moveTo>
                      <a:pt x="0" y="214"/>
                    </a:moveTo>
                    <a:lnTo>
                      <a:pt x="6" y="214"/>
                    </a:lnTo>
                    <a:lnTo>
                      <a:pt x="10" y="211"/>
                    </a:lnTo>
                    <a:lnTo>
                      <a:pt x="15" y="208"/>
                    </a:lnTo>
                    <a:lnTo>
                      <a:pt x="51" y="174"/>
                    </a:lnTo>
                    <a:lnTo>
                      <a:pt x="135" y="258"/>
                    </a:lnTo>
                    <a:lnTo>
                      <a:pt x="0" y="258"/>
                    </a:lnTo>
                    <a:lnTo>
                      <a:pt x="0" y="300"/>
                    </a:lnTo>
                    <a:lnTo>
                      <a:pt x="199" y="300"/>
                    </a:lnTo>
                    <a:lnTo>
                      <a:pt x="199" y="0"/>
                    </a:lnTo>
                    <a:lnTo>
                      <a:pt x="0" y="0"/>
                    </a:lnTo>
                    <a:lnTo>
                      <a:pt x="0" y="42"/>
                    </a:lnTo>
                    <a:lnTo>
                      <a:pt x="135" y="42"/>
                    </a:lnTo>
                    <a:lnTo>
                      <a:pt x="7" y="169"/>
                    </a:lnTo>
                    <a:lnTo>
                      <a:pt x="4" y="172"/>
                    </a:lnTo>
                    <a:lnTo>
                      <a:pt x="0" y="172"/>
                    </a:lnTo>
                    <a:lnTo>
                      <a:pt x="0" y="214"/>
                    </a:lnTo>
                    <a:close/>
                    <a:moveTo>
                      <a:pt x="157" y="234"/>
                    </a:moveTo>
                    <a:lnTo>
                      <a:pt x="73" y="150"/>
                    </a:lnTo>
                    <a:lnTo>
                      <a:pt x="157" y="64"/>
                    </a:lnTo>
                    <a:lnTo>
                      <a:pt x="157" y="234"/>
                    </a:lnTo>
                    <a:close/>
                  </a:path>
                </a:pathLst>
              </a:custGeom>
              <a:grpFill/>
              <a:ln w="0">
                <a:noFill/>
                <a:prstDash val="solid"/>
                <a:round/>
                <a:headEnd/>
                <a:tailEnd/>
              </a:ln>
              <a:effectLst/>
            </p:spPr>
            <p:txBody>
              <a:bodyPr/>
              <a:lstStyle/>
              <a:p>
                <a:endParaRPr lang="en-US"/>
              </a:p>
            </p:txBody>
          </p:sp>
        </p:grpSp>
        <p:sp>
          <p:nvSpPr>
            <p:cNvPr id="27" name="Freeform 214"/>
            <p:cNvSpPr>
              <a:spLocks/>
            </p:cNvSpPr>
            <p:nvPr/>
          </p:nvSpPr>
          <p:spPr bwMode="gray">
            <a:xfrm>
              <a:off x="2433581" y="5543524"/>
              <a:ext cx="297567" cy="287367"/>
            </a:xfrm>
            <a:custGeom>
              <a:avLst/>
              <a:gdLst/>
              <a:ahLst/>
              <a:cxnLst>
                <a:cxn ang="0">
                  <a:pos x="259" y="129"/>
                </a:cxn>
                <a:cxn ang="0">
                  <a:pos x="280" y="126"/>
                </a:cxn>
                <a:cxn ang="0">
                  <a:pos x="282" y="107"/>
                </a:cxn>
                <a:cxn ang="0">
                  <a:pos x="277" y="99"/>
                </a:cxn>
                <a:cxn ang="0">
                  <a:pos x="220" y="72"/>
                </a:cxn>
                <a:cxn ang="0">
                  <a:pos x="238" y="69"/>
                </a:cxn>
                <a:cxn ang="0">
                  <a:pos x="241" y="51"/>
                </a:cxn>
                <a:cxn ang="0">
                  <a:pos x="235" y="44"/>
                </a:cxn>
                <a:cxn ang="0">
                  <a:pos x="195" y="35"/>
                </a:cxn>
                <a:cxn ang="0">
                  <a:pos x="175" y="9"/>
                </a:cxn>
                <a:cxn ang="0">
                  <a:pos x="165" y="2"/>
                </a:cxn>
                <a:cxn ang="0">
                  <a:pos x="151" y="0"/>
                </a:cxn>
                <a:cxn ang="0">
                  <a:pos x="138" y="15"/>
                </a:cxn>
                <a:cxn ang="0">
                  <a:pos x="157" y="69"/>
                </a:cxn>
                <a:cxn ang="0">
                  <a:pos x="180" y="132"/>
                </a:cxn>
                <a:cxn ang="0">
                  <a:pos x="190" y="165"/>
                </a:cxn>
                <a:cxn ang="0">
                  <a:pos x="160" y="177"/>
                </a:cxn>
                <a:cxn ang="0">
                  <a:pos x="106" y="182"/>
                </a:cxn>
                <a:cxn ang="0">
                  <a:pos x="76" y="183"/>
                </a:cxn>
                <a:cxn ang="0">
                  <a:pos x="21" y="192"/>
                </a:cxn>
                <a:cxn ang="0">
                  <a:pos x="4" y="278"/>
                </a:cxn>
                <a:cxn ang="0">
                  <a:pos x="81" y="222"/>
                </a:cxn>
                <a:cxn ang="0">
                  <a:pos x="124" y="224"/>
                </a:cxn>
                <a:cxn ang="0">
                  <a:pos x="175" y="231"/>
                </a:cxn>
                <a:cxn ang="0">
                  <a:pos x="189" y="246"/>
                </a:cxn>
                <a:cxn ang="0">
                  <a:pos x="172" y="293"/>
                </a:cxn>
                <a:cxn ang="0">
                  <a:pos x="150" y="357"/>
                </a:cxn>
                <a:cxn ang="0">
                  <a:pos x="135" y="401"/>
                </a:cxn>
                <a:cxn ang="0">
                  <a:pos x="156" y="405"/>
                </a:cxn>
                <a:cxn ang="0">
                  <a:pos x="169" y="404"/>
                </a:cxn>
                <a:cxn ang="0">
                  <a:pos x="181" y="389"/>
                </a:cxn>
                <a:cxn ang="0">
                  <a:pos x="199" y="363"/>
                </a:cxn>
                <a:cxn ang="0">
                  <a:pos x="238" y="360"/>
                </a:cxn>
                <a:cxn ang="0">
                  <a:pos x="241" y="342"/>
                </a:cxn>
                <a:cxn ang="0">
                  <a:pos x="235" y="333"/>
                </a:cxn>
                <a:cxn ang="0">
                  <a:pos x="238" y="306"/>
                </a:cxn>
                <a:cxn ang="0">
                  <a:pos x="280" y="305"/>
                </a:cxn>
                <a:cxn ang="0">
                  <a:pos x="282" y="285"/>
                </a:cxn>
                <a:cxn ang="0">
                  <a:pos x="277" y="278"/>
                </a:cxn>
                <a:cxn ang="0">
                  <a:pos x="294" y="233"/>
                </a:cxn>
                <a:cxn ang="0">
                  <a:pos x="376" y="230"/>
                </a:cxn>
                <a:cxn ang="0">
                  <a:pos x="403" y="213"/>
                </a:cxn>
                <a:cxn ang="0">
                  <a:pos x="397" y="185"/>
                </a:cxn>
                <a:cxn ang="0">
                  <a:pos x="367" y="174"/>
                </a:cxn>
              </a:cxnLst>
              <a:rect l="0" t="0" r="r" b="b"/>
              <a:pathLst>
                <a:path w="406" h="405">
                  <a:moveTo>
                    <a:pt x="360" y="174"/>
                  </a:moveTo>
                  <a:lnTo>
                    <a:pt x="294" y="173"/>
                  </a:lnTo>
                  <a:lnTo>
                    <a:pt x="259" y="129"/>
                  </a:lnTo>
                  <a:lnTo>
                    <a:pt x="274" y="129"/>
                  </a:lnTo>
                  <a:lnTo>
                    <a:pt x="277" y="128"/>
                  </a:lnTo>
                  <a:lnTo>
                    <a:pt x="280" y="126"/>
                  </a:lnTo>
                  <a:lnTo>
                    <a:pt x="282" y="123"/>
                  </a:lnTo>
                  <a:lnTo>
                    <a:pt x="282" y="120"/>
                  </a:lnTo>
                  <a:lnTo>
                    <a:pt x="282" y="107"/>
                  </a:lnTo>
                  <a:lnTo>
                    <a:pt x="282" y="104"/>
                  </a:lnTo>
                  <a:lnTo>
                    <a:pt x="280" y="101"/>
                  </a:lnTo>
                  <a:lnTo>
                    <a:pt x="277" y="99"/>
                  </a:lnTo>
                  <a:lnTo>
                    <a:pt x="274" y="99"/>
                  </a:lnTo>
                  <a:lnTo>
                    <a:pt x="238" y="99"/>
                  </a:lnTo>
                  <a:lnTo>
                    <a:pt x="220" y="72"/>
                  </a:lnTo>
                  <a:lnTo>
                    <a:pt x="232" y="72"/>
                  </a:lnTo>
                  <a:lnTo>
                    <a:pt x="235" y="72"/>
                  </a:lnTo>
                  <a:lnTo>
                    <a:pt x="238" y="69"/>
                  </a:lnTo>
                  <a:lnTo>
                    <a:pt x="241" y="68"/>
                  </a:lnTo>
                  <a:lnTo>
                    <a:pt x="241" y="63"/>
                  </a:lnTo>
                  <a:lnTo>
                    <a:pt x="241" y="51"/>
                  </a:lnTo>
                  <a:lnTo>
                    <a:pt x="241" y="48"/>
                  </a:lnTo>
                  <a:lnTo>
                    <a:pt x="238" y="45"/>
                  </a:lnTo>
                  <a:lnTo>
                    <a:pt x="235" y="44"/>
                  </a:lnTo>
                  <a:lnTo>
                    <a:pt x="232" y="42"/>
                  </a:lnTo>
                  <a:lnTo>
                    <a:pt x="199" y="42"/>
                  </a:lnTo>
                  <a:lnTo>
                    <a:pt x="195" y="35"/>
                  </a:lnTo>
                  <a:lnTo>
                    <a:pt x="189" y="26"/>
                  </a:lnTo>
                  <a:lnTo>
                    <a:pt x="181" y="17"/>
                  </a:lnTo>
                  <a:lnTo>
                    <a:pt x="175" y="9"/>
                  </a:lnTo>
                  <a:lnTo>
                    <a:pt x="172" y="5"/>
                  </a:lnTo>
                  <a:lnTo>
                    <a:pt x="169" y="3"/>
                  </a:lnTo>
                  <a:lnTo>
                    <a:pt x="165" y="2"/>
                  </a:lnTo>
                  <a:lnTo>
                    <a:pt x="160" y="0"/>
                  </a:lnTo>
                  <a:lnTo>
                    <a:pt x="156" y="0"/>
                  </a:lnTo>
                  <a:lnTo>
                    <a:pt x="151" y="0"/>
                  </a:lnTo>
                  <a:lnTo>
                    <a:pt x="133" y="0"/>
                  </a:lnTo>
                  <a:lnTo>
                    <a:pt x="135" y="5"/>
                  </a:lnTo>
                  <a:lnTo>
                    <a:pt x="138" y="15"/>
                  </a:lnTo>
                  <a:lnTo>
                    <a:pt x="144" y="30"/>
                  </a:lnTo>
                  <a:lnTo>
                    <a:pt x="150" y="48"/>
                  </a:lnTo>
                  <a:lnTo>
                    <a:pt x="157" y="69"/>
                  </a:lnTo>
                  <a:lnTo>
                    <a:pt x="165" y="92"/>
                  </a:lnTo>
                  <a:lnTo>
                    <a:pt x="172" y="113"/>
                  </a:lnTo>
                  <a:lnTo>
                    <a:pt x="180" y="132"/>
                  </a:lnTo>
                  <a:lnTo>
                    <a:pt x="184" y="149"/>
                  </a:lnTo>
                  <a:lnTo>
                    <a:pt x="189" y="159"/>
                  </a:lnTo>
                  <a:lnTo>
                    <a:pt x="190" y="165"/>
                  </a:lnTo>
                  <a:lnTo>
                    <a:pt x="186" y="170"/>
                  </a:lnTo>
                  <a:lnTo>
                    <a:pt x="175" y="174"/>
                  </a:lnTo>
                  <a:lnTo>
                    <a:pt x="160" y="177"/>
                  </a:lnTo>
                  <a:lnTo>
                    <a:pt x="142" y="180"/>
                  </a:lnTo>
                  <a:lnTo>
                    <a:pt x="124" y="182"/>
                  </a:lnTo>
                  <a:lnTo>
                    <a:pt x="106" y="182"/>
                  </a:lnTo>
                  <a:lnTo>
                    <a:pt x="91" y="183"/>
                  </a:lnTo>
                  <a:lnTo>
                    <a:pt x="81" y="183"/>
                  </a:lnTo>
                  <a:lnTo>
                    <a:pt x="76" y="183"/>
                  </a:lnTo>
                  <a:lnTo>
                    <a:pt x="33" y="128"/>
                  </a:lnTo>
                  <a:lnTo>
                    <a:pt x="4" y="128"/>
                  </a:lnTo>
                  <a:lnTo>
                    <a:pt x="21" y="192"/>
                  </a:lnTo>
                  <a:lnTo>
                    <a:pt x="0" y="203"/>
                  </a:lnTo>
                  <a:lnTo>
                    <a:pt x="21" y="213"/>
                  </a:lnTo>
                  <a:lnTo>
                    <a:pt x="4" y="278"/>
                  </a:lnTo>
                  <a:lnTo>
                    <a:pt x="33" y="278"/>
                  </a:lnTo>
                  <a:lnTo>
                    <a:pt x="76" y="222"/>
                  </a:lnTo>
                  <a:lnTo>
                    <a:pt x="81" y="222"/>
                  </a:lnTo>
                  <a:lnTo>
                    <a:pt x="91" y="222"/>
                  </a:lnTo>
                  <a:lnTo>
                    <a:pt x="106" y="224"/>
                  </a:lnTo>
                  <a:lnTo>
                    <a:pt x="124" y="224"/>
                  </a:lnTo>
                  <a:lnTo>
                    <a:pt x="142" y="225"/>
                  </a:lnTo>
                  <a:lnTo>
                    <a:pt x="160" y="228"/>
                  </a:lnTo>
                  <a:lnTo>
                    <a:pt x="175" y="231"/>
                  </a:lnTo>
                  <a:lnTo>
                    <a:pt x="186" y="236"/>
                  </a:lnTo>
                  <a:lnTo>
                    <a:pt x="190" y="240"/>
                  </a:lnTo>
                  <a:lnTo>
                    <a:pt x="189" y="246"/>
                  </a:lnTo>
                  <a:lnTo>
                    <a:pt x="184" y="257"/>
                  </a:lnTo>
                  <a:lnTo>
                    <a:pt x="180" y="273"/>
                  </a:lnTo>
                  <a:lnTo>
                    <a:pt x="172" y="293"/>
                  </a:lnTo>
                  <a:lnTo>
                    <a:pt x="165" y="314"/>
                  </a:lnTo>
                  <a:lnTo>
                    <a:pt x="157" y="336"/>
                  </a:lnTo>
                  <a:lnTo>
                    <a:pt x="150" y="357"/>
                  </a:lnTo>
                  <a:lnTo>
                    <a:pt x="144" y="375"/>
                  </a:lnTo>
                  <a:lnTo>
                    <a:pt x="138" y="390"/>
                  </a:lnTo>
                  <a:lnTo>
                    <a:pt x="135" y="401"/>
                  </a:lnTo>
                  <a:lnTo>
                    <a:pt x="133" y="405"/>
                  </a:lnTo>
                  <a:lnTo>
                    <a:pt x="151" y="405"/>
                  </a:lnTo>
                  <a:lnTo>
                    <a:pt x="156" y="405"/>
                  </a:lnTo>
                  <a:lnTo>
                    <a:pt x="160" y="405"/>
                  </a:lnTo>
                  <a:lnTo>
                    <a:pt x="165" y="404"/>
                  </a:lnTo>
                  <a:lnTo>
                    <a:pt x="169" y="404"/>
                  </a:lnTo>
                  <a:lnTo>
                    <a:pt x="172" y="401"/>
                  </a:lnTo>
                  <a:lnTo>
                    <a:pt x="175" y="396"/>
                  </a:lnTo>
                  <a:lnTo>
                    <a:pt x="181" y="389"/>
                  </a:lnTo>
                  <a:lnTo>
                    <a:pt x="189" y="380"/>
                  </a:lnTo>
                  <a:lnTo>
                    <a:pt x="195" y="371"/>
                  </a:lnTo>
                  <a:lnTo>
                    <a:pt x="199" y="363"/>
                  </a:lnTo>
                  <a:lnTo>
                    <a:pt x="232" y="363"/>
                  </a:lnTo>
                  <a:lnTo>
                    <a:pt x="235" y="362"/>
                  </a:lnTo>
                  <a:lnTo>
                    <a:pt x="238" y="360"/>
                  </a:lnTo>
                  <a:lnTo>
                    <a:pt x="241" y="357"/>
                  </a:lnTo>
                  <a:lnTo>
                    <a:pt x="241" y="354"/>
                  </a:lnTo>
                  <a:lnTo>
                    <a:pt x="241" y="342"/>
                  </a:lnTo>
                  <a:lnTo>
                    <a:pt x="241" y="338"/>
                  </a:lnTo>
                  <a:lnTo>
                    <a:pt x="238" y="336"/>
                  </a:lnTo>
                  <a:lnTo>
                    <a:pt x="235" y="333"/>
                  </a:lnTo>
                  <a:lnTo>
                    <a:pt x="232" y="333"/>
                  </a:lnTo>
                  <a:lnTo>
                    <a:pt x="220" y="333"/>
                  </a:lnTo>
                  <a:lnTo>
                    <a:pt x="238" y="306"/>
                  </a:lnTo>
                  <a:lnTo>
                    <a:pt x="274" y="306"/>
                  </a:lnTo>
                  <a:lnTo>
                    <a:pt x="277" y="306"/>
                  </a:lnTo>
                  <a:lnTo>
                    <a:pt x="280" y="305"/>
                  </a:lnTo>
                  <a:lnTo>
                    <a:pt x="282" y="302"/>
                  </a:lnTo>
                  <a:lnTo>
                    <a:pt x="282" y="299"/>
                  </a:lnTo>
                  <a:lnTo>
                    <a:pt x="282" y="285"/>
                  </a:lnTo>
                  <a:lnTo>
                    <a:pt x="282" y="282"/>
                  </a:lnTo>
                  <a:lnTo>
                    <a:pt x="280" y="279"/>
                  </a:lnTo>
                  <a:lnTo>
                    <a:pt x="277" y="278"/>
                  </a:lnTo>
                  <a:lnTo>
                    <a:pt x="274" y="276"/>
                  </a:lnTo>
                  <a:lnTo>
                    <a:pt x="259" y="276"/>
                  </a:lnTo>
                  <a:lnTo>
                    <a:pt x="294" y="233"/>
                  </a:lnTo>
                  <a:lnTo>
                    <a:pt x="360" y="233"/>
                  </a:lnTo>
                  <a:lnTo>
                    <a:pt x="367" y="231"/>
                  </a:lnTo>
                  <a:lnTo>
                    <a:pt x="376" y="230"/>
                  </a:lnTo>
                  <a:lnTo>
                    <a:pt x="387" y="227"/>
                  </a:lnTo>
                  <a:lnTo>
                    <a:pt x="397" y="221"/>
                  </a:lnTo>
                  <a:lnTo>
                    <a:pt x="403" y="213"/>
                  </a:lnTo>
                  <a:lnTo>
                    <a:pt x="406" y="203"/>
                  </a:lnTo>
                  <a:lnTo>
                    <a:pt x="403" y="192"/>
                  </a:lnTo>
                  <a:lnTo>
                    <a:pt x="397" y="185"/>
                  </a:lnTo>
                  <a:lnTo>
                    <a:pt x="387" y="179"/>
                  </a:lnTo>
                  <a:lnTo>
                    <a:pt x="376" y="176"/>
                  </a:lnTo>
                  <a:lnTo>
                    <a:pt x="367" y="174"/>
                  </a:lnTo>
                  <a:lnTo>
                    <a:pt x="360" y="174"/>
                  </a:lnTo>
                  <a:close/>
                </a:path>
              </a:pathLst>
            </a:custGeom>
            <a:grpFill/>
            <a:ln w="0">
              <a:noFill/>
              <a:prstDash val="solid"/>
              <a:round/>
              <a:headEnd/>
              <a:tailEnd/>
            </a:ln>
            <a:effectLst/>
          </p:spPr>
          <p:txBody>
            <a:bodyPr/>
            <a:lstStyle/>
            <a:p>
              <a:endParaRPr lang="en-US"/>
            </a:p>
          </p:txBody>
        </p:sp>
        <p:grpSp>
          <p:nvGrpSpPr>
            <p:cNvPr id="28" name="Group 217"/>
            <p:cNvGrpSpPr>
              <a:grpSpLocks/>
            </p:cNvGrpSpPr>
            <p:nvPr/>
          </p:nvGrpSpPr>
          <p:grpSpPr bwMode="auto">
            <a:xfrm>
              <a:off x="4276677" y="3585471"/>
              <a:ext cx="708894" cy="761198"/>
              <a:chOff x="2411" y="2675"/>
              <a:chExt cx="378" cy="414"/>
            </a:xfrm>
            <a:grpFill/>
          </p:grpSpPr>
          <p:sp>
            <p:nvSpPr>
              <p:cNvPr id="326" name="Rectangle 218"/>
              <p:cNvSpPr>
                <a:spLocks noChangeArrowheads="1"/>
              </p:cNvSpPr>
              <p:nvPr/>
            </p:nvSpPr>
            <p:spPr bwMode="gray">
              <a:xfrm>
                <a:off x="2525" y="2867"/>
                <a:ext cx="21" cy="45"/>
              </a:xfrm>
              <a:prstGeom prst="rect">
                <a:avLst/>
              </a:prstGeom>
              <a:grpFill/>
              <a:ln w="0">
                <a:noFill/>
                <a:miter lim="800000"/>
                <a:headEnd/>
                <a:tailEnd/>
              </a:ln>
              <a:effectLst/>
            </p:spPr>
            <p:txBody>
              <a:bodyPr/>
              <a:lstStyle/>
              <a:p>
                <a:endParaRPr lang="en-US"/>
              </a:p>
            </p:txBody>
          </p:sp>
          <p:sp>
            <p:nvSpPr>
              <p:cNvPr id="327" name="Rectangle 219"/>
              <p:cNvSpPr>
                <a:spLocks noChangeArrowheads="1"/>
              </p:cNvSpPr>
              <p:nvPr/>
            </p:nvSpPr>
            <p:spPr bwMode="gray">
              <a:xfrm>
                <a:off x="2655" y="2867"/>
                <a:ext cx="23" cy="45"/>
              </a:xfrm>
              <a:prstGeom prst="rect">
                <a:avLst/>
              </a:prstGeom>
              <a:grpFill/>
              <a:ln w="0">
                <a:noFill/>
                <a:miter lim="800000"/>
                <a:headEnd/>
                <a:tailEnd/>
              </a:ln>
              <a:effectLst/>
            </p:spPr>
            <p:txBody>
              <a:bodyPr/>
              <a:lstStyle/>
              <a:p>
                <a:endParaRPr lang="en-US"/>
              </a:p>
            </p:txBody>
          </p:sp>
          <p:sp>
            <p:nvSpPr>
              <p:cNvPr id="328" name="Freeform 220"/>
              <p:cNvSpPr>
                <a:spLocks/>
              </p:cNvSpPr>
              <p:nvPr/>
            </p:nvSpPr>
            <p:spPr bwMode="gray">
              <a:xfrm>
                <a:off x="2481" y="2937"/>
                <a:ext cx="239" cy="75"/>
              </a:xfrm>
              <a:custGeom>
                <a:avLst/>
                <a:gdLst/>
                <a:ahLst/>
                <a:cxnLst>
                  <a:cxn ang="0">
                    <a:pos x="119" y="56"/>
                  </a:cxn>
                  <a:cxn ang="0">
                    <a:pos x="93" y="53"/>
                  </a:cxn>
                  <a:cxn ang="0">
                    <a:pos x="72" y="47"/>
                  </a:cxn>
                  <a:cxn ang="0">
                    <a:pos x="54" y="39"/>
                  </a:cxn>
                  <a:cxn ang="0">
                    <a:pos x="41" y="29"/>
                  </a:cxn>
                  <a:cxn ang="0">
                    <a:pos x="30" y="18"/>
                  </a:cxn>
                  <a:cxn ang="0">
                    <a:pos x="24" y="9"/>
                  </a:cxn>
                  <a:cxn ang="0">
                    <a:pos x="20" y="3"/>
                  </a:cxn>
                  <a:cxn ang="0">
                    <a:pos x="18" y="0"/>
                  </a:cxn>
                  <a:cxn ang="0">
                    <a:pos x="0" y="8"/>
                  </a:cxn>
                  <a:cxn ang="0">
                    <a:pos x="2" y="12"/>
                  </a:cxn>
                  <a:cxn ang="0">
                    <a:pos x="8" y="20"/>
                  </a:cxn>
                  <a:cxn ang="0">
                    <a:pos x="15" y="30"/>
                  </a:cxn>
                  <a:cxn ang="0">
                    <a:pos x="27" y="42"/>
                  </a:cxn>
                  <a:cxn ang="0">
                    <a:pos x="44" y="54"/>
                  </a:cxn>
                  <a:cxn ang="0">
                    <a:pos x="65" y="65"/>
                  </a:cxn>
                  <a:cxn ang="0">
                    <a:pos x="89" y="72"/>
                  </a:cxn>
                  <a:cxn ang="0">
                    <a:pos x="119" y="75"/>
                  </a:cxn>
                  <a:cxn ang="0">
                    <a:pos x="149" y="72"/>
                  </a:cxn>
                  <a:cxn ang="0">
                    <a:pos x="174" y="65"/>
                  </a:cxn>
                  <a:cxn ang="0">
                    <a:pos x="195" y="54"/>
                  </a:cxn>
                  <a:cxn ang="0">
                    <a:pos x="210" y="42"/>
                  </a:cxn>
                  <a:cxn ang="0">
                    <a:pos x="222" y="30"/>
                  </a:cxn>
                  <a:cxn ang="0">
                    <a:pos x="231" y="20"/>
                  </a:cxn>
                  <a:cxn ang="0">
                    <a:pos x="236" y="12"/>
                  </a:cxn>
                  <a:cxn ang="0">
                    <a:pos x="239" y="8"/>
                  </a:cxn>
                  <a:cxn ang="0">
                    <a:pos x="221" y="0"/>
                  </a:cxn>
                  <a:cxn ang="0">
                    <a:pos x="219" y="3"/>
                  </a:cxn>
                  <a:cxn ang="0">
                    <a:pos x="215" y="9"/>
                  </a:cxn>
                  <a:cxn ang="0">
                    <a:pos x="207" y="18"/>
                  </a:cxn>
                  <a:cxn ang="0">
                    <a:pos x="197" y="29"/>
                  </a:cxn>
                  <a:cxn ang="0">
                    <a:pos x="183" y="39"/>
                  </a:cxn>
                  <a:cxn ang="0">
                    <a:pos x="167" y="47"/>
                  </a:cxn>
                  <a:cxn ang="0">
                    <a:pos x="144" y="53"/>
                  </a:cxn>
                  <a:cxn ang="0">
                    <a:pos x="119" y="56"/>
                  </a:cxn>
                </a:cxnLst>
                <a:rect l="0" t="0" r="r" b="b"/>
                <a:pathLst>
                  <a:path w="239" h="75">
                    <a:moveTo>
                      <a:pt x="119" y="56"/>
                    </a:moveTo>
                    <a:lnTo>
                      <a:pt x="93" y="53"/>
                    </a:lnTo>
                    <a:lnTo>
                      <a:pt x="72" y="47"/>
                    </a:lnTo>
                    <a:lnTo>
                      <a:pt x="54" y="39"/>
                    </a:lnTo>
                    <a:lnTo>
                      <a:pt x="41" y="29"/>
                    </a:lnTo>
                    <a:lnTo>
                      <a:pt x="30" y="18"/>
                    </a:lnTo>
                    <a:lnTo>
                      <a:pt x="24" y="9"/>
                    </a:lnTo>
                    <a:lnTo>
                      <a:pt x="20" y="3"/>
                    </a:lnTo>
                    <a:lnTo>
                      <a:pt x="18" y="0"/>
                    </a:lnTo>
                    <a:lnTo>
                      <a:pt x="0" y="8"/>
                    </a:lnTo>
                    <a:lnTo>
                      <a:pt x="2" y="12"/>
                    </a:lnTo>
                    <a:lnTo>
                      <a:pt x="8" y="20"/>
                    </a:lnTo>
                    <a:lnTo>
                      <a:pt x="15" y="30"/>
                    </a:lnTo>
                    <a:lnTo>
                      <a:pt x="27" y="42"/>
                    </a:lnTo>
                    <a:lnTo>
                      <a:pt x="44" y="54"/>
                    </a:lnTo>
                    <a:lnTo>
                      <a:pt x="65" y="65"/>
                    </a:lnTo>
                    <a:lnTo>
                      <a:pt x="89" y="72"/>
                    </a:lnTo>
                    <a:lnTo>
                      <a:pt x="119" y="75"/>
                    </a:lnTo>
                    <a:lnTo>
                      <a:pt x="149" y="72"/>
                    </a:lnTo>
                    <a:lnTo>
                      <a:pt x="174" y="65"/>
                    </a:lnTo>
                    <a:lnTo>
                      <a:pt x="195" y="54"/>
                    </a:lnTo>
                    <a:lnTo>
                      <a:pt x="210" y="42"/>
                    </a:lnTo>
                    <a:lnTo>
                      <a:pt x="222" y="30"/>
                    </a:lnTo>
                    <a:lnTo>
                      <a:pt x="231" y="20"/>
                    </a:lnTo>
                    <a:lnTo>
                      <a:pt x="236" y="12"/>
                    </a:lnTo>
                    <a:lnTo>
                      <a:pt x="239" y="8"/>
                    </a:lnTo>
                    <a:lnTo>
                      <a:pt x="221" y="0"/>
                    </a:lnTo>
                    <a:lnTo>
                      <a:pt x="219" y="3"/>
                    </a:lnTo>
                    <a:lnTo>
                      <a:pt x="215" y="9"/>
                    </a:lnTo>
                    <a:lnTo>
                      <a:pt x="207" y="18"/>
                    </a:lnTo>
                    <a:lnTo>
                      <a:pt x="197" y="29"/>
                    </a:lnTo>
                    <a:lnTo>
                      <a:pt x="183" y="39"/>
                    </a:lnTo>
                    <a:lnTo>
                      <a:pt x="167" y="47"/>
                    </a:lnTo>
                    <a:lnTo>
                      <a:pt x="144" y="53"/>
                    </a:lnTo>
                    <a:lnTo>
                      <a:pt x="119" y="56"/>
                    </a:lnTo>
                    <a:close/>
                  </a:path>
                </a:pathLst>
              </a:custGeom>
              <a:grpFill/>
              <a:ln w="0">
                <a:noFill/>
                <a:prstDash val="solid"/>
                <a:round/>
                <a:headEnd/>
                <a:tailEnd/>
              </a:ln>
              <a:effectLst/>
            </p:spPr>
            <p:txBody>
              <a:bodyPr/>
              <a:lstStyle/>
              <a:p>
                <a:endParaRPr lang="en-US"/>
              </a:p>
            </p:txBody>
          </p:sp>
          <p:sp>
            <p:nvSpPr>
              <p:cNvPr id="329" name="Freeform 221"/>
              <p:cNvSpPr>
                <a:spLocks/>
              </p:cNvSpPr>
              <p:nvPr/>
            </p:nvSpPr>
            <p:spPr bwMode="gray">
              <a:xfrm>
                <a:off x="2411" y="2675"/>
                <a:ext cx="189" cy="414"/>
              </a:xfrm>
              <a:custGeom>
                <a:avLst/>
                <a:gdLst/>
                <a:ahLst/>
                <a:cxnLst>
                  <a:cxn ang="0">
                    <a:pos x="49" y="375"/>
                  </a:cxn>
                  <a:cxn ang="0">
                    <a:pos x="46" y="373"/>
                  </a:cxn>
                  <a:cxn ang="0">
                    <a:pos x="45" y="370"/>
                  </a:cxn>
                  <a:cxn ang="0">
                    <a:pos x="43" y="367"/>
                  </a:cxn>
                  <a:cxn ang="0">
                    <a:pos x="42" y="363"/>
                  </a:cxn>
                  <a:cxn ang="0">
                    <a:pos x="42" y="150"/>
                  </a:cxn>
                  <a:cxn ang="0">
                    <a:pos x="43" y="145"/>
                  </a:cxn>
                  <a:cxn ang="0">
                    <a:pos x="45" y="141"/>
                  </a:cxn>
                  <a:cxn ang="0">
                    <a:pos x="46" y="139"/>
                  </a:cxn>
                  <a:cxn ang="0">
                    <a:pos x="49" y="138"/>
                  </a:cxn>
                  <a:cxn ang="0">
                    <a:pos x="189" y="138"/>
                  </a:cxn>
                  <a:cxn ang="0">
                    <a:pos x="189" y="97"/>
                  </a:cxn>
                  <a:cxn ang="0">
                    <a:pos x="153" y="97"/>
                  </a:cxn>
                  <a:cxn ang="0">
                    <a:pos x="105" y="7"/>
                  </a:cxn>
                  <a:cxn ang="0">
                    <a:pos x="102" y="4"/>
                  </a:cxn>
                  <a:cxn ang="0">
                    <a:pos x="97" y="1"/>
                  </a:cxn>
                  <a:cxn ang="0">
                    <a:pos x="93" y="0"/>
                  </a:cxn>
                  <a:cxn ang="0">
                    <a:pos x="87" y="0"/>
                  </a:cxn>
                  <a:cxn ang="0">
                    <a:pos x="82" y="1"/>
                  </a:cxn>
                  <a:cxn ang="0">
                    <a:pos x="78" y="4"/>
                  </a:cxn>
                  <a:cxn ang="0">
                    <a:pos x="75" y="9"/>
                  </a:cxn>
                  <a:cxn ang="0">
                    <a:pos x="73" y="13"/>
                  </a:cxn>
                  <a:cxn ang="0">
                    <a:pos x="73" y="19"/>
                  </a:cxn>
                  <a:cxn ang="0">
                    <a:pos x="75" y="24"/>
                  </a:cxn>
                  <a:cxn ang="0">
                    <a:pos x="114" y="97"/>
                  </a:cxn>
                  <a:cxn ang="0">
                    <a:pos x="42" y="97"/>
                  </a:cxn>
                  <a:cxn ang="0">
                    <a:pos x="25" y="102"/>
                  </a:cxn>
                  <a:cxn ang="0">
                    <a:pos x="13" y="111"/>
                  </a:cxn>
                  <a:cxn ang="0">
                    <a:pos x="4" y="126"/>
                  </a:cxn>
                  <a:cxn ang="0">
                    <a:pos x="0" y="144"/>
                  </a:cxn>
                  <a:cxn ang="0">
                    <a:pos x="0" y="369"/>
                  </a:cxn>
                  <a:cxn ang="0">
                    <a:pos x="4" y="387"/>
                  </a:cxn>
                  <a:cxn ang="0">
                    <a:pos x="13" y="400"/>
                  </a:cxn>
                  <a:cxn ang="0">
                    <a:pos x="25" y="411"/>
                  </a:cxn>
                  <a:cxn ang="0">
                    <a:pos x="42" y="414"/>
                  </a:cxn>
                  <a:cxn ang="0">
                    <a:pos x="189" y="414"/>
                  </a:cxn>
                  <a:cxn ang="0">
                    <a:pos x="189" y="375"/>
                  </a:cxn>
                  <a:cxn ang="0">
                    <a:pos x="49" y="375"/>
                  </a:cxn>
                </a:cxnLst>
                <a:rect l="0" t="0" r="r" b="b"/>
                <a:pathLst>
                  <a:path w="189" h="414">
                    <a:moveTo>
                      <a:pt x="49" y="375"/>
                    </a:moveTo>
                    <a:lnTo>
                      <a:pt x="46" y="373"/>
                    </a:lnTo>
                    <a:lnTo>
                      <a:pt x="45" y="370"/>
                    </a:lnTo>
                    <a:lnTo>
                      <a:pt x="43" y="367"/>
                    </a:lnTo>
                    <a:lnTo>
                      <a:pt x="42" y="363"/>
                    </a:lnTo>
                    <a:lnTo>
                      <a:pt x="42" y="150"/>
                    </a:lnTo>
                    <a:lnTo>
                      <a:pt x="43" y="145"/>
                    </a:lnTo>
                    <a:lnTo>
                      <a:pt x="45" y="141"/>
                    </a:lnTo>
                    <a:lnTo>
                      <a:pt x="46" y="139"/>
                    </a:lnTo>
                    <a:lnTo>
                      <a:pt x="49" y="138"/>
                    </a:lnTo>
                    <a:lnTo>
                      <a:pt x="189" y="138"/>
                    </a:lnTo>
                    <a:lnTo>
                      <a:pt x="189" y="97"/>
                    </a:lnTo>
                    <a:lnTo>
                      <a:pt x="153" y="97"/>
                    </a:lnTo>
                    <a:lnTo>
                      <a:pt x="105" y="7"/>
                    </a:lnTo>
                    <a:lnTo>
                      <a:pt x="102" y="4"/>
                    </a:lnTo>
                    <a:lnTo>
                      <a:pt x="97" y="1"/>
                    </a:lnTo>
                    <a:lnTo>
                      <a:pt x="93" y="0"/>
                    </a:lnTo>
                    <a:lnTo>
                      <a:pt x="87" y="0"/>
                    </a:lnTo>
                    <a:lnTo>
                      <a:pt x="82" y="1"/>
                    </a:lnTo>
                    <a:lnTo>
                      <a:pt x="78" y="4"/>
                    </a:lnTo>
                    <a:lnTo>
                      <a:pt x="75" y="9"/>
                    </a:lnTo>
                    <a:lnTo>
                      <a:pt x="73" y="13"/>
                    </a:lnTo>
                    <a:lnTo>
                      <a:pt x="73" y="19"/>
                    </a:lnTo>
                    <a:lnTo>
                      <a:pt x="75" y="24"/>
                    </a:lnTo>
                    <a:lnTo>
                      <a:pt x="114" y="97"/>
                    </a:lnTo>
                    <a:lnTo>
                      <a:pt x="42" y="97"/>
                    </a:lnTo>
                    <a:lnTo>
                      <a:pt x="25" y="102"/>
                    </a:lnTo>
                    <a:lnTo>
                      <a:pt x="13" y="111"/>
                    </a:lnTo>
                    <a:lnTo>
                      <a:pt x="4" y="126"/>
                    </a:lnTo>
                    <a:lnTo>
                      <a:pt x="0" y="144"/>
                    </a:lnTo>
                    <a:lnTo>
                      <a:pt x="0" y="369"/>
                    </a:lnTo>
                    <a:lnTo>
                      <a:pt x="4" y="387"/>
                    </a:lnTo>
                    <a:lnTo>
                      <a:pt x="13" y="400"/>
                    </a:lnTo>
                    <a:lnTo>
                      <a:pt x="25" y="411"/>
                    </a:lnTo>
                    <a:lnTo>
                      <a:pt x="42" y="414"/>
                    </a:lnTo>
                    <a:lnTo>
                      <a:pt x="189" y="414"/>
                    </a:lnTo>
                    <a:lnTo>
                      <a:pt x="189" y="375"/>
                    </a:lnTo>
                    <a:lnTo>
                      <a:pt x="49" y="375"/>
                    </a:lnTo>
                    <a:close/>
                  </a:path>
                </a:pathLst>
              </a:custGeom>
              <a:grpFill/>
              <a:ln w="0">
                <a:noFill/>
                <a:prstDash val="solid"/>
                <a:round/>
                <a:headEnd/>
                <a:tailEnd/>
              </a:ln>
              <a:effectLst/>
            </p:spPr>
            <p:txBody>
              <a:bodyPr/>
              <a:lstStyle/>
              <a:p>
                <a:endParaRPr lang="en-US"/>
              </a:p>
            </p:txBody>
          </p:sp>
          <p:sp>
            <p:nvSpPr>
              <p:cNvPr id="330" name="Freeform 222"/>
              <p:cNvSpPr>
                <a:spLocks/>
              </p:cNvSpPr>
              <p:nvPr/>
            </p:nvSpPr>
            <p:spPr bwMode="gray">
              <a:xfrm>
                <a:off x="2600" y="2675"/>
                <a:ext cx="189" cy="414"/>
              </a:xfrm>
              <a:custGeom>
                <a:avLst/>
                <a:gdLst/>
                <a:ahLst/>
                <a:cxnLst>
                  <a:cxn ang="0">
                    <a:pos x="189" y="369"/>
                  </a:cxn>
                  <a:cxn ang="0">
                    <a:pos x="189" y="144"/>
                  </a:cxn>
                  <a:cxn ang="0">
                    <a:pos x="186" y="126"/>
                  </a:cxn>
                  <a:cxn ang="0">
                    <a:pos x="177" y="111"/>
                  </a:cxn>
                  <a:cxn ang="0">
                    <a:pos x="163" y="102"/>
                  </a:cxn>
                  <a:cxn ang="0">
                    <a:pos x="147" y="97"/>
                  </a:cxn>
                  <a:cxn ang="0">
                    <a:pos x="75" y="97"/>
                  </a:cxn>
                  <a:cxn ang="0">
                    <a:pos x="114" y="24"/>
                  </a:cxn>
                  <a:cxn ang="0">
                    <a:pos x="115" y="19"/>
                  </a:cxn>
                  <a:cxn ang="0">
                    <a:pos x="115" y="13"/>
                  </a:cxn>
                  <a:cxn ang="0">
                    <a:pos x="114" y="9"/>
                  </a:cxn>
                  <a:cxn ang="0">
                    <a:pos x="111" y="4"/>
                  </a:cxn>
                  <a:cxn ang="0">
                    <a:pos x="106" y="1"/>
                  </a:cxn>
                  <a:cxn ang="0">
                    <a:pos x="102" y="0"/>
                  </a:cxn>
                  <a:cxn ang="0">
                    <a:pos x="97" y="0"/>
                  </a:cxn>
                  <a:cxn ang="0">
                    <a:pos x="91" y="1"/>
                  </a:cxn>
                  <a:cxn ang="0">
                    <a:pos x="87" y="4"/>
                  </a:cxn>
                  <a:cxn ang="0">
                    <a:pos x="84" y="7"/>
                  </a:cxn>
                  <a:cxn ang="0">
                    <a:pos x="37" y="97"/>
                  </a:cxn>
                  <a:cxn ang="0">
                    <a:pos x="0" y="97"/>
                  </a:cxn>
                  <a:cxn ang="0">
                    <a:pos x="0" y="138"/>
                  </a:cxn>
                  <a:cxn ang="0">
                    <a:pos x="139" y="138"/>
                  </a:cxn>
                  <a:cxn ang="0">
                    <a:pos x="142" y="139"/>
                  </a:cxn>
                  <a:cxn ang="0">
                    <a:pos x="145" y="141"/>
                  </a:cxn>
                  <a:cxn ang="0">
                    <a:pos x="147" y="145"/>
                  </a:cxn>
                  <a:cxn ang="0">
                    <a:pos x="147" y="150"/>
                  </a:cxn>
                  <a:cxn ang="0">
                    <a:pos x="147" y="363"/>
                  </a:cxn>
                  <a:cxn ang="0">
                    <a:pos x="147" y="367"/>
                  </a:cxn>
                  <a:cxn ang="0">
                    <a:pos x="145" y="370"/>
                  </a:cxn>
                  <a:cxn ang="0">
                    <a:pos x="142" y="373"/>
                  </a:cxn>
                  <a:cxn ang="0">
                    <a:pos x="139" y="375"/>
                  </a:cxn>
                  <a:cxn ang="0">
                    <a:pos x="0" y="375"/>
                  </a:cxn>
                  <a:cxn ang="0">
                    <a:pos x="0" y="414"/>
                  </a:cxn>
                  <a:cxn ang="0">
                    <a:pos x="147" y="414"/>
                  </a:cxn>
                  <a:cxn ang="0">
                    <a:pos x="163" y="411"/>
                  </a:cxn>
                  <a:cxn ang="0">
                    <a:pos x="177" y="400"/>
                  </a:cxn>
                  <a:cxn ang="0">
                    <a:pos x="186" y="387"/>
                  </a:cxn>
                  <a:cxn ang="0">
                    <a:pos x="189" y="369"/>
                  </a:cxn>
                </a:cxnLst>
                <a:rect l="0" t="0" r="r" b="b"/>
                <a:pathLst>
                  <a:path w="189" h="414">
                    <a:moveTo>
                      <a:pt x="189" y="369"/>
                    </a:moveTo>
                    <a:lnTo>
                      <a:pt x="189" y="144"/>
                    </a:lnTo>
                    <a:lnTo>
                      <a:pt x="186" y="126"/>
                    </a:lnTo>
                    <a:lnTo>
                      <a:pt x="177" y="111"/>
                    </a:lnTo>
                    <a:lnTo>
                      <a:pt x="163" y="102"/>
                    </a:lnTo>
                    <a:lnTo>
                      <a:pt x="147" y="97"/>
                    </a:lnTo>
                    <a:lnTo>
                      <a:pt x="75" y="97"/>
                    </a:lnTo>
                    <a:lnTo>
                      <a:pt x="114" y="24"/>
                    </a:lnTo>
                    <a:lnTo>
                      <a:pt x="115" y="19"/>
                    </a:lnTo>
                    <a:lnTo>
                      <a:pt x="115" y="13"/>
                    </a:lnTo>
                    <a:lnTo>
                      <a:pt x="114" y="9"/>
                    </a:lnTo>
                    <a:lnTo>
                      <a:pt x="111" y="4"/>
                    </a:lnTo>
                    <a:lnTo>
                      <a:pt x="106" y="1"/>
                    </a:lnTo>
                    <a:lnTo>
                      <a:pt x="102" y="0"/>
                    </a:lnTo>
                    <a:lnTo>
                      <a:pt x="97" y="0"/>
                    </a:lnTo>
                    <a:lnTo>
                      <a:pt x="91" y="1"/>
                    </a:lnTo>
                    <a:lnTo>
                      <a:pt x="87" y="4"/>
                    </a:lnTo>
                    <a:lnTo>
                      <a:pt x="84" y="7"/>
                    </a:lnTo>
                    <a:lnTo>
                      <a:pt x="37" y="97"/>
                    </a:lnTo>
                    <a:lnTo>
                      <a:pt x="0" y="97"/>
                    </a:lnTo>
                    <a:lnTo>
                      <a:pt x="0" y="138"/>
                    </a:lnTo>
                    <a:lnTo>
                      <a:pt x="139" y="138"/>
                    </a:lnTo>
                    <a:lnTo>
                      <a:pt x="142" y="139"/>
                    </a:lnTo>
                    <a:lnTo>
                      <a:pt x="145" y="141"/>
                    </a:lnTo>
                    <a:lnTo>
                      <a:pt x="147" y="145"/>
                    </a:lnTo>
                    <a:lnTo>
                      <a:pt x="147" y="150"/>
                    </a:lnTo>
                    <a:lnTo>
                      <a:pt x="147" y="363"/>
                    </a:lnTo>
                    <a:lnTo>
                      <a:pt x="147" y="367"/>
                    </a:lnTo>
                    <a:lnTo>
                      <a:pt x="145" y="370"/>
                    </a:lnTo>
                    <a:lnTo>
                      <a:pt x="142" y="373"/>
                    </a:lnTo>
                    <a:lnTo>
                      <a:pt x="139" y="375"/>
                    </a:lnTo>
                    <a:lnTo>
                      <a:pt x="0" y="375"/>
                    </a:lnTo>
                    <a:lnTo>
                      <a:pt x="0" y="414"/>
                    </a:lnTo>
                    <a:lnTo>
                      <a:pt x="147" y="414"/>
                    </a:lnTo>
                    <a:lnTo>
                      <a:pt x="163" y="411"/>
                    </a:lnTo>
                    <a:lnTo>
                      <a:pt x="177" y="400"/>
                    </a:lnTo>
                    <a:lnTo>
                      <a:pt x="186" y="387"/>
                    </a:lnTo>
                    <a:lnTo>
                      <a:pt x="189" y="369"/>
                    </a:lnTo>
                    <a:close/>
                  </a:path>
                </a:pathLst>
              </a:custGeom>
              <a:grpFill/>
              <a:ln w="0">
                <a:noFill/>
                <a:prstDash val="solid"/>
                <a:round/>
                <a:headEnd/>
                <a:tailEnd/>
              </a:ln>
              <a:effectLst/>
            </p:spPr>
            <p:txBody>
              <a:bodyPr/>
              <a:lstStyle/>
              <a:p>
                <a:endParaRPr lang="en-US"/>
              </a:p>
            </p:txBody>
          </p:sp>
        </p:grpSp>
        <p:grpSp>
          <p:nvGrpSpPr>
            <p:cNvPr id="29" name="Group 228"/>
            <p:cNvGrpSpPr>
              <a:grpSpLocks/>
            </p:cNvGrpSpPr>
            <p:nvPr/>
          </p:nvGrpSpPr>
          <p:grpSpPr bwMode="auto">
            <a:xfrm>
              <a:off x="1356054" y="3193917"/>
              <a:ext cx="324604" cy="312580"/>
              <a:chOff x="1919" y="2690"/>
              <a:chExt cx="342" cy="384"/>
            </a:xfrm>
            <a:grpFill/>
          </p:grpSpPr>
          <p:sp>
            <p:nvSpPr>
              <p:cNvPr id="322" name="Freeform 229"/>
              <p:cNvSpPr>
                <a:spLocks/>
              </p:cNvSpPr>
              <p:nvPr/>
            </p:nvSpPr>
            <p:spPr bwMode="gray">
              <a:xfrm>
                <a:off x="1919" y="2724"/>
                <a:ext cx="127" cy="350"/>
              </a:xfrm>
              <a:custGeom>
                <a:avLst/>
                <a:gdLst/>
                <a:ahLst/>
                <a:cxnLst>
                  <a:cxn ang="0">
                    <a:pos x="34" y="0"/>
                  </a:cxn>
                  <a:cxn ang="0">
                    <a:pos x="21" y="2"/>
                  </a:cxn>
                  <a:cxn ang="0">
                    <a:pos x="10" y="9"/>
                  </a:cxn>
                  <a:cxn ang="0">
                    <a:pos x="3" y="21"/>
                  </a:cxn>
                  <a:cxn ang="0">
                    <a:pos x="0" y="35"/>
                  </a:cxn>
                  <a:cxn ang="0">
                    <a:pos x="0" y="315"/>
                  </a:cxn>
                  <a:cxn ang="0">
                    <a:pos x="3" y="329"/>
                  </a:cxn>
                  <a:cxn ang="0">
                    <a:pos x="10" y="341"/>
                  </a:cxn>
                  <a:cxn ang="0">
                    <a:pos x="21" y="348"/>
                  </a:cxn>
                  <a:cxn ang="0">
                    <a:pos x="34" y="350"/>
                  </a:cxn>
                  <a:cxn ang="0">
                    <a:pos x="127" y="350"/>
                  </a:cxn>
                  <a:cxn ang="0">
                    <a:pos x="127" y="314"/>
                  </a:cxn>
                  <a:cxn ang="0">
                    <a:pos x="36" y="314"/>
                  </a:cxn>
                  <a:cxn ang="0">
                    <a:pos x="36" y="0"/>
                  </a:cxn>
                  <a:cxn ang="0">
                    <a:pos x="34" y="0"/>
                  </a:cxn>
                </a:cxnLst>
                <a:rect l="0" t="0" r="r" b="b"/>
                <a:pathLst>
                  <a:path w="127" h="350">
                    <a:moveTo>
                      <a:pt x="34" y="0"/>
                    </a:moveTo>
                    <a:lnTo>
                      <a:pt x="21" y="2"/>
                    </a:lnTo>
                    <a:lnTo>
                      <a:pt x="10" y="9"/>
                    </a:lnTo>
                    <a:lnTo>
                      <a:pt x="3" y="21"/>
                    </a:lnTo>
                    <a:lnTo>
                      <a:pt x="0" y="35"/>
                    </a:lnTo>
                    <a:lnTo>
                      <a:pt x="0" y="315"/>
                    </a:lnTo>
                    <a:lnTo>
                      <a:pt x="3" y="329"/>
                    </a:lnTo>
                    <a:lnTo>
                      <a:pt x="10" y="341"/>
                    </a:lnTo>
                    <a:lnTo>
                      <a:pt x="21" y="348"/>
                    </a:lnTo>
                    <a:lnTo>
                      <a:pt x="34" y="350"/>
                    </a:lnTo>
                    <a:lnTo>
                      <a:pt x="127" y="350"/>
                    </a:lnTo>
                    <a:lnTo>
                      <a:pt x="127" y="314"/>
                    </a:lnTo>
                    <a:lnTo>
                      <a:pt x="36" y="314"/>
                    </a:lnTo>
                    <a:lnTo>
                      <a:pt x="36" y="0"/>
                    </a:lnTo>
                    <a:lnTo>
                      <a:pt x="34" y="0"/>
                    </a:lnTo>
                    <a:close/>
                  </a:path>
                </a:pathLst>
              </a:custGeom>
              <a:grpFill/>
              <a:ln w="0">
                <a:noFill/>
                <a:prstDash val="solid"/>
                <a:round/>
                <a:headEnd/>
                <a:tailEnd/>
              </a:ln>
              <a:effectLst/>
            </p:spPr>
            <p:txBody>
              <a:bodyPr/>
              <a:lstStyle/>
              <a:p>
                <a:endParaRPr lang="en-US"/>
              </a:p>
            </p:txBody>
          </p:sp>
          <p:sp>
            <p:nvSpPr>
              <p:cNvPr id="323" name="Freeform 230"/>
              <p:cNvSpPr>
                <a:spLocks noEditPoints="1"/>
              </p:cNvSpPr>
              <p:nvPr/>
            </p:nvSpPr>
            <p:spPr bwMode="gray">
              <a:xfrm>
                <a:off x="2001" y="2690"/>
                <a:ext cx="260" cy="384"/>
              </a:xfrm>
              <a:custGeom>
                <a:avLst/>
                <a:gdLst/>
                <a:ahLst/>
                <a:cxnLst>
                  <a:cxn ang="0">
                    <a:pos x="239" y="382"/>
                  </a:cxn>
                  <a:cxn ang="0">
                    <a:pos x="257" y="363"/>
                  </a:cxn>
                  <a:cxn ang="0">
                    <a:pos x="260" y="34"/>
                  </a:cxn>
                  <a:cxn ang="0">
                    <a:pos x="249" y="10"/>
                  </a:cxn>
                  <a:cxn ang="0">
                    <a:pos x="225" y="0"/>
                  </a:cxn>
                  <a:cxn ang="0">
                    <a:pos x="57" y="1"/>
                  </a:cxn>
                  <a:cxn ang="0">
                    <a:pos x="48" y="7"/>
                  </a:cxn>
                  <a:cxn ang="0">
                    <a:pos x="45" y="18"/>
                  </a:cxn>
                  <a:cxn ang="0">
                    <a:pos x="44" y="123"/>
                  </a:cxn>
                  <a:cxn ang="0">
                    <a:pos x="33" y="145"/>
                  </a:cxn>
                  <a:cxn ang="0">
                    <a:pos x="18" y="175"/>
                  </a:cxn>
                  <a:cxn ang="0">
                    <a:pos x="6" y="202"/>
                  </a:cxn>
                  <a:cxn ang="0">
                    <a:pos x="2" y="213"/>
                  </a:cxn>
                  <a:cxn ang="0">
                    <a:pos x="0" y="220"/>
                  </a:cxn>
                  <a:cxn ang="0">
                    <a:pos x="2" y="231"/>
                  </a:cxn>
                  <a:cxn ang="0">
                    <a:pos x="12" y="238"/>
                  </a:cxn>
                  <a:cxn ang="0">
                    <a:pos x="21" y="238"/>
                  </a:cxn>
                  <a:cxn ang="0">
                    <a:pos x="45" y="238"/>
                  </a:cxn>
                  <a:cxn ang="0">
                    <a:pos x="225" y="384"/>
                  </a:cxn>
                  <a:cxn ang="0">
                    <a:pos x="81" y="348"/>
                  </a:cxn>
                  <a:cxn ang="0">
                    <a:pos x="81" y="316"/>
                  </a:cxn>
                  <a:cxn ang="0">
                    <a:pos x="81" y="274"/>
                  </a:cxn>
                  <a:cxn ang="0">
                    <a:pos x="81" y="237"/>
                  </a:cxn>
                  <a:cxn ang="0">
                    <a:pos x="81" y="220"/>
                  </a:cxn>
                  <a:cxn ang="0">
                    <a:pos x="78" y="211"/>
                  </a:cxn>
                  <a:cxn ang="0">
                    <a:pos x="72" y="205"/>
                  </a:cxn>
                  <a:cxn ang="0">
                    <a:pos x="63" y="202"/>
                  </a:cxn>
                  <a:cxn ang="0">
                    <a:pos x="60" y="202"/>
                  </a:cxn>
                  <a:cxn ang="0">
                    <a:pos x="51" y="202"/>
                  </a:cxn>
                  <a:cxn ang="0">
                    <a:pos x="53" y="187"/>
                  </a:cxn>
                  <a:cxn ang="0">
                    <a:pos x="68" y="156"/>
                  </a:cxn>
                  <a:cxn ang="0">
                    <a:pos x="78" y="133"/>
                  </a:cxn>
                  <a:cxn ang="0">
                    <a:pos x="81" y="126"/>
                  </a:cxn>
                  <a:cxn ang="0">
                    <a:pos x="81" y="118"/>
                  </a:cxn>
                  <a:cxn ang="0">
                    <a:pos x="81" y="88"/>
                  </a:cxn>
                  <a:cxn ang="0">
                    <a:pos x="81" y="52"/>
                  </a:cxn>
                  <a:cxn ang="0">
                    <a:pos x="224" y="36"/>
                  </a:cxn>
                </a:cxnLst>
                <a:rect l="0" t="0" r="r" b="b"/>
                <a:pathLst>
                  <a:path w="260" h="384">
                    <a:moveTo>
                      <a:pt x="225" y="384"/>
                    </a:moveTo>
                    <a:lnTo>
                      <a:pt x="239" y="382"/>
                    </a:lnTo>
                    <a:lnTo>
                      <a:pt x="249" y="375"/>
                    </a:lnTo>
                    <a:lnTo>
                      <a:pt x="257" y="363"/>
                    </a:lnTo>
                    <a:lnTo>
                      <a:pt x="260" y="349"/>
                    </a:lnTo>
                    <a:lnTo>
                      <a:pt x="260" y="34"/>
                    </a:lnTo>
                    <a:lnTo>
                      <a:pt x="257" y="21"/>
                    </a:lnTo>
                    <a:lnTo>
                      <a:pt x="249" y="10"/>
                    </a:lnTo>
                    <a:lnTo>
                      <a:pt x="239" y="3"/>
                    </a:lnTo>
                    <a:lnTo>
                      <a:pt x="225" y="0"/>
                    </a:lnTo>
                    <a:lnTo>
                      <a:pt x="63" y="0"/>
                    </a:lnTo>
                    <a:lnTo>
                      <a:pt x="57" y="1"/>
                    </a:lnTo>
                    <a:lnTo>
                      <a:pt x="53" y="3"/>
                    </a:lnTo>
                    <a:lnTo>
                      <a:pt x="48" y="7"/>
                    </a:lnTo>
                    <a:lnTo>
                      <a:pt x="47" y="12"/>
                    </a:lnTo>
                    <a:lnTo>
                      <a:pt x="45" y="18"/>
                    </a:lnTo>
                    <a:lnTo>
                      <a:pt x="45" y="118"/>
                    </a:lnTo>
                    <a:lnTo>
                      <a:pt x="44" y="123"/>
                    </a:lnTo>
                    <a:lnTo>
                      <a:pt x="39" y="133"/>
                    </a:lnTo>
                    <a:lnTo>
                      <a:pt x="33" y="145"/>
                    </a:lnTo>
                    <a:lnTo>
                      <a:pt x="26" y="160"/>
                    </a:lnTo>
                    <a:lnTo>
                      <a:pt x="18" y="175"/>
                    </a:lnTo>
                    <a:lnTo>
                      <a:pt x="12" y="190"/>
                    </a:lnTo>
                    <a:lnTo>
                      <a:pt x="6" y="202"/>
                    </a:lnTo>
                    <a:lnTo>
                      <a:pt x="3" y="210"/>
                    </a:lnTo>
                    <a:lnTo>
                      <a:pt x="2" y="213"/>
                    </a:lnTo>
                    <a:lnTo>
                      <a:pt x="0" y="217"/>
                    </a:lnTo>
                    <a:lnTo>
                      <a:pt x="0" y="220"/>
                    </a:lnTo>
                    <a:lnTo>
                      <a:pt x="0" y="226"/>
                    </a:lnTo>
                    <a:lnTo>
                      <a:pt x="2" y="231"/>
                    </a:lnTo>
                    <a:lnTo>
                      <a:pt x="6" y="235"/>
                    </a:lnTo>
                    <a:lnTo>
                      <a:pt x="12" y="238"/>
                    </a:lnTo>
                    <a:lnTo>
                      <a:pt x="18" y="238"/>
                    </a:lnTo>
                    <a:lnTo>
                      <a:pt x="21" y="238"/>
                    </a:lnTo>
                    <a:lnTo>
                      <a:pt x="32" y="238"/>
                    </a:lnTo>
                    <a:lnTo>
                      <a:pt x="45" y="238"/>
                    </a:lnTo>
                    <a:lnTo>
                      <a:pt x="45" y="384"/>
                    </a:lnTo>
                    <a:lnTo>
                      <a:pt x="225" y="384"/>
                    </a:lnTo>
                    <a:close/>
                    <a:moveTo>
                      <a:pt x="224" y="348"/>
                    </a:moveTo>
                    <a:lnTo>
                      <a:pt x="81" y="348"/>
                    </a:lnTo>
                    <a:lnTo>
                      <a:pt x="81" y="334"/>
                    </a:lnTo>
                    <a:lnTo>
                      <a:pt x="81" y="316"/>
                    </a:lnTo>
                    <a:lnTo>
                      <a:pt x="81" y="295"/>
                    </a:lnTo>
                    <a:lnTo>
                      <a:pt x="81" y="274"/>
                    </a:lnTo>
                    <a:lnTo>
                      <a:pt x="81" y="253"/>
                    </a:lnTo>
                    <a:lnTo>
                      <a:pt x="81" y="237"/>
                    </a:lnTo>
                    <a:lnTo>
                      <a:pt x="81" y="225"/>
                    </a:lnTo>
                    <a:lnTo>
                      <a:pt x="81" y="220"/>
                    </a:lnTo>
                    <a:lnTo>
                      <a:pt x="81" y="216"/>
                    </a:lnTo>
                    <a:lnTo>
                      <a:pt x="78" y="211"/>
                    </a:lnTo>
                    <a:lnTo>
                      <a:pt x="77" y="208"/>
                    </a:lnTo>
                    <a:lnTo>
                      <a:pt x="72" y="205"/>
                    </a:lnTo>
                    <a:lnTo>
                      <a:pt x="68" y="204"/>
                    </a:lnTo>
                    <a:lnTo>
                      <a:pt x="63" y="202"/>
                    </a:lnTo>
                    <a:lnTo>
                      <a:pt x="62" y="202"/>
                    </a:lnTo>
                    <a:lnTo>
                      <a:pt x="60" y="202"/>
                    </a:lnTo>
                    <a:lnTo>
                      <a:pt x="56" y="202"/>
                    </a:lnTo>
                    <a:lnTo>
                      <a:pt x="51" y="202"/>
                    </a:lnTo>
                    <a:lnTo>
                      <a:pt x="45" y="202"/>
                    </a:lnTo>
                    <a:lnTo>
                      <a:pt x="53" y="187"/>
                    </a:lnTo>
                    <a:lnTo>
                      <a:pt x="60" y="171"/>
                    </a:lnTo>
                    <a:lnTo>
                      <a:pt x="68" y="156"/>
                    </a:lnTo>
                    <a:lnTo>
                      <a:pt x="74" y="142"/>
                    </a:lnTo>
                    <a:lnTo>
                      <a:pt x="78" y="133"/>
                    </a:lnTo>
                    <a:lnTo>
                      <a:pt x="80" y="130"/>
                    </a:lnTo>
                    <a:lnTo>
                      <a:pt x="81" y="126"/>
                    </a:lnTo>
                    <a:lnTo>
                      <a:pt x="81" y="123"/>
                    </a:lnTo>
                    <a:lnTo>
                      <a:pt x="81" y="118"/>
                    </a:lnTo>
                    <a:lnTo>
                      <a:pt x="81" y="106"/>
                    </a:lnTo>
                    <a:lnTo>
                      <a:pt x="81" y="88"/>
                    </a:lnTo>
                    <a:lnTo>
                      <a:pt x="81" y="70"/>
                    </a:lnTo>
                    <a:lnTo>
                      <a:pt x="81" y="52"/>
                    </a:lnTo>
                    <a:lnTo>
                      <a:pt x="81" y="36"/>
                    </a:lnTo>
                    <a:lnTo>
                      <a:pt x="224" y="36"/>
                    </a:lnTo>
                    <a:lnTo>
                      <a:pt x="224" y="348"/>
                    </a:lnTo>
                    <a:close/>
                  </a:path>
                </a:pathLst>
              </a:custGeom>
              <a:grpFill/>
              <a:ln w="0">
                <a:noFill/>
                <a:prstDash val="solid"/>
                <a:round/>
                <a:headEnd/>
                <a:tailEnd/>
              </a:ln>
              <a:effectLst/>
            </p:spPr>
            <p:txBody>
              <a:bodyPr/>
              <a:lstStyle/>
              <a:p>
                <a:endParaRPr lang="en-US"/>
              </a:p>
            </p:txBody>
          </p:sp>
          <p:sp>
            <p:nvSpPr>
              <p:cNvPr id="324" name="Rectangle 231"/>
              <p:cNvSpPr>
                <a:spLocks noChangeArrowheads="1"/>
              </p:cNvSpPr>
              <p:nvPr/>
            </p:nvSpPr>
            <p:spPr bwMode="gray">
              <a:xfrm>
                <a:off x="2099" y="2792"/>
                <a:ext cx="27" cy="40"/>
              </a:xfrm>
              <a:prstGeom prst="rect">
                <a:avLst/>
              </a:prstGeom>
              <a:grpFill/>
              <a:ln w="0">
                <a:noFill/>
                <a:miter lim="800000"/>
                <a:headEnd/>
                <a:tailEnd/>
              </a:ln>
              <a:effectLst/>
            </p:spPr>
            <p:txBody>
              <a:bodyPr/>
              <a:lstStyle/>
              <a:p>
                <a:endParaRPr lang="en-US"/>
              </a:p>
            </p:txBody>
          </p:sp>
          <p:sp>
            <p:nvSpPr>
              <p:cNvPr id="325" name="Rectangle 232"/>
              <p:cNvSpPr>
                <a:spLocks noChangeArrowheads="1"/>
              </p:cNvSpPr>
              <p:nvPr/>
            </p:nvSpPr>
            <p:spPr bwMode="gray">
              <a:xfrm>
                <a:off x="1955" y="2724"/>
                <a:ext cx="91" cy="36"/>
              </a:xfrm>
              <a:prstGeom prst="rect">
                <a:avLst/>
              </a:prstGeom>
              <a:grpFill/>
              <a:ln w="0">
                <a:noFill/>
                <a:miter lim="800000"/>
                <a:headEnd/>
                <a:tailEnd/>
              </a:ln>
              <a:effectLst/>
            </p:spPr>
            <p:txBody>
              <a:bodyPr/>
              <a:lstStyle/>
              <a:p>
                <a:endParaRPr lang="en-US"/>
              </a:p>
            </p:txBody>
          </p:sp>
        </p:grpSp>
        <p:sp>
          <p:nvSpPr>
            <p:cNvPr id="30" name="Right Arrow 29"/>
            <p:cNvSpPr/>
            <p:nvPr/>
          </p:nvSpPr>
          <p:spPr>
            <a:xfrm>
              <a:off x="1777113" y="4536550"/>
              <a:ext cx="457976" cy="223772"/>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44"/>
            <p:cNvGrpSpPr/>
            <p:nvPr/>
          </p:nvGrpSpPr>
          <p:grpSpPr>
            <a:xfrm>
              <a:off x="3700903" y="4956123"/>
              <a:ext cx="434035" cy="233877"/>
              <a:chOff x="2123728" y="4969880"/>
              <a:chExt cx="936104" cy="511347"/>
            </a:xfrm>
            <a:grpFill/>
          </p:grpSpPr>
          <p:sp>
            <p:nvSpPr>
              <p:cNvPr id="316" name="Freeform 45"/>
              <p:cNvSpPr/>
              <p:nvPr/>
            </p:nvSpPr>
            <p:spPr>
              <a:xfrm>
                <a:off x="2123728" y="4969880"/>
                <a:ext cx="936104" cy="511347"/>
              </a:xfrm>
              <a:custGeom>
                <a:avLst/>
                <a:gdLst>
                  <a:gd name="connsiteX0" fmla="*/ 0 w 936104"/>
                  <a:gd name="connsiteY0" fmla="*/ 252028 h 504056"/>
                  <a:gd name="connsiteX1" fmla="*/ 468052 w 936104"/>
                  <a:gd name="connsiteY1" fmla="*/ 0 h 504056"/>
                  <a:gd name="connsiteX2" fmla="*/ 936104 w 936104"/>
                  <a:gd name="connsiteY2" fmla="*/ 252028 h 504056"/>
                  <a:gd name="connsiteX3" fmla="*/ 825901 w 936104"/>
                  <a:gd name="connsiteY3" fmla="*/ 252028 h 504056"/>
                  <a:gd name="connsiteX4" fmla="*/ 825901 w 936104"/>
                  <a:gd name="connsiteY4" fmla="*/ 504056 h 504056"/>
                  <a:gd name="connsiteX5" fmla="*/ 110203 w 936104"/>
                  <a:gd name="connsiteY5" fmla="*/ 504056 h 504056"/>
                  <a:gd name="connsiteX6" fmla="*/ 110203 w 936104"/>
                  <a:gd name="connsiteY6" fmla="*/ 252028 h 504056"/>
                  <a:gd name="connsiteX7" fmla="*/ 0 w 936104"/>
                  <a:gd name="connsiteY7" fmla="*/ 252028 h 504056"/>
                  <a:gd name="connsiteX0" fmla="*/ 0 w 936104"/>
                  <a:gd name="connsiteY0" fmla="*/ 252028 h 504056"/>
                  <a:gd name="connsiteX1" fmla="*/ 468052 w 936104"/>
                  <a:gd name="connsiteY1" fmla="*/ 0 h 504056"/>
                  <a:gd name="connsiteX2" fmla="*/ 638057 w 936104"/>
                  <a:gd name="connsiteY2" fmla="*/ 89199 h 504056"/>
                  <a:gd name="connsiteX3" fmla="*/ 936104 w 936104"/>
                  <a:gd name="connsiteY3" fmla="*/ 252028 h 504056"/>
                  <a:gd name="connsiteX4" fmla="*/ 825901 w 936104"/>
                  <a:gd name="connsiteY4" fmla="*/ 252028 h 504056"/>
                  <a:gd name="connsiteX5" fmla="*/ 825901 w 936104"/>
                  <a:gd name="connsiteY5" fmla="*/ 504056 h 504056"/>
                  <a:gd name="connsiteX6" fmla="*/ 110203 w 936104"/>
                  <a:gd name="connsiteY6" fmla="*/ 504056 h 504056"/>
                  <a:gd name="connsiteX7" fmla="*/ 110203 w 936104"/>
                  <a:gd name="connsiteY7" fmla="*/ 252028 h 504056"/>
                  <a:gd name="connsiteX8" fmla="*/ 0 w 936104"/>
                  <a:gd name="connsiteY8" fmla="*/ 252028 h 504056"/>
                  <a:gd name="connsiteX0" fmla="*/ 0 w 936104"/>
                  <a:gd name="connsiteY0" fmla="*/ 252028 h 504056"/>
                  <a:gd name="connsiteX1" fmla="*/ 468052 w 936104"/>
                  <a:gd name="connsiteY1" fmla="*/ 0 h 504056"/>
                  <a:gd name="connsiteX2" fmla="*/ 638057 w 936104"/>
                  <a:gd name="connsiteY2" fmla="*/ 89199 h 504056"/>
                  <a:gd name="connsiteX3" fmla="*/ 936104 w 936104"/>
                  <a:gd name="connsiteY3" fmla="*/ 252028 h 504056"/>
                  <a:gd name="connsiteX4" fmla="*/ 825901 w 936104"/>
                  <a:gd name="connsiteY4" fmla="*/ 252028 h 504056"/>
                  <a:gd name="connsiteX5" fmla="*/ 825901 w 936104"/>
                  <a:gd name="connsiteY5" fmla="*/ 504056 h 504056"/>
                  <a:gd name="connsiteX6" fmla="*/ 110203 w 936104"/>
                  <a:gd name="connsiteY6" fmla="*/ 504056 h 504056"/>
                  <a:gd name="connsiteX7" fmla="*/ 110203 w 936104"/>
                  <a:gd name="connsiteY7" fmla="*/ 252028 h 504056"/>
                  <a:gd name="connsiteX8" fmla="*/ 0 w 936104"/>
                  <a:gd name="connsiteY8" fmla="*/ 252028 h 504056"/>
                  <a:gd name="connsiteX0" fmla="*/ 0 w 936104"/>
                  <a:gd name="connsiteY0" fmla="*/ 252028 h 504056"/>
                  <a:gd name="connsiteX1" fmla="*/ 468052 w 936104"/>
                  <a:gd name="connsiteY1" fmla="*/ 0 h 504056"/>
                  <a:gd name="connsiteX2" fmla="*/ 638057 w 936104"/>
                  <a:gd name="connsiteY2" fmla="*/ 89199 h 504056"/>
                  <a:gd name="connsiteX3" fmla="*/ 708682 w 936104"/>
                  <a:gd name="connsiteY3" fmla="*/ 126369 h 504056"/>
                  <a:gd name="connsiteX4" fmla="*/ 936104 w 936104"/>
                  <a:gd name="connsiteY4" fmla="*/ 252028 h 504056"/>
                  <a:gd name="connsiteX5" fmla="*/ 825901 w 936104"/>
                  <a:gd name="connsiteY5" fmla="*/ 252028 h 504056"/>
                  <a:gd name="connsiteX6" fmla="*/ 825901 w 936104"/>
                  <a:gd name="connsiteY6" fmla="*/ 504056 h 504056"/>
                  <a:gd name="connsiteX7" fmla="*/ 110203 w 936104"/>
                  <a:gd name="connsiteY7" fmla="*/ 504056 h 504056"/>
                  <a:gd name="connsiteX8" fmla="*/ 110203 w 936104"/>
                  <a:gd name="connsiteY8" fmla="*/ 252028 h 504056"/>
                  <a:gd name="connsiteX9" fmla="*/ 0 w 936104"/>
                  <a:gd name="connsiteY9" fmla="*/ 252028 h 504056"/>
                  <a:gd name="connsiteX0" fmla="*/ 0 w 936104"/>
                  <a:gd name="connsiteY0" fmla="*/ 293155 h 545183"/>
                  <a:gd name="connsiteX1" fmla="*/ 468052 w 936104"/>
                  <a:gd name="connsiteY1" fmla="*/ 41127 h 545183"/>
                  <a:gd name="connsiteX2" fmla="*/ 638057 w 936104"/>
                  <a:gd name="connsiteY2" fmla="*/ 130326 h 545183"/>
                  <a:gd name="connsiteX3" fmla="*/ 642911 w 936104"/>
                  <a:gd name="connsiteY3" fmla="*/ 0 h 545183"/>
                  <a:gd name="connsiteX4" fmla="*/ 708682 w 936104"/>
                  <a:gd name="connsiteY4" fmla="*/ 167496 h 545183"/>
                  <a:gd name="connsiteX5" fmla="*/ 936104 w 936104"/>
                  <a:gd name="connsiteY5" fmla="*/ 293155 h 545183"/>
                  <a:gd name="connsiteX6" fmla="*/ 825901 w 936104"/>
                  <a:gd name="connsiteY6" fmla="*/ 293155 h 545183"/>
                  <a:gd name="connsiteX7" fmla="*/ 825901 w 936104"/>
                  <a:gd name="connsiteY7" fmla="*/ 545183 h 545183"/>
                  <a:gd name="connsiteX8" fmla="*/ 110203 w 936104"/>
                  <a:gd name="connsiteY8" fmla="*/ 545183 h 545183"/>
                  <a:gd name="connsiteX9" fmla="*/ 110203 w 936104"/>
                  <a:gd name="connsiteY9" fmla="*/ 293155 h 545183"/>
                  <a:gd name="connsiteX10" fmla="*/ 0 w 936104"/>
                  <a:gd name="connsiteY10" fmla="*/ 293155 h 545183"/>
                  <a:gd name="connsiteX0" fmla="*/ 0 w 936104"/>
                  <a:gd name="connsiteY0" fmla="*/ 293155 h 545183"/>
                  <a:gd name="connsiteX1" fmla="*/ 468052 w 936104"/>
                  <a:gd name="connsiteY1" fmla="*/ 41127 h 545183"/>
                  <a:gd name="connsiteX2" fmla="*/ 638057 w 936104"/>
                  <a:gd name="connsiteY2" fmla="*/ 130326 h 545183"/>
                  <a:gd name="connsiteX3" fmla="*/ 642911 w 936104"/>
                  <a:gd name="connsiteY3" fmla="*/ 0 h 545183"/>
                  <a:gd name="connsiteX4" fmla="*/ 718419 w 936104"/>
                  <a:gd name="connsiteY4" fmla="*/ 62025 h 545183"/>
                  <a:gd name="connsiteX5" fmla="*/ 708682 w 936104"/>
                  <a:gd name="connsiteY5" fmla="*/ 167496 h 545183"/>
                  <a:gd name="connsiteX6" fmla="*/ 936104 w 936104"/>
                  <a:gd name="connsiteY6" fmla="*/ 293155 h 545183"/>
                  <a:gd name="connsiteX7" fmla="*/ 825901 w 936104"/>
                  <a:gd name="connsiteY7" fmla="*/ 293155 h 545183"/>
                  <a:gd name="connsiteX8" fmla="*/ 825901 w 936104"/>
                  <a:gd name="connsiteY8" fmla="*/ 545183 h 545183"/>
                  <a:gd name="connsiteX9" fmla="*/ 110203 w 936104"/>
                  <a:gd name="connsiteY9" fmla="*/ 545183 h 545183"/>
                  <a:gd name="connsiteX10" fmla="*/ 110203 w 936104"/>
                  <a:gd name="connsiteY10" fmla="*/ 293155 h 545183"/>
                  <a:gd name="connsiteX11" fmla="*/ 0 w 936104"/>
                  <a:gd name="connsiteY11" fmla="*/ 293155 h 545183"/>
                  <a:gd name="connsiteX0" fmla="*/ 0 w 936104"/>
                  <a:gd name="connsiteY0" fmla="*/ 252028 h 504056"/>
                  <a:gd name="connsiteX1" fmla="*/ 468052 w 936104"/>
                  <a:gd name="connsiteY1" fmla="*/ 0 h 504056"/>
                  <a:gd name="connsiteX2" fmla="*/ 638057 w 936104"/>
                  <a:gd name="connsiteY2" fmla="*/ 89199 h 504056"/>
                  <a:gd name="connsiteX3" fmla="*/ 637534 w 936104"/>
                  <a:gd name="connsiteY3" fmla="*/ 1911 h 504056"/>
                  <a:gd name="connsiteX4" fmla="*/ 718419 w 936104"/>
                  <a:gd name="connsiteY4" fmla="*/ 20898 h 504056"/>
                  <a:gd name="connsiteX5" fmla="*/ 708682 w 936104"/>
                  <a:gd name="connsiteY5" fmla="*/ 126369 h 504056"/>
                  <a:gd name="connsiteX6" fmla="*/ 936104 w 936104"/>
                  <a:gd name="connsiteY6" fmla="*/ 252028 h 504056"/>
                  <a:gd name="connsiteX7" fmla="*/ 825901 w 936104"/>
                  <a:gd name="connsiteY7" fmla="*/ 252028 h 504056"/>
                  <a:gd name="connsiteX8" fmla="*/ 825901 w 936104"/>
                  <a:gd name="connsiteY8" fmla="*/ 504056 h 504056"/>
                  <a:gd name="connsiteX9" fmla="*/ 110203 w 936104"/>
                  <a:gd name="connsiteY9" fmla="*/ 504056 h 504056"/>
                  <a:gd name="connsiteX10" fmla="*/ 110203 w 936104"/>
                  <a:gd name="connsiteY10" fmla="*/ 252028 h 504056"/>
                  <a:gd name="connsiteX11" fmla="*/ 0 w 936104"/>
                  <a:gd name="connsiteY11" fmla="*/ 252028 h 504056"/>
                  <a:gd name="connsiteX0" fmla="*/ 0 w 936104"/>
                  <a:gd name="connsiteY0" fmla="*/ 260100 h 512128"/>
                  <a:gd name="connsiteX1" fmla="*/ 468052 w 936104"/>
                  <a:gd name="connsiteY1" fmla="*/ 8072 h 512128"/>
                  <a:gd name="connsiteX2" fmla="*/ 638057 w 936104"/>
                  <a:gd name="connsiteY2" fmla="*/ 97271 h 512128"/>
                  <a:gd name="connsiteX3" fmla="*/ 637534 w 936104"/>
                  <a:gd name="connsiteY3" fmla="*/ 9983 h 512128"/>
                  <a:gd name="connsiteX4" fmla="*/ 704897 w 936104"/>
                  <a:gd name="connsiteY4" fmla="*/ 0 h 512128"/>
                  <a:gd name="connsiteX5" fmla="*/ 708682 w 936104"/>
                  <a:gd name="connsiteY5" fmla="*/ 134441 h 512128"/>
                  <a:gd name="connsiteX6" fmla="*/ 936104 w 936104"/>
                  <a:gd name="connsiteY6" fmla="*/ 260100 h 512128"/>
                  <a:gd name="connsiteX7" fmla="*/ 825901 w 936104"/>
                  <a:gd name="connsiteY7" fmla="*/ 260100 h 512128"/>
                  <a:gd name="connsiteX8" fmla="*/ 825901 w 936104"/>
                  <a:gd name="connsiteY8" fmla="*/ 512128 h 512128"/>
                  <a:gd name="connsiteX9" fmla="*/ 110203 w 936104"/>
                  <a:gd name="connsiteY9" fmla="*/ 512128 h 512128"/>
                  <a:gd name="connsiteX10" fmla="*/ 110203 w 936104"/>
                  <a:gd name="connsiteY10" fmla="*/ 260100 h 512128"/>
                  <a:gd name="connsiteX11" fmla="*/ 0 w 936104"/>
                  <a:gd name="connsiteY11" fmla="*/ 260100 h 512128"/>
                  <a:gd name="connsiteX0" fmla="*/ 0 w 936104"/>
                  <a:gd name="connsiteY0" fmla="*/ 253066 h 505094"/>
                  <a:gd name="connsiteX1" fmla="*/ 468052 w 936104"/>
                  <a:gd name="connsiteY1" fmla="*/ 1038 h 505094"/>
                  <a:gd name="connsiteX2" fmla="*/ 638057 w 936104"/>
                  <a:gd name="connsiteY2" fmla="*/ 90237 h 505094"/>
                  <a:gd name="connsiteX3" fmla="*/ 637534 w 936104"/>
                  <a:gd name="connsiteY3" fmla="*/ 2949 h 505094"/>
                  <a:gd name="connsiteX4" fmla="*/ 700083 w 936104"/>
                  <a:gd name="connsiteY4" fmla="*/ 0 h 505094"/>
                  <a:gd name="connsiteX5" fmla="*/ 708682 w 936104"/>
                  <a:gd name="connsiteY5" fmla="*/ 127407 h 505094"/>
                  <a:gd name="connsiteX6" fmla="*/ 936104 w 936104"/>
                  <a:gd name="connsiteY6" fmla="*/ 253066 h 505094"/>
                  <a:gd name="connsiteX7" fmla="*/ 825901 w 936104"/>
                  <a:gd name="connsiteY7" fmla="*/ 253066 h 505094"/>
                  <a:gd name="connsiteX8" fmla="*/ 825901 w 936104"/>
                  <a:gd name="connsiteY8" fmla="*/ 505094 h 505094"/>
                  <a:gd name="connsiteX9" fmla="*/ 110203 w 936104"/>
                  <a:gd name="connsiteY9" fmla="*/ 505094 h 505094"/>
                  <a:gd name="connsiteX10" fmla="*/ 110203 w 936104"/>
                  <a:gd name="connsiteY10" fmla="*/ 253066 h 505094"/>
                  <a:gd name="connsiteX11" fmla="*/ 0 w 936104"/>
                  <a:gd name="connsiteY11" fmla="*/ 253066 h 505094"/>
                  <a:gd name="connsiteX0" fmla="*/ 0 w 936104"/>
                  <a:gd name="connsiteY0" fmla="*/ 255969 h 507997"/>
                  <a:gd name="connsiteX1" fmla="*/ 468052 w 936104"/>
                  <a:gd name="connsiteY1" fmla="*/ 3941 h 507997"/>
                  <a:gd name="connsiteX2" fmla="*/ 638057 w 936104"/>
                  <a:gd name="connsiteY2" fmla="*/ 93140 h 507997"/>
                  <a:gd name="connsiteX3" fmla="*/ 637534 w 936104"/>
                  <a:gd name="connsiteY3" fmla="*/ 5852 h 507997"/>
                  <a:gd name="connsiteX4" fmla="*/ 708792 w 936104"/>
                  <a:gd name="connsiteY4" fmla="*/ 0 h 507997"/>
                  <a:gd name="connsiteX5" fmla="*/ 708682 w 936104"/>
                  <a:gd name="connsiteY5" fmla="*/ 130310 h 507997"/>
                  <a:gd name="connsiteX6" fmla="*/ 936104 w 936104"/>
                  <a:gd name="connsiteY6" fmla="*/ 255969 h 507997"/>
                  <a:gd name="connsiteX7" fmla="*/ 825901 w 936104"/>
                  <a:gd name="connsiteY7" fmla="*/ 255969 h 507997"/>
                  <a:gd name="connsiteX8" fmla="*/ 825901 w 936104"/>
                  <a:gd name="connsiteY8" fmla="*/ 507997 h 507997"/>
                  <a:gd name="connsiteX9" fmla="*/ 110203 w 936104"/>
                  <a:gd name="connsiteY9" fmla="*/ 507997 h 507997"/>
                  <a:gd name="connsiteX10" fmla="*/ 110203 w 936104"/>
                  <a:gd name="connsiteY10" fmla="*/ 255969 h 507997"/>
                  <a:gd name="connsiteX11" fmla="*/ 0 w 936104"/>
                  <a:gd name="connsiteY11" fmla="*/ 255969 h 507997"/>
                  <a:gd name="connsiteX0" fmla="*/ 0 w 936104"/>
                  <a:gd name="connsiteY0" fmla="*/ 254741 h 506769"/>
                  <a:gd name="connsiteX1" fmla="*/ 468052 w 936104"/>
                  <a:gd name="connsiteY1" fmla="*/ 2713 h 506769"/>
                  <a:gd name="connsiteX2" fmla="*/ 638057 w 936104"/>
                  <a:gd name="connsiteY2" fmla="*/ 91912 h 506769"/>
                  <a:gd name="connsiteX3" fmla="*/ 637534 w 936104"/>
                  <a:gd name="connsiteY3" fmla="*/ 4624 h 506769"/>
                  <a:gd name="connsiteX4" fmla="*/ 701075 w 936104"/>
                  <a:gd name="connsiteY4" fmla="*/ 0 h 506769"/>
                  <a:gd name="connsiteX5" fmla="*/ 708682 w 936104"/>
                  <a:gd name="connsiteY5" fmla="*/ 129082 h 506769"/>
                  <a:gd name="connsiteX6" fmla="*/ 936104 w 936104"/>
                  <a:gd name="connsiteY6" fmla="*/ 254741 h 506769"/>
                  <a:gd name="connsiteX7" fmla="*/ 825901 w 936104"/>
                  <a:gd name="connsiteY7" fmla="*/ 254741 h 506769"/>
                  <a:gd name="connsiteX8" fmla="*/ 825901 w 936104"/>
                  <a:gd name="connsiteY8" fmla="*/ 506769 h 506769"/>
                  <a:gd name="connsiteX9" fmla="*/ 110203 w 936104"/>
                  <a:gd name="connsiteY9" fmla="*/ 506769 h 506769"/>
                  <a:gd name="connsiteX10" fmla="*/ 110203 w 936104"/>
                  <a:gd name="connsiteY10" fmla="*/ 254741 h 506769"/>
                  <a:gd name="connsiteX11" fmla="*/ 0 w 936104"/>
                  <a:gd name="connsiteY11" fmla="*/ 254741 h 506769"/>
                  <a:gd name="connsiteX0" fmla="*/ 0 w 936104"/>
                  <a:gd name="connsiteY0" fmla="*/ 259319 h 511347"/>
                  <a:gd name="connsiteX1" fmla="*/ 468052 w 936104"/>
                  <a:gd name="connsiteY1" fmla="*/ 7291 h 511347"/>
                  <a:gd name="connsiteX2" fmla="*/ 638057 w 936104"/>
                  <a:gd name="connsiteY2" fmla="*/ 96490 h 511347"/>
                  <a:gd name="connsiteX3" fmla="*/ 637534 w 936104"/>
                  <a:gd name="connsiteY3" fmla="*/ 9202 h 511347"/>
                  <a:gd name="connsiteX4" fmla="*/ 710776 w 936104"/>
                  <a:gd name="connsiteY4" fmla="*/ 0 h 511347"/>
                  <a:gd name="connsiteX5" fmla="*/ 708682 w 936104"/>
                  <a:gd name="connsiteY5" fmla="*/ 133660 h 511347"/>
                  <a:gd name="connsiteX6" fmla="*/ 936104 w 936104"/>
                  <a:gd name="connsiteY6" fmla="*/ 259319 h 511347"/>
                  <a:gd name="connsiteX7" fmla="*/ 825901 w 936104"/>
                  <a:gd name="connsiteY7" fmla="*/ 259319 h 511347"/>
                  <a:gd name="connsiteX8" fmla="*/ 825901 w 936104"/>
                  <a:gd name="connsiteY8" fmla="*/ 511347 h 511347"/>
                  <a:gd name="connsiteX9" fmla="*/ 110203 w 936104"/>
                  <a:gd name="connsiteY9" fmla="*/ 511347 h 511347"/>
                  <a:gd name="connsiteX10" fmla="*/ 110203 w 936104"/>
                  <a:gd name="connsiteY10" fmla="*/ 259319 h 511347"/>
                  <a:gd name="connsiteX11" fmla="*/ 0 w 936104"/>
                  <a:gd name="connsiteY11" fmla="*/ 259319 h 5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6104" h="511347">
                    <a:moveTo>
                      <a:pt x="0" y="259319"/>
                    </a:moveTo>
                    <a:lnTo>
                      <a:pt x="468052" y="7291"/>
                    </a:lnTo>
                    <a:lnTo>
                      <a:pt x="638057" y="96490"/>
                    </a:lnTo>
                    <a:cubicBezTo>
                      <a:pt x="637883" y="67394"/>
                      <a:pt x="637708" y="38298"/>
                      <a:pt x="637534" y="9202"/>
                    </a:cubicBezTo>
                    <a:lnTo>
                      <a:pt x="710776" y="0"/>
                    </a:lnTo>
                    <a:cubicBezTo>
                      <a:pt x="710739" y="43437"/>
                      <a:pt x="708719" y="90223"/>
                      <a:pt x="708682" y="133660"/>
                    </a:cubicBezTo>
                    <a:lnTo>
                      <a:pt x="936104" y="259319"/>
                    </a:lnTo>
                    <a:lnTo>
                      <a:pt x="825901" y="259319"/>
                    </a:lnTo>
                    <a:lnTo>
                      <a:pt x="825901" y="511347"/>
                    </a:lnTo>
                    <a:lnTo>
                      <a:pt x="110203" y="511347"/>
                    </a:lnTo>
                    <a:lnTo>
                      <a:pt x="110203" y="259319"/>
                    </a:lnTo>
                    <a:lnTo>
                      <a:pt x="0" y="2593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 name="Group 58"/>
              <p:cNvGrpSpPr/>
              <p:nvPr/>
            </p:nvGrpSpPr>
            <p:grpSpPr>
              <a:xfrm>
                <a:off x="2294033" y="5229200"/>
                <a:ext cx="150302" cy="181583"/>
                <a:chOff x="2294033" y="5229200"/>
                <a:chExt cx="150302" cy="181583"/>
              </a:xfrm>
              <a:grpFill/>
            </p:grpSpPr>
            <p:sp useBgFill="1">
              <p:nvSpPr>
                <p:cNvPr id="318" name="Rectangle 54"/>
                <p:cNvSpPr/>
                <p:nvPr/>
              </p:nvSpPr>
              <p:spPr>
                <a:xfrm>
                  <a:off x="2294033" y="5229200"/>
                  <a:ext cx="64932" cy="76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9" name="Rectangle 48"/>
                <p:cNvSpPr/>
                <p:nvPr/>
              </p:nvSpPr>
              <p:spPr>
                <a:xfrm>
                  <a:off x="2379402" y="5229200"/>
                  <a:ext cx="64933" cy="76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0" name="Rectangle 49"/>
                <p:cNvSpPr/>
                <p:nvPr/>
              </p:nvSpPr>
              <p:spPr>
                <a:xfrm>
                  <a:off x="2294033" y="5334090"/>
                  <a:ext cx="64932" cy="76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1" name="Rectangle 50"/>
                <p:cNvSpPr/>
                <p:nvPr/>
              </p:nvSpPr>
              <p:spPr>
                <a:xfrm>
                  <a:off x="2379401" y="5334090"/>
                  <a:ext cx="64932" cy="76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Freeform 30"/>
            <p:cNvSpPr>
              <a:spLocks/>
            </p:cNvSpPr>
            <p:nvPr/>
          </p:nvSpPr>
          <p:spPr bwMode="auto">
            <a:xfrm>
              <a:off x="3057412" y="5179895"/>
              <a:ext cx="355080" cy="337932"/>
            </a:xfrm>
            <a:custGeom>
              <a:avLst/>
              <a:gdLst/>
              <a:ahLst/>
              <a:cxnLst>
                <a:cxn ang="0">
                  <a:pos x="189" y="0"/>
                </a:cxn>
                <a:cxn ang="0">
                  <a:pos x="189" y="95"/>
                </a:cxn>
                <a:cxn ang="0">
                  <a:pos x="274" y="65"/>
                </a:cxn>
                <a:cxn ang="0">
                  <a:pos x="301" y="134"/>
                </a:cxn>
                <a:cxn ang="0">
                  <a:pos x="214" y="170"/>
                </a:cxn>
                <a:cxn ang="0">
                  <a:pos x="268" y="246"/>
                </a:cxn>
                <a:cxn ang="0">
                  <a:pos x="211" y="290"/>
                </a:cxn>
                <a:cxn ang="0">
                  <a:pos x="151" y="212"/>
                </a:cxn>
                <a:cxn ang="0">
                  <a:pos x="94" y="290"/>
                </a:cxn>
                <a:cxn ang="0">
                  <a:pos x="31" y="246"/>
                </a:cxn>
                <a:cxn ang="0">
                  <a:pos x="87" y="167"/>
                </a:cxn>
                <a:cxn ang="0">
                  <a:pos x="0" y="134"/>
                </a:cxn>
                <a:cxn ang="0">
                  <a:pos x="25" y="65"/>
                </a:cxn>
                <a:cxn ang="0">
                  <a:pos x="115" y="95"/>
                </a:cxn>
                <a:cxn ang="0">
                  <a:pos x="115" y="0"/>
                </a:cxn>
                <a:cxn ang="0">
                  <a:pos x="189" y="0"/>
                </a:cxn>
              </a:cxnLst>
              <a:rect l="0" t="0" r="r" b="b"/>
              <a:pathLst>
                <a:path w="301" h="290">
                  <a:moveTo>
                    <a:pt x="189" y="0"/>
                  </a:moveTo>
                  <a:lnTo>
                    <a:pt x="189" y="95"/>
                  </a:lnTo>
                  <a:lnTo>
                    <a:pt x="274" y="65"/>
                  </a:lnTo>
                  <a:lnTo>
                    <a:pt x="301" y="134"/>
                  </a:lnTo>
                  <a:lnTo>
                    <a:pt x="214" y="170"/>
                  </a:lnTo>
                  <a:lnTo>
                    <a:pt x="268" y="246"/>
                  </a:lnTo>
                  <a:lnTo>
                    <a:pt x="211" y="290"/>
                  </a:lnTo>
                  <a:lnTo>
                    <a:pt x="151" y="212"/>
                  </a:lnTo>
                  <a:lnTo>
                    <a:pt x="94" y="290"/>
                  </a:lnTo>
                  <a:lnTo>
                    <a:pt x="31" y="246"/>
                  </a:lnTo>
                  <a:lnTo>
                    <a:pt x="87" y="167"/>
                  </a:lnTo>
                  <a:lnTo>
                    <a:pt x="0" y="134"/>
                  </a:lnTo>
                  <a:lnTo>
                    <a:pt x="25" y="65"/>
                  </a:lnTo>
                  <a:lnTo>
                    <a:pt x="115" y="95"/>
                  </a:lnTo>
                  <a:lnTo>
                    <a:pt x="115" y="0"/>
                  </a:lnTo>
                  <a:lnTo>
                    <a:pt x="189" y="0"/>
                  </a:lnTo>
                  <a:close/>
                </a:path>
              </a:pathLst>
            </a:custGeom>
            <a:grpFill/>
            <a:ln w="0">
              <a:noFill/>
              <a:prstDash val="solid"/>
              <a:round/>
              <a:headEnd/>
              <a:tailEnd/>
            </a:ln>
            <a:effectLst/>
          </p:spPr>
          <p:txBody>
            <a:bodyPr/>
            <a:lstStyle/>
            <a:p>
              <a:endParaRPr lang="en-US"/>
            </a:p>
          </p:txBody>
        </p:sp>
        <p:grpSp>
          <p:nvGrpSpPr>
            <p:cNvPr id="33" name="Group 55"/>
            <p:cNvGrpSpPr/>
            <p:nvPr/>
          </p:nvGrpSpPr>
          <p:grpSpPr>
            <a:xfrm>
              <a:off x="1596346" y="2759857"/>
              <a:ext cx="455096" cy="451399"/>
              <a:chOff x="7375525" y="5167313"/>
              <a:chExt cx="577850" cy="581025"/>
            </a:xfrm>
            <a:grpFill/>
          </p:grpSpPr>
          <p:sp>
            <p:nvSpPr>
              <p:cNvPr id="306" name="Rectangle 77"/>
              <p:cNvSpPr>
                <a:spLocks noChangeArrowheads="1"/>
              </p:cNvSpPr>
              <p:nvPr/>
            </p:nvSpPr>
            <p:spPr bwMode="auto">
              <a:xfrm>
                <a:off x="7637034" y="5167313"/>
                <a:ext cx="54832" cy="90256"/>
              </a:xfrm>
              <a:prstGeom prst="rect">
                <a:avLst/>
              </a:prstGeom>
              <a:grpFill/>
              <a:ln w="0">
                <a:noFill/>
                <a:miter lim="800000"/>
                <a:headEnd/>
                <a:tailEnd/>
              </a:ln>
              <a:effectLst/>
            </p:spPr>
            <p:txBody>
              <a:bodyPr/>
              <a:lstStyle/>
              <a:p>
                <a:endParaRPr lang="en-US"/>
              </a:p>
            </p:txBody>
          </p:sp>
          <p:sp>
            <p:nvSpPr>
              <p:cNvPr id="307" name="Rectangle 78"/>
              <p:cNvSpPr>
                <a:spLocks noChangeArrowheads="1"/>
              </p:cNvSpPr>
              <p:nvPr/>
            </p:nvSpPr>
            <p:spPr bwMode="auto">
              <a:xfrm>
                <a:off x="7637034" y="5659492"/>
                <a:ext cx="54832" cy="88846"/>
              </a:xfrm>
              <a:prstGeom prst="rect">
                <a:avLst/>
              </a:prstGeom>
              <a:grpFill/>
              <a:ln w="0">
                <a:noFill/>
                <a:miter lim="800000"/>
                <a:headEnd/>
                <a:tailEnd/>
              </a:ln>
              <a:effectLst/>
            </p:spPr>
            <p:txBody>
              <a:bodyPr/>
              <a:lstStyle/>
              <a:p>
                <a:endParaRPr lang="en-US"/>
              </a:p>
            </p:txBody>
          </p:sp>
          <p:sp>
            <p:nvSpPr>
              <p:cNvPr id="308" name="Rectangle 79"/>
              <p:cNvSpPr>
                <a:spLocks noChangeArrowheads="1"/>
              </p:cNvSpPr>
              <p:nvPr/>
            </p:nvSpPr>
            <p:spPr bwMode="auto">
              <a:xfrm>
                <a:off x="7375525" y="5431031"/>
                <a:ext cx="88576" cy="53590"/>
              </a:xfrm>
              <a:prstGeom prst="rect">
                <a:avLst/>
              </a:prstGeom>
              <a:grpFill/>
              <a:ln w="0">
                <a:noFill/>
                <a:miter lim="800000"/>
                <a:headEnd/>
                <a:tailEnd/>
              </a:ln>
              <a:effectLst/>
            </p:spPr>
            <p:txBody>
              <a:bodyPr/>
              <a:lstStyle/>
              <a:p>
                <a:endParaRPr lang="en-US"/>
              </a:p>
            </p:txBody>
          </p:sp>
          <p:sp>
            <p:nvSpPr>
              <p:cNvPr id="309" name="Rectangle 80"/>
              <p:cNvSpPr>
                <a:spLocks noChangeArrowheads="1"/>
              </p:cNvSpPr>
              <p:nvPr/>
            </p:nvSpPr>
            <p:spPr bwMode="auto">
              <a:xfrm>
                <a:off x="7864799" y="5431031"/>
                <a:ext cx="88576" cy="53590"/>
              </a:xfrm>
              <a:prstGeom prst="rect">
                <a:avLst/>
              </a:prstGeom>
              <a:grpFill/>
              <a:ln w="0">
                <a:noFill/>
                <a:miter lim="800000"/>
                <a:headEnd/>
                <a:tailEnd/>
              </a:ln>
              <a:effectLst/>
            </p:spPr>
            <p:txBody>
              <a:bodyPr/>
              <a:lstStyle/>
              <a:p>
                <a:endParaRPr lang="en-US"/>
              </a:p>
            </p:txBody>
          </p:sp>
          <p:sp>
            <p:nvSpPr>
              <p:cNvPr id="310" name="Freeform 81"/>
              <p:cNvSpPr>
                <a:spLocks/>
              </p:cNvSpPr>
              <p:nvPr/>
            </p:nvSpPr>
            <p:spPr bwMode="auto">
              <a:xfrm>
                <a:off x="7441605" y="5235005"/>
                <a:ext cx="101229" cy="101538"/>
              </a:xfrm>
              <a:custGeom>
                <a:avLst/>
                <a:gdLst/>
                <a:ahLst/>
                <a:cxnLst>
                  <a:cxn ang="0">
                    <a:pos x="72" y="45"/>
                  </a:cxn>
                  <a:cxn ang="0">
                    <a:pos x="45" y="72"/>
                  </a:cxn>
                  <a:cxn ang="0">
                    <a:pos x="0" y="27"/>
                  </a:cxn>
                  <a:cxn ang="0">
                    <a:pos x="27" y="0"/>
                  </a:cxn>
                  <a:cxn ang="0">
                    <a:pos x="72" y="45"/>
                  </a:cxn>
                </a:cxnLst>
                <a:rect l="0" t="0" r="r" b="b"/>
                <a:pathLst>
                  <a:path w="72" h="72">
                    <a:moveTo>
                      <a:pt x="72" y="45"/>
                    </a:moveTo>
                    <a:lnTo>
                      <a:pt x="45" y="72"/>
                    </a:lnTo>
                    <a:lnTo>
                      <a:pt x="0" y="27"/>
                    </a:lnTo>
                    <a:lnTo>
                      <a:pt x="27" y="0"/>
                    </a:lnTo>
                    <a:lnTo>
                      <a:pt x="72" y="45"/>
                    </a:lnTo>
                    <a:close/>
                  </a:path>
                </a:pathLst>
              </a:custGeom>
              <a:grpFill/>
              <a:ln w="0">
                <a:noFill/>
                <a:prstDash val="solid"/>
                <a:round/>
                <a:headEnd/>
                <a:tailEnd/>
              </a:ln>
              <a:effectLst/>
            </p:spPr>
            <p:txBody>
              <a:bodyPr/>
              <a:lstStyle/>
              <a:p>
                <a:endParaRPr lang="en-US"/>
              </a:p>
            </p:txBody>
          </p:sp>
          <p:sp>
            <p:nvSpPr>
              <p:cNvPr id="311" name="Freeform 82"/>
              <p:cNvSpPr>
                <a:spLocks/>
              </p:cNvSpPr>
              <p:nvPr/>
            </p:nvSpPr>
            <p:spPr bwMode="auto">
              <a:xfrm>
                <a:off x="7787472" y="5581928"/>
                <a:ext cx="101229" cy="101538"/>
              </a:xfrm>
              <a:custGeom>
                <a:avLst/>
                <a:gdLst/>
                <a:ahLst/>
                <a:cxnLst>
                  <a:cxn ang="0">
                    <a:pos x="72" y="45"/>
                  </a:cxn>
                  <a:cxn ang="0">
                    <a:pos x="45" y="72"/>
                  </a:cxn>
                  <a:cxn ang="0">
                    <a:pos x="0" y="27"/>
                  </a:cxn>
                  <a:cxn ang="0">
                    <a:pos x="27" y="0"/>
                  </a:cxn>
                  <a:cxn ang="0">
                    <a:pos x="72" y="45"/>
                  </a:cxn>
                </a:cxnLst>
                <a:rect l="0" t="0" r="r" b="b"/>
                <a:pathLst>
                  <a:path w="72" h="72">
                    <a:moveTo>
                      <a:pt x="72" y="45"/>
                    </a:moveTo>
                    <a:lnTo>
                      <a:pt x="45" y="72"/>
                    </a:lnTo>
                    <a:lnTo>
                      <a:pt x="0" y="27"/>
                    </a:lnTo>
                    <a:lnTo>
                      <a:pt x="27" y="0"/>
                    </a:lnTo>
                    <a:lnTo>
                      <a:pt x="72" y="45"/>
                    </a:lnTo>
                    <a:close/>
                  </a:path>
                </a:pathLst>
              </a:custGeom>
              <a:grpFill/>
              <a:ln w="0">
                <a:noFill/>
                <a:prstDash val="solid"/>
                <a:round/>
                <a:headEnd/>
                <a:tailEnd/>
              </a:ln>
              <a:effectLst/>
            </p:spPr>
            <p:txBody>
              <a:bodyPr/>
              <a:lstStyle/>
              <a:p>
                <a:endParaRPr lang="en-US"/>
              </a:p>
            </p:txBody>
          </p:sp>
          <p:sp>
            <p:nvSpPr>
              <p:cNvPr id="312" name="Freeform 83"/>
              <p:cNvSpPr>
                <a:spLocks/>
              </p:cNvSpPr>
              <p:nvPr/>
            </p:nvSpPr>
            <p:spPr bwMode="auto">
              <a:xfrm>
                <a:off x="7441605" y="5581928"/>
                <a:ext cx="101229" cy="101538"/>
              </a:xfrm>
              <a:custGeom>
                <a:avLst/>
                <a:gdLst/>
                <a:ahLst/>
                <a:cxnLst>
                  <a:cxn ang="0">
                    <a:pos x="45" y="0"/>
                  </a:cxn>
                  <a:cxn ang="0">
                    <a:pos x="72" y="27"/>
                  </a:cxn>
                  <a:cxn ang="0">
                    <a:pos x="27" y="72"/>
                  </a:cxn>
                  <a:cxn ang="0">
                    <a:pos x="0" y="45"/>
                  </a:cxn>
                  <a:cxn ang="0">
                    <a:pos x="45" y="0"/>
                  </a:cxn>
                </a:cxnLst>
                <a:rect l="0" t="0" r="r" b="b"/>
                <a:pathLst>
                  <a:path w="72" h="72">
                    <a:moveTo>
                      <a:pt x="45" y="0"/>
                    </a:moveTo>
                    <a:lnTo>
                      <a:pt x="72" y="27"/>
                    </a:lnTo>
                    <a:lnTo>
                      <a:pt x="27" y="72"/>
                    </a:lnTo>
                    <a:lnTo>
                      <a:pt x="0" y="45"/>
                    </a:lnTo>
                    <a:lnTo>
                      <a:pt x="45" y="0"/>
                    </a:lnTo>
                    <a:close/>
                  </a:path>
                </a:pathLst>
              </a:custGeom>
              <a:grpFill/>
              <a:ln w="0">
                <a:noFill/>
                <a:prstDash val="solid"/>
                <a:round/>
                <a:headEnd/>
                <a:tailEnd/>
              </a:ln>
              <a:effectLst/>
            </p:spPr>
            <p:txBody>
              <a:bodyPr/>
              <a:lstStyle/>
              <a:p>
                <a:endParaRPr lang="en-US"/>
              </a:p>
            </p:txBody>
          </p:sp>
          <p:sp>
            <p:nvSpPr>
              <p:cNvPr id="313" name="Freeform 84"/>
              <p:cNvSpPr>
                <a:spLocks/>
              </p:cNvSpPr>
              <p:nvPr/>
            </p:nvSpPr>
            <p:spPr bwMode="auto">
              <a:xfrm>
                <a:off x="7787472" y="5235005"/>
                <a:ext cx="101229" cy="101538"/>
              </a:xfrm>
              <a:custGeom>
                <a:avLst/>
                <a:gdLst/>
                <a:ahLst/>
                <a:cxnLst>
                  <a:cxn ang="0">
                    <a:pos x="72" y="27"/>
                  </a:cxn>
                  <a:cxn ang="0">
                    <a:pos x="27" y="72"/>
                  </a:cxn>
                  <a:cxn ang="0">
                    <a:pos x="0" y="45"/>
                  </a:cxn>
                  <a:cxn ang="0">
                    <a:pos x="45" y="0"/>
                  </a:cxn>
                  <a:cxn ang="0">
                    <a:pos x="72" y="27"/>
                  </a:cxn>
                </a:cxnLst>
                <a:rect l="0" t="0" r="r" b="b"/>
                <a:pathLst>
                  <a:path w="72" h="72">
                    <a:moveTo>
                      <a:pt x="72" y="27"/>
                    </a:moveTo>
                    <a:lnTo>
                      <a:pt x="27" y="72"/>
                    </a:lnTo>
                    <a:lnTo>
                      <a:pt x="0" y="45"/>
                    </a:lnTo>
                    <a:lnTo>
                      <a:pt x="45" y="0"/>
                    </a:lnTo>
                    <a:lnTo>
                      <a:pt x="72" y="27"/>
                    </a:lnTo>
                    <a:close/>
                  </a:path>
                </a:pathLst>
              </a:custGeom>
              <a:grpFill/>
              <a:ln w="0">
                <a:noFill/>
                <a:prstDash val="solid"/>
                <a:round/>
                <a:headEnd/>
                <a:tailEnd/>
              </a:ln>
              <a:effectLst/>
            </p:spPr>
            <p:txBody>
              <a:bodyPr/>
              <a:lstStyle/>
              <a:p>
                <a:endParaRPr lang="en-US"/>
              </a:p>
            </p:txBody>
          </p:sp>
          <p:sp>
            <p:nvSpPr>
              <p:cNvPr id="314" name="Freeform 85"/>
              <p:cNvSpPr>
                <a:spLocks/>
              </p:cNvSpPr>
              <p:nvPr/>
            </p:nvSpPr>
            <p:spPr bwMode="auto">
              <a:xfrm>
                <a:off x="7497844" y="5291415"/>
                <a:ext cx="167309" cy="334230"/>
              </a:xfrm>
              <a:custGeom>
                <a:avLst/>
                <a:gdLst/>
                <a:ahLst/>
                <a:cxnLst>
                  <a:cxn ang="0">
                    <a:pos x="119" y="197"/>
                  </a:cxn>
                  <a:cxn ang="0">
                    <a:pos x="93" y="194"/>
                  </a:cxn>
                  <a:cxn ang="0">
                    <a:pos x="72" y="182"/>
                  </a:cxn>
                  <a:cxn ang="0">
                    <a:pos x="54" y="165"/>
                  </a:cxn>
                  <a:cxn ang="0">
                    <a:pos x="44" y="143"/>
                  </a:cxn>
                  <a:cxn ang="0">
                    <a:pos x="39" y="119"/>
                  </a:cxn>
                  <a:cxn ang="0">
                    <a:pos x="44" y="93"/>
                  </a:cxn>
                  <a:cxn ang="0">
                    <a:pos x="54" y="72"/>
                  </a:cxn>
                  <a:cxn ang="0">
                    <a:pos x="72" y="54"/>
                  </a:cxn>
                  <a:cxn ang="0">
                    <a:pos x="93" y="44"/>
                  </a:cxn>
                  <a:cxn ang="0">
                    <a:pos x="119" y="39"/>
                  </a:cxn>
                  <a:cxn ang="0">
                    <a:pos x="119" y="39"/>
                  </a:cxn>
                  <a:cxn ang="0">
                    <a:pos x="119" y="39"/>
                  </a:cxn>
                  <a:cxn ang="0">
                    <a:pos x="119" y="0"/>
                  </a:cxn>
                  <a:cxn ang="0">
                    <a:pos x="87" y="3"/>
                  </a:cxn>
                  <a:cxn ang="0">
                    <a:pos x="59" y="15"/>
                  </a:cxn>
                  <a:cxn ang="0">
                    <a:pos x="35" y="35"/>
                  </a:cxn>
                  <a:cxn ang="0">
                    <a:pos x="17" y="59"/>
                  </a:cxn>
                  <a:cxn ang="0">
                    <a:pos x="5" y="87"/>
                  </a:cxn>
                  <a:cxn ang="0">
                    <a:pos x="0" y="119"/>
                  </a:cxn>
                  <a:cxn ang="0">
                    <a:pos x="5" y="150"/>
                  </a:cxn>
                  <a:cxn ang="0">
                    <a:pos x="17" y="179"/>
                  </a:cxn>
                  <a:cxn ang="0">
                    <a:pos x="35" y="203"/>
                  </a:cxn>
                  <a:cxn ang="0">
                    <a:pos x="59" y="221"/>
                  </a:cxn>
                  <a:cxn ang="0">
                    <a:pos x="87" y="233"/>
                  </a:cxn>
                  <a:cxn ang="0">
                    <a:pos x="119" y="237"/>
                  </a:cxn>
                  <a:cxn ang="0">
                    <a:pos x="119" y="197"/>
                  </a:cxn>
                  <a:cxn ang="0">
                    <a:pos x="119" y="197"/>
                  </a:cxn>
                  <a:cxn ang="0">
                    <a:pos x="119" y="197"/>
                  </a:cxn>
                </a:cxnLst>
                <a:rect l="0" t="0" r="r" b="b"/>
                <a:pathLst>
                  <a:path w="119" h="237">
                    <a:moveTo>
                      <a:pt x="119" y="197"/>
                    </a:moveTo>
                    <a:lnTo>
                      <a:pt x="93" y="194"/>
                    </a:lnTo>
                    <a:lnTo>
                      <a:pt x="72" y="182"/>
                    </a:lnTo>
                    <a:lnTo>
                      <a:pt x="54" y="165"/>
                    </a:lnTo>
                    <a:lnTo>
                      <a:pt x="44" y="143"/>
                    </a:lnTo>
                    <a:lnTo>
                      <a:pt x="39" y="119"/>
                    </a:lnTo>
                    <a:lnTo>
                      <a:pt x="44" y="93"/>
                    </a:lnTo>
                    <a:lnTo>
                      <a:pt x="54" y="72"/>
                    </a:lnTo>
                    <a:lnTo>
                      <a:pt x="72" y="54"/>
                    </a:lnTo>
                    <a:lnTo>
                      <a:pt x="93" y="44"/>
                    </a:lnTo>
                    <a:lnTo>
                      <a:pt x="119" y="39"/>
                    </a:lnTo>
                    <a:lnTo>
                      <a:pt x="119" y="39"/>
                    </a:lnTo>
                    <a:lnTo>
                      <a:pt x="119" y="39"/>
                    </a:lnTo>
                    <a:lnTo>
                      <a:pt x="119" y="0"/>
                    </a:lnTo>
                    <a:lnTo>
                      <a:pt x="87" y="3"/>
                    </a:lnTo>
                    <a:lnTo>
                      <a:pt x="59" y="15"/>
                    </a:lnTo>
                    <a:lnTo>
                      <a:pt x="35" y="35"/>
                    </a:lnTo>
                    <a:lnTo>
                      <a:pt x="17" y="59"/>
                    </a:lnTo>
                    <a:lnTo>
                      <a:pt x="5" y="87"/>
                    </a:lnTo>
                    <a:lnTo>
                      <a:pt x="0" y="119"/>
                    </a:lnTo>
                    <a:lnTo>
                      <a:pt x="5" y="150"/>
                    </a:lnTo>
                    <a:lnTo>
                      <a:pt x="17" y="179"/>
                    </a:lnTo>
                    <a:lnTo>
                      <a:pt x="35" y="203"/>
                    </a:lnTo>
                    <a:lnTo>
                      <a:pt x="59" y="221"/>
                    </a:lnTo>
                    <a:lnTo>
                      <a:pt x="87" y="233"/>
                    </a:lnTo>
                    <a:lnTo>
                      <a:pt x="119" y="237"/>
                    </a:lnTo>
                    <a:lnTo>
                      <a:pt x="119" y="197"/>
                    </a:lnTo>
                    <a:lnTo>
                      <a:pt x="119" y="197"/>
                    </a:lnTo>
                    <a:lnTo>
                      <a:pt x="119" y="197"/>
                    </a:lnTo>
                    <a:close/>
                  </a:path>
                </a:pathLst>
              </a:custGeom>
              <a:grpFill/>
              <a:ln w="0">
                <a:noFill/>
                <a:prstDash val="solid"/>
                <a:round/>
                <a:headEnd/>
                <a:tailEnd/>
              </a:ln>
              <a:effectLst/>
            </p:spPr>
            <p:txBody>
              <a:bodyPr/>
              <a:lstStyle/>
              <a:p>
                <a:endParaRPr lang="en-US"/>
              </a:p>
            </p:txBody>
          </p:sp>
          <p:sp>
            <p:nvSpPr>
              <p:cNvPr id="315" name="Freeform 86"/>
              <p:cNvSpPr>
                <a:spLocks/>
              </p:cNvSpPr>
              <p:nvPr/>
            </p:nvSpPr>
            <p:spPr bwMode="auto">
              <a:xfrm>
                <a:off x="7665153" y="5291415"/>
                <a:ext cx="165903" cy="334230"/>
              </a:xfrm>
              <a:custGeom>
                <a:avLst/>
                <a:gdLst/>
                <a:ahLst/>
                <a:cxnLst>
                  <a:cxn ang="0">
                    <a:pos x="118" y="119"/>
                  </a:cxn>
                  <a:cxn ang="0">
                    <a:pos x="114" y="87"/>
                  </a:cxn>
                  <a:cxn ang="0">
                    <a:pos x="102" y="59"/>
                  </a:cxn>
                  <a:cxn ang="0">
                    <a:pos x="84" y="35"/>
                  </a:cxn>
                  <a:cxn ang="0">
                    <a:pos x="60" y="15"/>
                  </a:cxn>
                  <a:cxn ang="0">
                    <a:pos x="31" y="3"/>
                  </a:cxn>
                  <a:cxn ang="0">
                    <a:pos x="0" y="0"/>
                  </a:cxn>
                  <a:cxn ang="0">
                    <a:pos x="0" y="39"/>
                  </a:cxn>
                  <a:cxn ang="0">
                    <a:pos x="25" y="44"/>
                  </a:cxn>
                  <a:cxn ang="0">
                    <a:pos x="46" y="54"/>
                  </a:cxn>
                  <a:cxn ang="0">
                    <a:pos x="64" y="72"/>
                  </a:cxn>
                  <a:cxn ang="0">
                    <a:pos x="75" y="93"/>
                  </a:cxn>
                  <a:cxn ang="0">
                    <a:pos x="79" y="119"/>
                  </a:cxn>
                  <a:cxn ang="0">
                    <a:pos x="75" y="143"/>
                  </a:cxn>
                  <a:cxn ang="0">
                    <a:pos x="64" y="165"/>
                  </a:cxn>
                  <a:cxn ang="0">
                    <a:pos x="46" y="182"/>
                  </a:cxn>
                  <a:cxn ang="0">
                    <a:pos x="25" y="194"/>
                  </a:cxn>
                  <a:cxn ang="0">
                    <a:pos x="0" y="197"/>
                  </a:cxn>
                  <a:cxn ang="0">
                    <a:pos x="0" y="237"/>
                  </a:cxn>
                  <a:cxn ang="0">
                    <a:pos x="31" y="233"/>
                  </a:cxn>
                  <a:cxn ang="0">
                    <a:pos x="60" y="221"/>
                  </a:cxn>
                  <a:cxn ang="0">
                    <a:pos x="84" y="203"/>
                  </a:cxn>
                  <a:cxn ang="0">
                    <a:pos x="102" y="179"/>
                  </a:cxn>
                  <a:cxn ang="0">
                    <a:pos x="114" y="150"/>
                  </a:cxn>
                  <a:cxn ang="0">
                    <a:pos x="118" y="119"/>
                  </a:cxn>
                </a:cxnLst>
                <a:rect l="0" t="0" r="r" b="b"/>
                <a:pathLst>
                  <a:path w="118" h="237">
                    <a:moveTo>
                      <a:pt x="118" y="119"/>
                    </a:moveTo>
                    <a:lnTo>
                      <a:pt x="114" y="87"/>
                    </a:lnTo>
                    <a:lnTo>
                      <a:pt x="102" y="59"/>
                    </a:lnTo>
                    <a:lnTo>
                      <a:pt x="84" y="35"/>
                    </a:lnTo>
                    <a:lnTo>
                      <a:pt x="60" y="15"/>
                    </a:lnTo>
                    <a:lnTo>
                      <a:pt x="31" y="3"/>
                    </a:lnTo>
                    <a:lnTo>
                      <a:pt x="0" y="0"/>
                    </a:lnTo>
                    <a:lnTo>
                      <a:pt x="0" y="39"/>
                    </a:lnTo>
                    <a:lnTo>
                      <a:pt x="25" y="44"/>
                    </a:lnTo>
                    <a:lnTo>
                      <a:pt x="46" y="54"/>
                    </a:lnTo>
                    <a:lnTo>
                      <a:pt x="64" y="72"/>
                    </a:lnTo>
                    <a:lnTo>
                      <a:pt x="75" y="93"/>
                    </a:lnTo>
                    <a:lnTo>
                      <a:pt x="79" y="119"/>
                    </a:lnTo>
                    <a:lnTo>
                      <a:pt x="75" y="143"/>
                    </a:lnTo>
                    <a:lnTo>
                      <a:pt x="64" y="165"/>
                    </a:lnTo>
                    <a:lnTo>
                      <a:pt x="46" y="182"/>
                    </a:lnTo>
                    <a:lnTo>
                      <a:pt x="25" y="194"/>
                    </a:lnTo>
                    <a:lnTo>
                      <a:pt x="0" y="197"/>
                    </a:lnTo>
                    <a:lnTo>
                      <a:pt x="0" y="237"/>
                    </a:lnTo>
                    <a:lnTo>
                      <a:pt x="31" y="233"/>
                    </a:lnTo>
                    <a:lnTo>
                      <a:pt x="60" y="221"/>
                    </a:lnTo>
                    <a:lnTo>
                      <a:pt x="84" y="203"/>
                    </a:lnTo>
                    <a:lnTo>
                      <a:pt x="102" y="179"/>
                    </a:lnTo>
                    <a:lnTo>
                      <a:pt x="114" y="150"/>
                    </a:lnTo>
                    <a:lnTo>
                      <a:pt x="118" y="119"/>
                    </a:lnTo>
                    <a:close/>
                  </a:path>
                </a:pathLst>
              </a:custGeom>
              <a:grpFill/>
              <a:ln w="0">
                <a:noFill/>
                <a:prstDash val="solid"/>
                <a:round/>
                <a:headEnd/>
                <a:tailEnd/>
              </a:ln>
              <a:effectLst/>
            </p:spPr>
            <p:txBody>
              <a:bodyPr/>
              <a:lstStyle/>
              <a:p>
                <a:endParaRPr lang="en-US"/>
              </a:p>
            </p:txBody>
          </p:sp>
        </p:grpSp>
        <p:sp>
          <p:nvSpPr>
            <p:cNvPr id="34" name="Freeform 74"/>
            <p:cNvSpPr>
              <a:spLocks noEditPoints="1"/>
            </p:cNvSpPr>
            <p:nvPr/>
          </p:nvSpPr>
          <p:spPr bwMode="auto">
            <a:xfrm>
              <a:off x="2575360" y="4648436"/>
              <a:ext cx="352579" cy="350266"/>
            </a:xfrm>
            <a:custGeom>
              <a:avLst/>
              <a:gdLst/>
              <a:ahLst/>
              <a:cxnLst>
                <a:cxn ang="0">
                  <a:pos x="390" y="342"/>
                </a:cxn>
                <a:cxn ang="0">
                  <a:pos x="298" y="251"/>
                </a:cxn>
                <a:cxn ang="0">
                  <a:pos x="312" y="224"/>
                </a:cxn>
                <a:cxn ang="0">
                  <a:pos x="321" y="194"/>
                </a:cxn>
                <a:cxn ang="0">
                  <a:pos x="324" y="162"/>
                </a:cxn>
                <a:cxn ang="0">
                  <a:pos x="319" y="126"/>
                </a:cxn>
                <a:cxn ang="0">
                  <a:pos x="307" y="92"/>
                </a:cxn>
                <a:cxn ang="0">
                  <a:pos x="288" y="62"/>
                </a:cxn>
                <a:cxn ang="0">
                  <a:pos x="262" y="36"/>
                </a:cxn>
                <a:cxn ang="0">
                  <a:pos x="232" y="17"/>
                </a:cxn>
                <a:cxn ang="0">
                  <a:pos x="199" y="5"/>
                </a:cxn>
                <a:cxn ang="0">
                  <a:pos x="162" y="0"/>
                </a:cxn>
                <a:cxn ang="0">
                  <a:pos x="124" y="5"/>
                </a:cxn>
                <a:cxn ang="0">
                  <a:pos x="90" y="17"/>
                </a:cxn>
                <a:cxn ang="0">
                  <a:pos x="60" y="36"/>
                </a:cxn>
                <a:cxn ang="0">
                  <a:pos x="34" y="62"/>
                </a:cxn>
                <a:cxn ang="0">
                  <a:pos x="16" y="92"/>
                </a:cxn>
                <a:cxn ang="0">
                  <a:pos x="4" y="126"/>
                </a:cxn>
                <a:cxn ang="0">
                  <a:pos x="0" y="162"/>
                </a:cxn>
                <a:cxn ang="0">
                  <a:pos x="4" y="200"/>
                </a:cxn>
                <a:cxn ang="0">
                  <a:pos x="16" y="234"/>
                </a:cxn>
                <a:cxn ang="0">
                  <a:pos x="34" y="264"/>
                </a:cxn>
                <a:cxn ang="0">
                  <a:pos x="60" y="290"/>
                </a:cxn>
                <a:cxn ang="0">
                  <a:pos x="90" y="308"/>
                </a:cxn>
                <a:cxn ang="0">
                  <a:pos x="124" y="321"/>
                </a:cxn>
                <a:cxn ang="0">
                  <a:pos x="162" y="324"/>
                </a:cxn>
                <a:cxn ang="0">
                  <a:pos x="193" y="321"/>
                </a:cxn>
                <a:cxn ang="0">
                  <a:pos x="222" y="314"/>
                </a:cxn>
                <a:cxn ang="0">
                  <a:pos x="249" y="299"/>
                </a:cxn>
                <a:cxn ang="0">
                  <a:pos x="342" y="392"/>
                </a:cxn>
                <a:cxn ang="0">
                  <a:pos x="390" y="342"/>
                </a:cxn>
                <a:cxn ang="0">
                  <a:pos x="162" y="270"/>
                </a:cxn>
                <a:cxn ang="0">
                  <a:pos x="133" y="267"/>
                </a:cxn>
                <a:cxn ang="0">
                  <a:pos x="106" y="257"/>
                </a:cxn>
                <a:cxn ang="0">
                  <a:pos x="85" y="239"/>
                </a:cxn>
                <a:cxn ang="0">
                  <a:pos x="69" y="218"/>
                </a:cxn>
                <a:cxn ang="0">
                  <a:pos x="57" y="192"/>
                </a:cxn>
                <a:cxn ang="0">
                  <a:pos x="54" y="162"/>
                </a:cxn>
                <a:cxn ang="0">
                  <a:pos x="57" y="134"/>
                </a:cxn>
                <a:cxn ang="0">
                  <a:pos x="69" y="108"/>
                </a:cxn>
                <a:cxn ang="0">
                  <a:pos x="85" y="86"/>
                </a:cxn>
                <a:cxn ang="0">
                  <a:pos x="106" y="69"/>
                </a:cxn>
                <a:cxn ang="0">
                  <a:pos x="133" y="59"/>
                </a:cxn>
                <a:cxn ang="0">
                  <a:pos x="162" y="54"/>
                </a:cxn>
                <a:cxn ang="0">
                  <a:pos x="190" y="59"/>
                </a:cxn>
                <a:cxn ang="0">
                  <a:pos x="216" y="69"/>
                </a:cxn>
                <a:cxn ang="0">
                  <a:pos x="238" y="86"/>
                </a:cxn>
                <a:cxn ang="0">
                  <a:pos x="255" y="108"/>
                </a:cxn>
                <a:cxn ang="0">
                  <a:pos x="265" y="134"/>
                </a:cxn>
                <a:cxn ang="0">
                  <a:pos x="270" y="162"/>
                </a:cxn>
                <a:cxn ang="0">
                  <a:pos x="265" y="192"/>
                </a:cxn>
                <a:cxn ang="0">
                  <a:pos x="255" y="218"/>
                </a:cxn>
                <a:cxn ang="0">
                  <a:pos x="238" y="239"/>
                </a:cxn>
                <a:cxn ang="0">
                  <a:pos x="216" y="257"/>
                </a:cxn>
                <a:cxn ang="0">
                  <a:pos x="190" y="267"/>
                </a:cxn>
                <a:cxn ang="0">
                  <a:pos x="162" y="270"/>
                </a:cxn>
              </a:cxnLst>
              <a:rect l="0" t="0" r="r" b="b"/>
              <a:pathLst>
                <a:path w="390" h="392">
                  <a:moveTo>
                    <a:pt x="390" y="342"/>
                  </a:moveTo>
                  <a:lnTo>
                    <a:pt x="298" y="251"/>
                  </a:lnTo>
                  <a:lnTo>
                    <a:pt x="312" y="224"/>
                  </a:lnTo>
                  <a:lnTo>
                    <a:pt x="321" y="194"/>
                  </a:lnTo>
                  <a:lnTo>
                    <a:pt x="324" y="162"/>
                  </a:lnTo>
                  <a:lnTo>
                    <a:pt x="319" y="126"/>
                  </a:lnTo>
                  <a:lnTo>
                    <a:pt x="307" y="92"/>
                  </a:lnTo>
                  <a:lnTo>
                    <a:pt x="288" y="62"/>
                  </a:lnTo>
                  <a:lnTo>
                    <a:pt x="262" y="36"/>
                  </a:lnTo>
                  <a:lnTo>
                    <a:pt x="232" y="17"/>
                  </a:lnTo>
                  <a:lnTo>
                    <a:pt x="199" y="5"/>
                  </a:lnTo>
                  <a:lnTo>
                    <a:pt x="162" y="0"/>
                  </a:lnTo>
                  <a:lnTo>
                    <a:pt x="124" y="5"/>
                  </a:lnTo>
                  <a:lnTo>
                    <a:pt x="90" y="17"/>
                  </a:lnTo>
                  <a:lnTo>
                    <a:pt x="60" y="36"/>
                  </a:lnTo>
                  <a:lnTo>
                    <a:pt x="34" y="62"/>
                  </a:lnTo>
                  <a:lnTo>
                    <a:pt x="16" y="92"/>
                  </a:lnTo>
                  <a:lnTo>
                    <a:pt x="4" y="126"/>
                  </a:lnTo>
                  <a:lnTo>
                    <a:pt x="0" y="162"/>
                  </a:lnTo>
                  <a:lnTo>
                    <a:pt x="4" y="200"/>
                  </a:lnTo>
                  <a:lnTo>
                    <a:pt x="16" y="234"/>
                  </a:lnTo>
                  <a:lnTo>
                    <a:pt x="34" y="264"/>
                  </a:lnTo>
                  <a:lnTo>
                    <a:pt x="60" y="290"/>
                  </a:lnTo>
                  <a:lnTo>
                    <a:pt x="90" y="308"/>
                  </a:lnTo>
                  <a:lnTo>
                    <a:pt x="124" y="321"/>
                  </a:lnTo>
                  <a:lnTo>
                    <a:pt x="162" y="324"/>
                  </a:lnTo>
                  <a:lnTo>
                    <a:pt x="193" y="321"/>
                  </a:lnTo>
                  <a:lnTo>
                    <a:pt x="222" y="314"/>
                  </a:lnTo>
                  <a:lnTo>
                    <a:pt x="249" y="299"/>
                  </a:lnTo>
                  <a:lnTo>
                    <a:pt x="342" y="392"/>
                  </a:lnTo>
                  <a:lnTo>
                    <a:pt x="390" y="342"/>
                  </a:lnTo>
                  <a:close/>
                  <a:moveTo>
                    <a:pt x="162" y="270"/>
                  </a:moveTo>
                  <a:lnTo>
                    <a:pt x="133" y="267"/>
                  </a:lnTo>
                  <a:lnTo>
                    <a:pt x="106" y="257"/>
                  </a:lnTo>
                  <a:lnTo>
                    <a:pt x="85" y="239"/>
                  </a:lnTo>
                  <a:lnTo>
                    <a:pt x="69" y="218"/>
                  </a:lnTo>
                  <a:lnTo>
                    <a:pt x="57" y="192"/>
                  </a:lnTo>
                  <a:lnTo>
                    <a:pt x="54" y="162"/>
                  </a:lnTo>
                  <a:lnTo>
                    <a:pt x="57" y="134"/>
                  </a:lnTo>
                  <a:lnTo>
                    <a:pt x="69" y="108"/>
                  </a:lnTo>
                  <a:lnTo>
                    <a:pt x="85" y="86"/>
                  </a:lnTo>
                  <a:lnTo>
                    <a:pt x="106" y="69"/>
                  </a:lnTo>
                  <a:lnTo>
                    <a:pt x="133" y="59"/>
                  </a:lnTo>
                  <a:lnTo>
                    <a:pt x="162" y="54"/>
                  </a:lnTo>
                  <a:lnTo>
                    <a:pt x="190" y="59"/>
                  </a:lnTo>
                  <a:lnTo>
                    <a:pt x="216" y="69"/>
                  </a:lnTo>
                  <a:lnTo>
                    <a:pt x="238" y="86"/>
                  </a:lnTo>
                  <a:lnTo>
                    <a:pt x="255" y="108"/>
                  </a:lnTo>
                  <a:lnTo>
                    <a:pt x="265" y="134"/>
                  </a:lnTo>
                  <a:lnTo>
                    <a:pt x="270" y="162"/>
                  </a:lnTo>
                  <a:lnTo>
                    <a:pt x="265" y="192"/>
                  </a:lnTo>
                  <a:lnTo>
                    <a:pt x="255" y="218"/>
                  </a:lnTo>
                  <a:lnTo>
                    <a:pt x="238" y="239"/>
                  </a:lnTo>
                  <a:lnTo>
                    <a:pt x="216" y="257"/>
                  </a:lnTo>
                  <a:lnTo>
                    <a:pt x="190" y="267"/>
                  </a:lnTo>
                  <a:lnTo>
                    <a:pt x="162" y="270"/>
                  </a:lnTo>
                  <a:close/>
                </a:path>
              </a:pathLst>
            </a:custGeom>
            <a:grpFill/>
            <a:ln w="0">
              <a:noFill/>
              <a:prstDash val="solid"/>
              <a:round/>
              <a:headEnd/>
              <a:tailEnd/>
            </a:ln>
            <a:effectLst/>
          </p:spPr>
          <p:txBody>
            <a:bodyPr/>
            <a:lstStyle/>
            <a:p>
              <a:endParaRPr lang="en-US"/>
            </a:p>
          </p:txBody>
        </p:sp>
        <p:grpSp>
          <p:nvGrpSpPr>
            <p:cNvPr id="35" name="Group 70"/>
            <p:cNvGrpSpPr/>
            <p:nvPr/>
          </p:nvGrpSpPr>
          <p:grpSpPr>
            <a:xfrm>
              <a:off x="3444346" y="4948349"/>
              <a:ext cx="245053" cy="350266"/>
              <a:chOff x="2051720" y="1772816"/>
              <a:chExt cx="311150" cy="450850"/>
            </a:xfrm>
            <a:grpFill/>
          </p:grpSpPr>
          <p:sp>
            <p:nvSpPr>
              <p:cNvPr id="304" name="Freeform 92"/>
              <p:cNvSpPr>
                <a:spLocks/>
              </p:cNvSpPr>
              <p:nvPr/>
            </p:nvSpPr>
            <p:spPr bwMode="auto">
              <a:xfrm>
                <a:off x="2051720" y="1772816"/>
                <a:ext cx="156694" cy="450850"/>
              </a:xfrm>
              <a:custGeom>
                <a:avLst/>
                <a:gdLst/>
                <a:ahLst/>
                <a:cxnLst>
                  <a:cxn ang="0">
                    <a:pos x="128" y="336"/>
                  </a:cxn>
                  <a:cxn ang="0">
                    <a:pos x="128" y="294"/>
                  </a:cxn>
                  <a:cxn ang="0">
                    <a:pos x="113" y="286"/>
                  </a:cxn>
                  <a:cxn ang="0">
                    <a:pos x="102" y="273"/>
                  </a:cxn>
                  <a:cxn ang="0">
                    <a:pos x="99" y="255"/>
                  </a:cxn>
                  <a:cxn ang="0">
                    <a:pos x="102" y="238"/>
                  </a:cxn>
                  <a:cxn ang="0">
                    <a:pos x="111" y="226"/>
                  </a:cxn>
                  <a:cxn ang="0">
                    <a:pos x="123" y="217"/>
                  </a:cxn>
                  <a:cxn ang="0">
                    <a:pos x="140" y="214"/>
                  </a:cxn>
                  <a:cxn ang="0">
                    <a:pos x="140" y="169"/>
                  </a:cxn>
                  <a:cxn ang="0">
                    <a:pos x="71" y="169"/>
                  </a:cxn>
                  <a:cxn ang="0">
                    <a:pos x="71" y="142"/>
                  </a:cxn>
                  <a:cxn ang="0">
                    <a:pos x="74" y="115"/>
                  </a:cxn>
                  <a:cxn ang="0">
                    <a:pos x="80" y="93"/>
                  </a:cxn>
                  <a:cxn ang="0">
                    <a:pos x="89" y="73"/>
                  </a:cxn>
                  <a:cxn ang="0">
                    <a:pos x="102" y="57"/>
                  </a:cxn>
                  <a:cxn ang="0">
                    <a:pos x="119" y="48"/>
                  </a:cxn>
                  <a:cxn ang="0">
                    <a:pos x="140" y="43"/>
                  </a:cxn>
                  <a:cxn ang="0">
                    <a:pos x="140" y="0"/>
                  </a:cxn>
                  <a:cxn ang="0">
                    <a:pos x="113" y="3"/>
                  </a:cxn>
                  <a:cxn ang="0">
                    <a:pos x="89" y="13"/>
                  </a:cxn>
                  <a:cxn ang="0">
                    <a:pos x="69" y="30"/>
                  </a:cxn>
                  <a:cxn ang="0">
                    <a:pos x="53" y="52"/>
                  </a:cxn>
                  <a:cxn ang="0">
                    <a:pos x="39" y="78"/>
                  </a:cxn>
                  <a:cxn ang="0">
                    <a:pos x="32" y="108"/>
                  </a:cxn>
                  <a:cxn ang="0">
                    <a:pos x="29" y="141"/>
                  </a:cxn>
                  <a:cxn ang="0">
                    <a:pos x="29" y="169"/>
                  </a:cxn>
                  <a:cxn ang="0">
                    <a:pos x="0" y="169"/>
                  </a:cxn>
                  <a:cxn ang="0">
                    <a:pos x="0" y="402"/>
                  </a:cxn>
                  <a:cxn ang="0">
                    <a:pos x="140" y="402"/>
                  </a:cxn>
                  <a:cxn ang="0">
                    <a:pos x="140" y="348"/>
                  </a:cxn>
                  <a:cxn ang="0">
                    <a:pos x="135" y="346"/>
                  </a:cxn>
                  <a:cxn ang="0">
                    <a:pos x="131" y="343"/>
                  </a:cxn>
                  <a:cxn ang="0">
                    <a:pos x="128" y="340"/>
                  </a:cxn>
                  <a:cxn ang="0">
                    <a:pos x="128" y="336"/>
                  </a:cxn>
                </a:cxnLst>
                <a:rect l="0" t="0" r="r" b="b"/>
                <a:pathLst>
                  <a:path w="140" h="402">
                    <a:moveTo>
                      <a:pt x="128" y="336"/>
                    </a:moveTo>
                    <a:lnTo>
                      <a:pt x="128" y="294"/>
                    </a:lnTo>
                    <a:lnTo>
                      <a:pt x="113" y="286"/>
                    </a:lnTo>
                    <a:lnTo>
                      <a:pt x="102" y="273"/>
                    </a:lnTo>
                    <a:lnTo>
                      <a:pt x="99" y="255"/>
                    </a:lnTo>
                    <a:lnTo>
                      <a:pt x="102" y="238"/>
                    </a:lnTo>
                    <a:lnTo>
                      <a:pt x="111" y="226"/>
                    </a:lnTo>
                    <a:lnTo>
                      <a:pt x="123" y="217"/>
                    </a:lnTo>
                    <a:lnTo>
                      <a:pt x="140" y="214"/>
                    </a:lnTo>
                    <a:lnTo>
                      <a:pt x="140" y="169"/>
                    </a:lnTo>
                    <a:lnTo>
                      <a:pt x="71" y="169"/>
                    </a:lnTo>
                    <a:lnTo>
                      <a:pt x="71" y="142"/>
                    </a:lnTo>
                    <a:lnTo>
                      <a:pt x="74" y="115"/>
                    </a:lnTo>
                    <a:lnTo>
                      <a:pt x="80" y="93"/>
                    </a:lnTo>
                    <a:lnTo>
                      <a:pt x="89" y="73"/>
                    </a:lnTo>
                    <a:lnTo>
                      <a:pt x="102" y="57"/>
                    </a:lnTo>
                    <a:lnTo>
                      <a:pt x="119" y="48"/>
                    </a:lnTo>
                    <a:lnTo>
                      <a:pt x="140" y="43"/>
                    </a:lnTo>
                    <a:lnTo>
                      <a:pt x="140" y="0"/>
                    </a:lnTo>
                    <a:lnTo>
                      <a:pt x="113" y="3"/>
                    </a:lnTo>
                    <a:lnTo>
                      <a:pt x="89" y="13"/>
                    </a:lnTo>
                    <a:lnTo>
                      <a:pt x="69" y="30"/>
                    </a:lnTo>
                    <a:lnTo>
                      <a:pt x="53" y="52"/>
                    </a:lnTo>
                    <a:lnTo>
                      <a:pt x="39" y="78"/>
                    </a:lnTo>
                    <a:lnTo>
                      <a:pt x="32" y="108"/>
                    </a:lnTo>
                    <a:lnTo>
                      <a:pt x="29" y="141"/>
                    </a:lnTo>
                    <a:lnTo>
                      <a:pt x="29" y="169"/>
                    </a:lnTo>
                    <a:lnTo>
                      <a:pt x="0" y="169"/>
                    </a:lnTo>
                    <a:lnTo>
                      <a:pt x="0" y="402"/>
                    </a:lnTo>
                    <a:lnTo>
                      <a:pt x="140" y="402"/>
                    </a:lnTo>
                    <a:lnTo>
                      <a:pt x="140" y="348"/>
                    </a:lnTo>
                    <a:lnTo>
                      <a:pt x="135" y="346"/>
                    </a:lnTo>
                    <a:lnTo>
                      <a:pt x="131" y="343"/>
                    </a:lnTo>
                    <a:lnTo>
                      <a:pt x="128" y="340"/>
                    </a:lnTo>
                    <a:lnTo>
                      <a:pt x="128" y="336"/>
                    </a:lnTo>
                    <a:close/>
                  </a:path>
                </a:pathLst>
              </a:custGeom>
              <a:grpFill/>
              <a:ln w="0">
                <a:noFill/>
                <a:prstDash val="solid"/>
                <a:round/>
                <a:headEnd/>
                <a:tailEnd/>
              </a:ln>
              <a:effectLst/>
            </p:spPr>
            <p:txBody>
              <a:bodyPr/>
              <a:lstStyle/>
              <a:p>
                <a:endParaRPr lang="en-US"/>
              </a:p>
            </p:txBody>
          </p:sp>
          <p:sp>
            <p:nvSpPr>
              <p:cNvPr id="305" name="Freeform 93"/>
              <p:cNvSpPr>
                <a:spLocks/>
              </p:cNvSpPr>
              <p:nvPr/>
            </p:nvSpPr>
            <p:spPr bwMode="auto">
              <a:xfrm>
                <a:off x="2208414" y="1772816"/>
                <a:ext cx="154456" cy="450850"/>
              </a:xfrm>
              <a:custGeom>
                <a:avLst/>
                <a:gdLst/>
                <a:ahLst/>
                <a:cxnLst>
                  <a:cxn ang="0">
                    <a:pos x="138" y="169"/>
                  </a:cxn>
                  <a:cxn ang="0">
                    <a:pos x="111" y="169"/>
                  </a:cxn>
                  <a:cxn ang="0">
                    <a:pos x="111" y="141"/>
                  </a:cxn>
                  <a:cxn ang="0">
                    <a:pos x="111" y="141"/>
                  </a:cxn>
                  <a:cxn ang="0">
                    <a:pos x="108" y="108"/>
                  </a:cxn>
                  <a:cxn ang="0">
                    <a:pos x="100" y="78"/>
                  </a:cxn>
                  <a:cxn ang="0">
                    <a:pos x="87" y="52"/>
                  </a:cxn>
                  <a:cxn ang="0">
                    <a:pos x="70" y="30"/>
                  </a:cxn>
                  <a:cxn ang="0">
                    <a:pos x="49" y="13"/>
                  </a:cxn>
                  <a:cxn ang="0">
                    <a:pos x="27" y="3"/>
                  </a:cxn>
                  <a:cxn ang="0">
                    <a:pos x="0" y="0"/>
                  </a:cxn>
                  <a:cxn ang="0">
                    <a:pos x="0" y="43"/>
                  </a:cxn>
                  <a:cxn ang="0">
                    <a:pos x="19" y="48"/>
                  </a:cxn>
                  <a:cxn ang="0">
                    <a:pos x="37" y="57"/>
                  </a:cxn>
                  <a:cxn ang="0">
                    <a:pos x="51" y="73"/>
                  </a:cxn>
                  <a:cxn ang="0">
                    <a:pos x="60" y="93"/>
                  </a:cxn>
                  <a:cxn ang="0">
                    <a:pos x="66" y="115"/>
                  </a:cxn>
                  <a:cxn ang="0">
                    <a:pos x="69" y="142"/>
                  </a:cxn>
                  <a:cxn ang="0">
                    <a:pos x="69" y="169"/>
                  </a:cxn>
                  <a:cxn ang="0">
                    <a:pos x="0" y="169"/>
                  </a:cxn>
                  <a:cxn ang="0">
                    <a:pos x="0" y="214"/>
                  </a:cxn>
                  <a:cxn ang="0">
                    <a:pos x="16" y="217"/>
                  </a:cxn>
                  <a:cxn ang="0">
                    <a:pos x="28" y="226"/>
                  </a:cxn>
                  <a:cxn ang="0">
                    <a:pos x="37" y="238"/>
                  </a:cxn>
                  <a:cxn ang="0">
                    <a:pos x="40" y="255"/>
                  </a:cxn>
                  <a:cxn ang="0">
                    <a:pos x="37" y="273"/>
                  </a:cxn>
                  <a:cxn ang="0">
                    <a:pos x="27" y="286"/>
                  </a:cxn>
                  <a:cxn ang="0">
                    <a:pos x="12" y="294"/>
                  </a:cxn>
                  <a:cxn ang="0">
                    <a:pos x="12" y="336"/>
                  </a:cxn>
                  <a:cxn ang="0">
                    <a:pos x="10" y="340"/>
                  </a:cxn>
                  <a:cxn ang="0">
                    <a:pos x="9" y="343"/>
                  </a:cxn>
                  <a:cxn ang="0">
                    <a:pos x="4" y="346"/>
                  </a:cxn>
                  <a:cxn ang="0">
                    <a:pos x="0" y="348"/>
                  </a:cxn>
                  <a:cxn ang="0">
                    <a:pos x="0" y="402"/>
                  </a:cxn>
                  <a:cxn ang="0">
                    <a:pos x="138" y="402"/>
                  </a:cxn>
                  <a:cxn ang="0">
                    <a:pos x="138" y="169"/>
                  </a:cxn>
                </a:cxnLst>
                <a:rect l="0" t="0" r="r" b="b"/>
                <a:pathLst>
                  <a:path w="138" h="402">
                    <a:moveTo>
                      <a:pt x="138" y="169"/>
                    </a:moveTo>
                    <a:lnTo>
                      <a:pt x="111" y="169"/>
                    </a:lnTo>
                    <a:lnTo>
                      <a:pt x="111" y="141"/>
                    </a:lnTo>
                    <a:lnTo>
                      <a:pt x="111" y="141"/>
                    </a:lnTo>
                    <a:lnTo>
                      <a:pt x="108" y="108"/>
                    </a:lnTo>
                    <a:lnTo>
                      <a:pt x="100" y="78"/>
                    </a:lnTo>
                    <a:lnTo>
                      <a:pt x="87" y="52"/>
                    </a:lnTo>
                    <a:lnTo>
                      <a:pt x="70" y="30"/>
                    </a:lnTo>
                    <a:lnTo>
                      <a:pt x="49" y="13"/>
                    </a:lnTo>
                    <a:lnTo>
                      <a:pt x="27" y="3"/>
                    </a:lnTo>
                    <a:lnTo>
                      <a:pt x="0" y="0"/>
                    </a:lnTo>
                    <a:lnTo>
                      <a:pt x="0" y="43"/>
                    </a:lnTo>
                    <a:lnTo>
                      <a:pt x="19" y="48"/>
                    </a:lnTo>
                    <a:lnTo>
                      <a:pt x="37" y="57"/>
                    </a:lnTo>
                    <a:lnTo>
                      <a:pt x="51" y="73"/>
                    </a:lnTo>
                    <a:lnTo>
                      <a:pt x="60" y="93"/>
                    </a:lnTo>
                    <a:lnTo>
                      <a:pt x="66" y="115"/>
                    </a:lnTo>
                    <a:lnTo>
                      <a:pt x="69" y="142"/>
                    </a:lnTo>
                    <a:lnTo>
                      <a:pt x="69" y="169"/>
                    </a:lnTo>
                    <a:lnTo>
                      <a:pt x="0" y="169"/>
                    </a:lnTo>
                    <a:lnTo>
                      <a:pt x="0" y="214"/>
                    </a:lnTo>
                    <a:lnTo>
                      <a:pt x="16" y="217"/>
                    </a:lnTo>
                    <a:lnTo>
                      <a:pt x="28" y="226"/>
                    </a:lnTo>
                    <a:lnTo>
                      <a:pt x="37" y="238"/>
                    </a:lnTo>
                    <a:lnTo>
                      <a:pt x="40" y="255"/>
                    </a:lnTo>
                    <a:lnTo>
                      <a:pt x="37" y="273"/>
                    </a:lnTo>
                    <a:lnTo>
                      <a:pt x="27" y="286"/>
                    </a:lnTo>
                    <a:lnTo>
                      <a:pt x="12" y="294"/>
                    </a:lnTo>
                    <a:lnTo>
                      <a:pt x="12" y="336"/>
                    </a:lnTo>
                    <a:lnTo>
                      <a:pt x="10" y="340"/>
                    </a:lnTo>
                    <a:lnTo>
                      <a:pt x="9" y="343"/>
                    </a:lnTo>
                    <a:lnTo>
                      <a:pt x="4" y="346"/>
                    </a:lnTo>
                    <a:lnTo>
                      <a:pt x="0" y="348"/>
                    </a:lnTo>
                    <a:lnTo>
                      <a:pt x="0" y="402"/>
                    </a:lnTo>
                    <a:lnTo>
                      <a:pt x="138" y="402"/>
                    </a:lnTo>
                    <a:lnTo>
                      <a:pt x="138" y="169"/>
                    </a:lnTo>
                    <a:close/>
                  </a:path>
                </a:pathLst>
              </a:custGeom>
              <a:grpFill/>
              <a:ln w="0">
                <a:noFill/>
                <a:prstDash val="solid"/>
                <a:round/>
                <a:headEnd/>
                <a:tailEnd/>
              </a:ln>
              <a:effectLst/>
            </p:spPr>
            <p:txBody>
              <a:bodyPr/>
              <a:lstStyle/>
              <a:p>
                <a:endParaRPr lang="en-US"/>
              </a:p>
            </p:txBody>
          </p:sp>
        </p:grpSp>
        <p:sp>
          <p:nvSpPr>
            <p:cNvPr id="36" name="Freeform 97"/>
            <p:cNvSpPr>
              <a:spLocks noEditPoints="1"/>
            </p:cNvSpPr>
            <p:nvPr/>
          </p:nvSpPr>
          <p:spPr bwMode="auto">
            <a:xfrm>
              <a:off x="2773852" y="5528917"/>
              <a:ext cx="300067" cy="350266"/>
            </a:xfrm>
            <a:custGeom>
              <a:avLst/>
              <a:gdLst/>
              <a:ahLst/>
              <a:cxnLst>
                <a:cxn ang="0">
                  <a:pos x="303" y="102"/>
                </a:cxn>
                <a:cxn ang="0">
                  <a:pos x="303" y="360"/>
                </a:cxn>
                <a:cxn ang="0">
                  <a:pos x="0" y="360"/>
                </a:cxn>
                <a:cxn ang="0">
                  <a:pos x="0" y="0"/>
                </a:cxn>
                <a:cxn ang="0">
                  <a:pos x="200" y="0"/>
                </a:cxn>
                <a:cxn ang="0">
                  <a:pos x="303" y="102"/>
                </a:cxn>
                <a:cxn ang="0">
                  <a:pos x="153" y="148"/>
                </a:cxn>
                <a:cxn ang="0">
                  <a:pos x="153" y="37"/>
                </a:cxn>
                <a:cxn ang="0">
                  <a:pos x="38" y="37"/>
                </a:cxn>
                <a:cxn ang="0">
                  <a:pos x="38" y="322"/>
                </a:cxn>
                <a:cxn ang="0">
                  <a:pos x="266" y="322"/>
                </a:cxn>
                <a:cxn ang="0">
                  <a:pos x="266" y="148"/>
                </a:cxn>
                <a:cxn ang="0">
                  <a:pos x="153" y="148"/>
                </a:cxn>
                <a:cxn ang="0">
                  <a:pos x="192" y="43"/>
                </a:cxn>
                <a:cxn ang="0">
                  <a:pos x="192" y="111"/>
                </a:cxn>
                <a:cxn ang="0">
                  <a:pos x="260" y="111"/>
                </a:cxn>
                <a:cxn ang="0">
                  <a:pos x="192" y="43"/>
                </a:cxn>
              </a:cxnLst>
              <a:rect l="0" t="0" r="r" b="b"/>
              <a:pathLst>
                <a:path w="303" h="360">
                  <a:moveTo>
                    <a:pt x="303" y="102"/>
                  </a:moveTo>
                  <a:lnTo>
                    <a:pt x="303" y="360"/>
                  </a:lnTo>
                  <a:lnTo>
                    <a:pt x="0" y="360"/>
                  </a:lnTo>
                  <a:lnTo>
                    <a:pt x="0" y="0"/>
                  </a:lnTo>
                  <a:lnTo>
                    <a:pt x="200" y="0"/>
                  </a:lnTo>
                  <a:lnTo>
                    <a:pt x="303" y="102"/>
                  </a:lnTo>
                  <a:close/>
                  <a:moveTo>
                    <a:pt x="153" y="148"/>
                  </a:moveTo>
                  <a:lnTo>
                    <a:pt x="153" y="37"/>
                  </a:lnTo>
                  <a:lnTo>
                    <a:pt x="38" y="37"/>
                  </a:lnTo>
                  <a:lnTo>
                    <a:pt x="38" y="322"/>
                  </a:lnTo>
                  <a:lnTo>
                    <a:pt x="266" y="322"/>
                  </a:lnTo>
                  <a:lnTo>
                    <a:pt x="266" y="148"/>
                  </a:lnTo>
                  <a:lnTo>
                    <a:pt x="153" y="148"/>
                  </a:lnTo>
                  <a:close/>
                  <a:moveTo>
                    <a:pt x="192" y="43"/>
                  </a:moveTo>
                  <a:lnTo>
                    <a:pt x="192" y="111"/>
                  </a:lnTo>
                  <a:lnTo>
                    <a:pt x="260" y="111"/>
                  </a:lnTo>
                  <a:lnTo>
                    <a:pt x="192" y="43"/>
                  </a:lnTo>
                  <a:close/>
                </a:path>
              </a:pathLst>
            </a:custGeom>
            <a:grpFill/>
            <a:ln w="0">
              <a:noFill/>
              <a:prstDash val="solid"/>
              <a:round/>
              <a:headEnd/>
              <a:tailEnd/>
            </a:ln>
            <a:effectLst/>
          </p:spPr>
          <p:txBody>
            <a:bodyPr/>
            <a:lstStyle/>
            <a:p>
              <a:endParaRPr lang="en-US"/>
            </a:p>
          </p:txBody>
        </p:sp>
        <p:sp>
          <p:nvSpPr>
            <p:cNvPr id="37" name="Freeform 98"/>
            <p:cNvSpPr>
              <a:spLocks noEditPoints="1"/>
            </p:cNvSpPr>
            <p:nvPr/>
          </p:nvSpPr>
          <p:spPr bwMode="auto">
            <a:xfrm rot="1605097">
              <a:off x="2230948" y="5319753"/>
              <a:ext cx="267560" cy="399599"/>
            </a:xfrm>
            <a:custGeom>
              <a:avLst/>
              <a:gdLst/>
              <a:ahLst/>
              <a:cxnLst>
                <a:cxn ang="0">
                  <a:pos x="229" y="77"/>
                </a:cxn>
                <a:cxn ang="0">
                  <a:pos x="226" y="96"/>
                </a:cxn>
                <a:cxn ang="0">
                  <a:pos x="216" y="113"/>
                </a:cxn>
                <a:cxn ang="0">
                  <a:pos x="201" y="131"/>
                </a:cxn>
                <a:cxn ang="0">
                  <a:pos x="180" y="146"/>
                </a:cxn>
                <a:cxn ang="0">
                  <a:pos x="165" y="158"/>
                </a:cxn>
                <a:cxn ang="0">
                  <a:pos x="156" y="171"/>
                </a:cxn>
                <a:cxn ang="0">
                  <a:pos x="153" y="189"/>
                </a:cxn>
                <a:cxn ang="0">
                  <a:pos x="153" y="230"/>
                </a:cxn>
                <a:cxn ang="0">
                  <a:pos x="76" y="230"/>
                </a:cxn>
                <a:cxn ang="0">
                  <a:pos x="76" y="192"/>
                </a:cxn>
                <a:cxn ang="0">
                  <a:pos x="79" y="170"/>
                </a:cxn>
                <a:cxn ang="0">
                  <a:pos x="88" y="150"/>
                </a:cxn>
                <a:cxn ang="0">
                  <a:pos x="102" y="132"/>
                </a:cxn>
                <a:cxn ang="0">
                  <a:pos x="120" y="120"/>
                </a:cxn>
                <a:cxn ang="0">
                  <a:pos x="138" y="110"/>
                </a:cxn>
                <a:cxn ang="0">
                  <a:pos x="148" y="95"/>
                </a:cxn>
                <a:cxn ang="0">
                  <a:pos x="153" y="77"/>
                </a:cxn>
                <a:cxn ang="0">
                  <a:pos x="150" y="62"/>
                </a:cxn>
                <a:cxn ang="0">
                  <a:pos x="141" y="50"/>
                </a:cxn>
                <a:cxn ang="0">
                  <a:pos x="129" y="42"/>
                </a:cxn>
                <a:cxn ang="0">
                  <a:pos x="114" y="39"/>
                </a:cxn>
                <a:cxn ang="0">
                  <a:pos x="99" y="42"/>
                </a:cxn>
                <a:cxn ang="0">
                  <a:pos x="87" y="50"/>
                </a:cxn>
                <a:cxn ang="0">
                  <a:pos x="79" y="63"/>
                </a:cxn>
                <a:cxn ang="0">
                  <a:pos x="76" y="77"/>
                </a:cxn>
                <a:cxn ang="0">
                  <a:pos x="76" y="101"/>
                </a:cxn>
                <a:cxn ang="0">
                  <a:pos x="0" y="101"/>
                </a:cxn>
                <a:cxn ang="0">
                  <a:pos x="0" y="77"/>
                </a:cxn>
                <a:cxn ang="0">
                  <a:pos x="3" y="60"/>
                </a:cxn>
                <a:cxn ang="0">
                  <a:pos x="10" y="45"/>
                </a:cxn>
                <a:cxn ang="0">
                  <a:pos x="22" y="30"/>
                </a:cxn>
                <a:cxn ang="0">
                  <a:pos x="40" y="20"/>
                </a:cxn>
                <a:cxn ang="0">
                  <a:pos x="64" y="9"/>
                </a:cxn>
                <a:cxn ang="0">
                  <a:pos x="88" y="3"/>
                </a:cxn>
                <a:cxn ang="0">
                  <a:pos x="114" y="0"/>
                </a:cxn>
                <a:cxn ang="0">
                  <a:pos x="141" y="3"/>
                </a:cxn>
                <a:cxn ang="0">
                  <a:pos x="165" y="9"/>
                </a:cxn>
                <a:cxn ang="0">
                  <a:pos x="187" y="18"/>
                </a:cxn>
                <a:cxn ang="0">
                  <a:pos x="205" y="30"/>
                </a:cxn>
                <a:cxn ang="0">
                  <a:pos x="219" y="44"/>
                </a:cxn>
                <a:cxn ang="0">
                  <a:pos x="226" y="60"/>
                </a:cxn>
                <a:cxn ang="0">
                  <a:pos x="229" y="77"/>
                </a:cxn>
                <a:cxn ang="0">
                  <a:pos x="153" y="306"/>
                </a:cxn>
                <a:cxn ang="0">
                  <a:pos x="150" y="321"/>
                </a:cxn>
                <a:cxn ang="0">
                  <a:pos x="141" y="333"/>
                </a:cxn>
                <a:cxn ang="0">
                  <a:pos x="129" y="342"/>
                </a:cxn>
                <a:cxn ang="0">
                  <a:pos x="114" y="345"/>
                </a:cxn>
                <a:cxn ang="0">
                  <a:pos x="99" y="342"/>
                </a:cxn>
                <a:cxn ang="0">
                  <a:pos x="87" y="333"/>
                </a:cxn>
                <a:cxn ang="0">
                  <a:pos x="79" y="321"/>
                </a:cxn>
                <a:cxn ang="0">
                  <a:pos x="76" y="306"/>
                </a:cxn>
                <a:cxn ang="0">
                  <a:pos x="79" y="291"/>
                </a:cxn>
                <a:cxn ang="0">
                  <a:pos x="87" y="279"/>
                </a:cxn>
                <a:cxn ang="0">
                  <a:pos x="99" y="272"/>
                </a:cxn>
                <a:cxn ang="0">
                  <a:pos x="114" y="269"/>
                </a:cxn>
                <a:cxn ang="0">
                  <a:pos x="129" y="272"/>
                </a:cxn>
                <a:cxn ang="0">
                  <a:pos x="141" y="279"/>
                </a:cxn>
                <a:cxn ang="0">
                  <a:pos x="150" y="291"/>
                </a:cxn>
                <a:cxn ang="0">
                  <a:pos x="153" y="306"/>
                </a:cxn>
              </a:cxnLst>
              <a:rect l="0" t="0" r="r" b="b"/>
              <a:pathLst>
                <a:path w="229" h="345">
                  <a:moveTo>
                    <a:pt x="229" y="77"/>
                  </a:moveTo>
                  <a:lnTo>
                    <a:pt x="226" y="96"/>
                  </a:lnTo>
                  <a:lnTo>
                    <a:pt x="216" y="113"/>
                  </a:lnTo>
                  <a:lnTo>
                    <a:pt x="201" y="131"/>
                  </a:lnTo>
                  <a:lnTo>
                    <a:pt x="180" y="146"/>
                  </a:lnTo>
                  <a:lnTo>
                    <a:pt x="165" y="158"/>
                  </a:lnTo>
                  <a:lnTo>
                    <a:pt x="156" y="171"/>
                  </a:lnTo>
                  <a:lnTo>
                    <a:pt x="153" y="189"/>
                  </a:lnTo>
                  <a:lnTo>
                    <a:pt x="153" y="230"/>
                  </a:lnTo>
                  <a:lnTo>
                    <a:pt x="76" y="230"/>
                  </a:lnTo>
                  <a:lnTo>
                    <a:pt x="76" y="192"/>
                  </a:lnTo>
                  <a:lnTo>
                    <a:pt x="79" y="170"/>
                  </a:lnTo>
                  <a:lnTo>
                    <a:pt x="88" y="150"/>
                  </a:lnTo>
                  <a:lnTo>
                    <a:pt x="102" y="132"/>
                  </a:lnTo>
                  <a:lnTo>
                    <a:pt x="120" y="120"/>
                  </a:lnTo>
                  <a:lnTo>
                    <a:pt x="138" y="110"/>
                  </a:lnTo>
                  <a:lnTo>
                    <a:pt x="148" y="95"/>
                  </a:lnTo>
                  <a:lnTo>
                    <a:pt x="153" y="77"/>
                  </a:lnTo>
                  <a:lnTo>
                    <a:pt x="150" y="62"/>
                  </a:lnTo>
                  <a:lnTo>
                    <a:pt x="141" y="50"/>
                  </a:lnTo>
                  <a:lnTo>
                    <a:pt x="129" y="42"/>
                  </a:lnTo>
                  <a:lnTo>
                    <a:pt x="114" y="39"/>
                  </a:lnTo>
                  <a:lnTo>
                    <a:pt x="99" y="42"/>
                  </a:lnTo>
                  <a:lnTo>
                    <a:pt x="87" y="50"/>
                  </a:lnTo>
                  <a:lnTo>
                    <a:pt x="79" y="63"/>
                  </a:lnTo>
                  <a:lnTo>
                    <a:pt x="76" y="77"/>
                  </a:lnTo>
                  <a:lnTo>
                    <a:pt x="76" y="101"/>
                  </a:lnTo>
                  <a:lnTo>
                    <a:pt x="0" y="101"/>
                  </a:lnTo>
                  <a:lnTo>
                    <a:pt x="0" y="77"/>
                  </a:lnTo>
                  <a:lnTo>
                    <a:pt x="3" y="60"/>
                  </a:lnTo>
                  <a:lnTo>
                    <a:pt x="10" y="45"/>
                  </a:lnTo>
                  <a:lnTo>
                    <a:pt x="22" y="30"/>
                  </a:lnTo>
                  <a:lnTo>
                    <a:pt x="40" y="20"/>
                  </a:lnTo>
                  <a:lnTo>
                    <a:pt x="64" y="9"/>
                  </a:lnTo>
                  <a:lnTo>
                    <a:pt x="88" y="3"/>
                  </a:lnTo>
                  <a:lnTo>
                    <a:pt x="114" y="0"/>
                  </a:lnTo>
                  <a:lnTo>
                    <a:pt x="141" y="3"/>
                  </a:lnTo>
                  <a:lnTo>
                    <a:pt x="165" y="9"/>
                  </a:lnTo>
                  <a:lnTo>
                    <a:pt x="187" y="18"/>
                  </a:lnTo>
                  <a:lnTo>
                    <a:pt x="205" y="30"/>
                  </a:lnTo>
                  <a:lnTo>
                    <a:pt x="219" y="44"/>
                  </a:lnTo>
                  <a:lnTo>
                    <a:pt x="226" y="60"/>
                  </a:lnTo>
                  <a:lnTo>
                    <a:pt x="229" y="77"/>
                  </a:lnTo>
                  <a:close/>
                  <a:moveTo>
                    <a:pt x="153" y="306"/>
                  </a:moveTo>
                  <a:lnTo>
                    <a:pt x="150" y="321"/>
                  </a:lnTo>
                  <a:lnTo>
                    <a:pt x="141" y="333"/>
                  </a:lnTo>
                  <a:lnTo>
                    <a:pt x="129" y="342"/>
                  </a:lnTo>
                  <a:lnTo>
                    <a:pt x="114" y="345"/>
                  </a:lnTo>
                  <a:lnTo>
                    <a:pt x="99" y="342"/>
                  </a:lnTo>
                  <a:lnTo>
                    <a:pt x="87" y="333"/>
                  </a:lnTo>
                  <a:lnTo>
                    <a:pt x="79" y="321"/>
                  </a:lnTo>
                  <a:lnTo>
                    <a:pt x="76" y="306"/>
                  </a:lnTo>
                  <a:lnTo>
                    <a:pt x="79" y="291"/>
                  </a:lnTo>
                  <a:lnTo>
                    <a:pt x="87" y="279"/>
                  </a:lnTo>
                  <a:lnTo>
                    <a:pt x="99" y="272"/>
                  </a:lnTo>
                  <a:lnTo>
                    <a:pt x="114" y="269"/>
                  </a:lnTo>
                  <a:lnTo>
                    <a:pt x="129" y="272"/>
                  </a:lnTo>
                  <a:lnTo>
                    <a:pt x="141" y="279"/>
                  </a:lnTo>
                  <a:lnTo>
                    <a:pt x="150" y="291"/>
                  </a:lnTo>
                  <a:lnTo>
                    <a:pt x="153" y="306"/>
                  </a:lnTo>
                  <a:close/>
                </a:path>
              </a:pathLst>
            </a:custGeom>
            <a:grpFill/>
            <a:ln w="0">
              <a:noFill/>
              <a:prstDash val="solid"/>
              <a:round/>
              <a:headEnd/>
              <a:tailEnd/>
            </a:ln>
            <a:effectLst/>
          </p:spPr>
          <p:txBody>
            <a:bodyPr/>
            <a:lstStyle/>
            <a:p>
              <a:endParaRPr lang="en-US"/>
            </a:p>
          </p:txBody>
        </p:sp>
        <p:sp>
          <p:nvSpPr>
            <p:cNvPr id="38" name="Freeform 60"/>
            <p:cNvSpPr>
              <a:spLocks noEditPoints="1"/>
            </p:cNvSpPr>
            <p:nvPr/>
          </p:nvSpPr>
          <p:spPr bwMode="auto">
            <a:xfrm>
              <a:off x="1809749" y="4172920"/>
              <a:ext cx="345078" cy="350266"/>
            </a:xfrm>
            <a:custGeom>
              <a:avLst/>
              <a:gdLst/>
              <a:ahLst/>
              <a:cxnLst>
                <a:cxn ang="0">
                  <a:pos x="306" y="290"/>
                </a:cxn>
                <a:cxn ang="0">
                  <a:pos x="250" y="318"/>
                </a:cxn>
                <a:cxn ang="0">
                  <a:pos x="163" y="326"/>
                </a:cxn>
                <a:cxn ang="0">
                  <a:pos x="91" y="291"/>
                </a:cxn>
                <a:cxn ang="0">
                  <a:pos x="55" y="222"/>
                </a:cxn>
                <a:cxn ang="0">
                  <a:pos x="63" y="134"/>
                </a:cxn>
                <a:cxn ang="0">
                  <a:pos x="114" y="71"/>
                </a:cxn>
                <a:cxn ang="0">
                  <a:pos x="196" y="50"/>
                </a:cxn>
                <a:cxn ang="0">
                  <a:pos x="271" y="72"/>
                </a:cxn>
                <a:cxn ang="0">
                  <a:pos x="243" y="72"/>
                </a:cxn>
                <a:cxn ang="0">
                  <a:pos x="226" y="72"/>
                </a:cxn>
                <a:cxn ang="0">
                  <a:pos x="220" y="80"/>
                </a:cxn>
                <a:cxn ang="0">
                  <a:pos x="214" y="78"/>
                </a:cxn>
                <a:cxn ang="0">
                  <a:pos x="174" y="65"/>
                </a:cxn>
                <a:cxn ang="0">
                  <a:pos x="112" y="90"/>
                </a:cxn>
                <a:cxn ang="0">
                  <a:pos x="69" y="171"/>
                </a:cxn>
                <a:cxn ang="0">
                  <a:pos x="75" y="257"/>
                </a:cxn>
                <a:cxn ang="0">
                  <a:pos x="126" y="302"/>
                </a:cxn>
                <a:cxn ang="0">
                  <a:pos x="180" y="299"/>
                </a:cxn>
                <a:cxn ang="0">
                  <a:pos x="201" y="285"/>
                </a:cxn>
                <a:cxn ang="0">
                  <a:pos x="225" y="303"/>
                </a:cxn>
                <a:cxn ang="0">
                  <a:pos x="297" y="287"/>
                </a:cxn>
                <a:cxn ang="0">
                  <a:pos x="355" y="219"/>
                </a:cxn>
                <a:cxn ang="0">
                  <a:pos x="364" y="126"/>
                </a:cxn>
                <a:cxn ang="0">
                  <a:pos x="325" y="51"/>
                </a:cxn>
                <a:cxn ang="0">
                  <a:pos x="259" y="9"/>
                </a:cxn>
                <a:cxn ang="0">
                  <a:pos x="160" y="3"/>
                </a:cxn>
                <a:cxn ang="0">
                  <a:pos x="75" y="36"/>
                </a:cxn>
                <a:cxn ang="0">
                  <a:pos x="13" y="119"/>
                </a:cxn>
                <a:cxn ang="0">
                  <a:pos x="4" y="233"/>
                </a:cxn>
                <a:cxn ang="0">
                  <a:pos x="55" y="326"/>
                </a:cxn>
                <a:cxn ang="0">
                  <a:pos x="154" y="374"/>
                </a:cxn>
                <a:cxn ang="0">
                  <a:pos x="286" y="359"/>
                </a:cxn>
                <a:cxn ang="0">
                  <a:pos x="363" y="303"/>
                </a:cxn>
                <a:cxn ang="0">
                  <a:pos x="364" y="294"/>
                </a:cxn>
                <a:cxn ang="0">
                  <a:pos x="357" y="288"/>
                </a:cxn>
                <a:cxn ang="0">
                  <a:pos x="253" y="251"/>
                </a:cxn>
                <a:cxn ang="0">
                  <a:pos x="255" y="246"/>
                </a:cxn>
                <a:cxn ang="0">
                  <a:pos x="283" y="81"/>
                </a:cxn>
                <a:cxn ang="0">
                  <a:pos x="315" y="159"/>
                </a:cxn>
                <a:cxn ang="0">
                  <a:pos x="292" y="228"/>
                </a:cxn>
                <a:cxn ang="0">
                  <a:pos x="135" y="182"/>
                </a:cxn>
                <a:cxn ang="0">
                  <a:pos x="166" y="119"/>
                </a:cxn>
                <a:cxn ang="0">
                  <a:pos x="192" y="119"/>
                </a:cxn>
                <a:cxn ang="0">
                  <a:pos x="204" y="149"/>
                </a:cxn>
                <a:cxn ang="0">
                  <a:pos x="187" y="230"/>
                </a:cxn>
                <a:cxn ang="0">
                  <a:pos x="169" y="252"/>
                </a:cxn>
                <a:cxn ang="0">
                  <a:pos x="150" y="255"/>
                </a:cxn>
                <a:cxn ang="0">
                  <a:pos x="138" y="246"/>
                </a:cxn>
              </a:cxnLst>
              <a:rect l="0" t="0" r="r" b="b"/>
              <a:pathLst>
                <a:path w="366" h="377">
                  <a:moveTo>
                    <a:pt x="357" y="288"/>
                  </a:moveTo>
                  <a:lnTo>
                    <a:pt x="309" y="288"/>
                  </a:lnTo>
                  <a:lnTo>
                    <a:pt x="306" y="290"/>
                  </a:lnTo>
                  <a:lnTo>
                    <a:pt x="303" y="291"/>
                  </a:lnTo>
                  <a:lnTo>
                    <a:pt x="277" y="306"/>
                  </a:lnTo>
                  <a:lnTo>
                    <a:pt x="250" y="318"/>
                  </a:lnTo>
                  <a:lnTo>
                    <a:pt x="223" y="326"/>
                  </a:lnTo>
                  <a:lnTo>
                    <a:pt x="193" y="327"/>
                  </a:lnTo>
                  <a:lnTo>
                    <a:pt x="163" y="326"/>
                  </a:lnTo>
                  <a:lnTo>
                    <a:pt x="136" y="318"/>
                  </a:lnTo>
                  <a:lnTo>
                    <a:pt x="112" y="306"/>
                  </a:lnTo>
                  <a:lnTo>
                    <a:pt x="91" y="291"/>
                  </a:lnTo>
                  <a:lnTo>
                    <a:pt x="75" y="270"/>
                  </a:lnTo>
                  <a:lnTo>
                    <a:pt x="61" y="248"/>
                  </a:lnTo>
                  <a:lnTo>
                    <a:pt x="55" y="222"/>
                  </a:lnTo>
                  <a:lnTo>
                    <a:pt x="52" y="192"/>
                  </a:lnTo>
                  <a:lnTo>
                    <a:pt x="55" y="161"/>
                  </a:lnTo>
                  <a:lnTo>
                    <a:pt x="63" y="134"/>
                  </a:lnTo>
                  <a:lnTo>
                    <a:pt x="75" y="110"/>
                  </a:lnTo>
                  <a:lnTo>
                    <a:pt x="93" y="89"/>
                  </a:lnTo>
                  <a:lnTo>
                    <a:pt x="114" y="71"/>
                  </a:lnTo>
                  <a:lnTo>
                    <a:pt x="139" y="59"/>
                  </a:lnTo>
                  <a:lnTo>
                    <a:pt x="166" y="53"/>
                  </a:lnTo>
                  <a:lnTo>
                    <a:pt x="196" y="50"/>
                  </a:lnTo>
                  <a:lnTo>
                    <a:pt x="225" y="53"/>
                  </a:lnTo>
                  <a:lnTo>
                    <a:pt x="249" y="60"/>
                  </a:lnTo>
                  <a:lnTo>
                    <a:pt x="271" y="72"/>
                  </a:lnTo>
                  <a:lnTo>
                    <a:pt x="264" y="72"/>
                  </a:lnTo>
                  <a:lnTo>
                    <a:pt x="253" y="72"/>
                  </a:lnTo>
                  <a:lnTo>
                    <a:pt x="243" y="72"/>
                  </a:lnTo>
                  <a:lnTo>
                    <a:pt x="234" y="72"/>
                  </a:lnTo>
                  <a:lnTo>
                    <a:pt x="229" y="72"/>
                  </a:lnTo>
                  <a:lnTo>
                    <a:pt x="226" y="72"/>
                  </a:lnTo>
                  <a:lnTo>
                    <a:pt x="223" y="75"/>
                  </a:lnTo>
                  <a:lnTo>
                    <a:pt x="220" y="80"/>
                  </a:lnTo>
                  <a:lnTo>
                    <a:pt x="220" y="80"/>
                  </a:lnTo>
                  <a:lnTo>
                    <a:pt x="220" y="81"/>
                  </a:lnTo>
                  <a:lnTo>
                    <a:pt x="220" y="84"/>
                  </a:lnTo>
                  <a:lnTo>
                    <a:pt x="214" y="78"/>
                  </a:lnTo>
                  <a:lnTo>
                    <a:pt x="207" y="74"/>
                  </a:lnTo>
                  <a:lnTo>
                    <a:pt x="192" y="68"/>
                  </a:lnTo>
                  <a:lnTo>
                    <a:pt x="174" y="65"/>
                  </a:lnTo>
                  <a:lnTo>
                    <a:pt x="151" y="68"/>
                  </a:lnTo>
                  <a:lnTo>
                    <a:pt x="130" y="77"/>
                  </a:lnTo>
                  <a:lnTo>
                    <a:pt x="112" y="90"/>
                  </a:lnTo>
                  <a:lnTo>
                    <a:pt x="96" y="110"/>
                  </a:lnTo>
                  <a:lnTo>
                    <a:pt x="78" y="140"/>
                  </a:lnTo>
                  <a:lnTo>
                    <a:pt x="69" y="171"/>
                  </a:lnTo>
                  <a:lnTo>
                    <a:pt x="64" y="207"/>
                  </a:lnTo>
                  <a:lnTo>
                    <a:pt x="67" y="234"/>
                  </a:lnTo>
                  <a:lnTo>
                    <a:pt x="75" y="257"/>
                  </a:lnTo>
                  <a:lnTo>
                    <a:pt x="88" y="276"/>
                  </a:lnTo>
                  <a:lnTo>
                    <a:pt x="105" y="291"/>
                  </a:lnTo>
                  <a:lnTo>
                    <a:pt x="126" y="302"/>
                  </a:lnTo>
                  <a:lnTo>
                    <a:pt x="150" y="305"/>
                  </a:lnTo>
                  <a:lnTo>
                    <a:pt x="166" y="303"/>
                  </a:lnTo>
                  <a:lnTo>
                    <a:pt x="180" y="299"/>
                  </a:lnTo>
                  <a:lnTo>
                    <a:pt x="187" y="294"/>
                  </a:lnTo>
                  <a:lnTo>
                    <a:pt x="193" y="290"/>
                  </a:lnTo>
                  <a:lnTo>
                    <a:pt x="201" y="285"/>
                  </a:lnTo>
                  <a:lnTo>
                    <a:pt x="205" y="293"/>
                  </a:lnTo>
                  <a:lnTo>
                    <a:pt x="214" y="299"/>
                  </a:lnTo>
                  <a:lnTo>
                    <a:pt x="225" y="303"/>
                  </a:lnTo>
                  <a:lnTo>
                    <a:pt x="240" y="305"/>
                  </a:lnTo>
                  <a:lnTo>
                    <a:pt x="268" y="300"/>
                  </a:lnTo>
                  <a:lnTo>
                    <a:pt x="297" y="287"/>
                  </a:lnTo>
                  <a:lnTo>
                    <a:pt x="324" y="266"/>
                  </a:lnTo>
                  <a:lnTo>
                    <a:pt x="343" y="243"/>
                  </a:lnTo>
                  <a:lnTo>
                    <a:pt x="355" y="219"/>
                  </a:lnTo>
                  <a:lnTo>
                    <a:pt x="364" y="191"/>
                  </a:lnTo>
                  <a:lnTo>
                    <a:pt x="366" y="158"/>
                  </a:lnTo>
                  <a:lnTo>
                    <a:pt x="364" y="126"/>
                  </a:lnTo>
                  <a:lnTo>
                    <a:pt x="355" y="98"/>
                  </a:lnTo>
                  <a:lnTo>
                    <a:pt x="343" y="74"/>
                  </a:lnTo>
                  <a:lnTo>
                    <a:pt x="325" y="51"/>
                  </a:lnTo>
                  <a:lnTo>
                    <a:pt x="306" y="35"/>
                  </a:lnTo>
                  <a:lnTo>
                    <a:pt x="285" y="20"/>
                  </a:lnTo>
                  <a:lnTo>
                    <a:pt x="259" y="9"/>
                  </a:lnTo>
                  <a:lnTo>
                    <a:pt x="229" y="3"/>
                  </a:lnTo>
                  <a:lnTo>
                    <a:pt x="195" y="0"/>
                  </a:lnTo>
                  <a:lnTo>
                    <a:pt x="160" y="3"/>
                  </a:lnTo>
                  <a:lnTo>
                    <a:pt x="129" y="9"/>
                  </a:lnTo>
                  <a:lnTo>
                    <a:pt x="100" y="21"/>
                  </a:lnTo>
                  <a:lnTo>
                    <a:pt x="75" y="36"/>
                  </a:lnTo>
                  <a:lnTo>
                    <a:pt x="52" y="57"/>
                  </a:lnTo>
                  <a:lnTo>
                    <a:pt x="30" y="86"/>
                  </a:lnTo>
                  <a:lnTo>
                    <a:pt x="13" y="119"/>
                  </a:lnTo>
                  <a:lnTo>
                    <a:pt x="4" y="155"/>
                  </a:lnTo>
                  <a:lnTo>
                    <a:pt x="0" y="194"/>
                  </a:lnTo>
                  <a:lnTo>
                    <a:pt x="4" y="233"/>
                  </a:lnTo>
                  <a:lnTo>
                    <a:pt x="15" y="269"/>
                  </a:lnTo>
                  <a:lnTo>
                    <a:pt x="31" y="299"/>
                  </a:lnTo>
                  <a:lnTo>
                    <a:pt x="55" y="326"/>
                  </a:lnTo>
                  <a:lnTo>
                    <a:pt x="85" y="348"/>
                  </a:lnTo>
                  <a:lnTo>
                    <a:pt x="118" y="363"/>
                  </a:lnTo>
                  <a:lnTo>
                    <a:pt x="154" y="374"/>
                  </a:lnTo>
                  <a:lnTo>
                    <a:pt x="193" y="377"/>
                  </a:lnTo>
                  <a:lnTo>
                    <a:pt x="240" y="372"/>
                  </a:lnTo>
                  <a:lnTo>
                    <a:pt x="286" y="359"/>
                  </a:lnTo>
                  <a:lnTo>
                    <a:pt x="315" y="344"/>
                  </a:lnTo>
                  <a:lnTo>
                    <a:pt x="340" y="326"/>
                  </a:lnTo>
                  <a:lnTo>
                    <a:pt x="363" y="303"/>
                  </a:lnTo>
                  <a:lnTo>
                    <a:pt x="366" y="300"/>
                  </a:lnTo>
                  <a:lnTo>
                    <a:pt x="366" y="297"/>
                  </a:lnTo>
                  <a:lnTo>
                    <a:pt x="364" y="294"/>
                  </a:lnTo>
                  <a:lnTo>
                    <a:pt x="363" y="291"/>
                  </a:lnTo>
                  <a:lnTo>
                    <a:pt x="360" y="290"/>
                  </a:lnTo>
                  <a:lnTo>
                    <a:pt x="357" y="288"/>
                  </a:lnTo>
                  <a:close/>
                  <a:moveTo>
                    <a:pt x="277" y="242"/>
                  </a:moveTo>
                  <a:lnTo>
                    <a:pt x="265" y="249"/>
                  </a:lnTo>
                  <a:lnTo>
                    <a:pt x="253" y="251"/>
                  </a:lnTo>
                  <a:lnTo>
                    <a:pt x="255" y="249"/>
                  </a:lnTo>
                  <a:lnTo>
                    <a:pt x="255" y="248"/>
                  </a:lnTo>
                  <a:lnTo>
                    <a:pt x="255" y="246"/>
                  </a:lnTo>
                  <a:lnTo>
                    <a:pt x="283" y="83"/>
                  </a:lnTo>
                  <a:lnTo>
                    <a:pt x="283" y="81"/>
                  </a:lnTo>
                  <a:lnTo>
                    <a:pt x="283" y="81"/>
                  </a:lnTo>
                  <a:lnTo>
                    <a:pt x="301" y="104"/>
                  </a:lnTo>
                  <a:lnTo>
                    <a:pt x="312" y="129"/>
                  </a:lnTo>
                  <a:lnTo>
                    <a:pt x="315" y="159"/>
                  </a:lnTo>
                  <a:lnTo>
                    <a:pt x="312" y="186"/>
                  </a:lnTo>
                  <a:lnTo>
                    <a:pt x="304" y="209"/>
                  </a:lnTo>
                  <a:lnTo>
                    <a:pt x="292" y="228"/>
                  </a:lnTo>
                  <a:lnTo>
                    <a:pt x="277" y="242"/>
                  </a:lnTo>
                  <a:close/>
                  <a:moveTo>
                    <a:pt x="130" y="219"/>
                  </a:moveTo>
                  <a:lnTo>
                    <a:pt x="135" y="182"/>
                  </a:lnTo>
                  <a:lnTo>
                    <a:pt x="145" y="146"/>
                  </a:lnTo>
                  <a:lnTo>
                    <a:pt x="154" y="129"/>
                  </a:lnTo>
                  <a:lnTo>
                    <a:pt x="166" y="119"/>
                  </a:lnTo>
                  <a:lnTo>
                    <a:pt x="180" y="116"/>
                  </a:lnTo>
                  <a:lnTo>
                    <a:pt x="187" y="117"/>
                  </a:lnTo>
                  <a:lnTo>
                    <a:pt x="192" y="119"/>
                  </a:lnTo>
                  <a:lnTo>
                    <a:pt x="196" y="123"/>
                  </a:lnTo>
                  <a:lnTo>
                    <a:pt x="202" y="135"/>
                  </a:lnTo>
                  <a:lnTo>
                    <a:pt x="204" y="149"/>
                  </a:lnTo>
                  <a:lnTo>
                    <a:pt x="201" y="177"/>
                  </a:lnTo>
                  <a:lnTo>
                    <a:pt x="195" y="209"/>
                  </a:lnTo>
                  <a:lnTo>
                    <a:pt x="187" y="230"/>
                  </a:lnTo>
                  <a:lnTo>
                    <a:pt x="181" y="242"/>
                  </a:lnTo>
                  <a:lnTo>
                    <a:pt x="175" y="248"/>
                  </a:lnTo>
                  <a:lnTo>
                    <a:pt x="169" y="252"/>
                  </a:lnTo>
                  <a:lnTo>
                    <a:pt x="163" y="255"/>
                  </a:lnTo>
                  <a:lnTo>
                    <a:pt x="156" y="257"/>
                  </a:lnTo>
                  <a:lnTo>
                    <a:pt x="150" y="255"/>
                  </a:lnTo>
                  <a:lnTo>
                    <a:pt x="145" y="254"/>
                  </a:lnTo>
                  <a:lnTo>
                    <a:pt x="142" y="251"/>
                  </a:lnTo>
                  <a:lnTo>
                    <a:pt x="138" y="246"/>
                  </a:lnTo>
                  <a:lnTo>
                    <a:pt x="133" y="234"/>
                  </a:lnTo>
                  <a:lnTo>
                    <a:pt x="130" y="219"/>
                  </a:lnTo>
                  <a:close/>
                </a:path>
              </a:pathLst>
            </a:custGeom>
            <a:grpFill/>
            <a:ln w="0">
              <a:noFill/>
              <a:prstDash val="solid"/>
              <a:round/>
              <a:headEnd/>
              <a:tailEnd/>
            </a:ln>
            <a:effectLst/>
          </p:spPr>
          <p:txBody>
            <a:bodyPr/>
            <a:lstStyle/>
            <a:p>
              <a:endParaRPr lang="en-US" dirty="0"/>
            </a:p>
          </p:txBody>
        </p:sp>
        <p:grpSp>
          <p:nvGrpSpPr>
            <p:cNvPr id="39" name="Group 76"/>
            <p:cNvGrpSpPr/>
            <p:nvPr/>
          </p:nvGrpSpPr>
          <p:grpSpPr>
            <a:xfrm>
              <a:off x="4134938" y="5030098"/>
              <a:ext cx="301445" cy="429522"/>
              <a:chOff x="696863" y="3400599"/>
              <a:chExt cx="869131" cy="1255412"/>
            </a:xfrm>
            <a:grpFill/>
          </p:grpSpPr>
          <p:sp>
            <p:nvSpPr>
              <p:cNvPr id="301" name="Rectangle 117"/>
              <p:cNvSpPr>
                <a:spLocks noChangeArrowheads="1"/>
              </p:cNvSpPr>
              <p:nvPr/>
            </p:nvSpPr>
            <p:spPr bwMode="auto">
              <a:xfrm>
                <a:off x="942002" y="4455442"/>
                <a:ext cx="393709" cy="96570"/>
              </a:xfrm>
              <a:prstGeom prst="rect">
                <a:avLst/>
              </a:prstGeom>
              <a:grpFill/>
              <a:ln w="0">
                <a:noFill/>
                <a:miter lim="800000"/>
                <a:headEnd/>
                <a:tailEnd/>
              </a:ln>
            </p:spPr>
            <p:txBody>
              <a:bodyPr/>
              <a:lstStyle/>
              <a:p>
                <a:endParaRPr lang="en-US"/>
              </a:p>
            </p:txBody>
          </p:sp>
          <p:sp>
            <p:nvSpPr>
              <p:cNvPr id="302" name="Freeform 118"/>
              <p:cNvSpPr>
                <a:spLocks/>
              </p:cNvSpPr>
              <p:nvPr/>
            </p:nvSpPr>
            <p:spPr bwMode="auto">
              <a:xfrm>
                <a:off x="942002" y="4589155"/>
                <a:ext cx="378852" cy="66856"/>
              </a:xfrm>
              <a:custGeom>
                <a:avLst/>
                <a:gdLst/>
                <a:ahLst/>
                <a:cxnLst>
                  <a:cxn ang="0">
                    <a:pos x="0" y="0"/>
                  </a:cxn>
                  <a:cxn ang="0">
                    <a:pos x="102" y="0"/>
                  </a:cxn>
                  <a:cxn ang="0">
                    <a:pos x="98" y="2"/>
                  </a:cxn>
                  <a:cxn ang="0">
                    <a:pos x="88" y="8"/>
                  </a:cxn>
                  <a:cxn ang="0">
                    <a:pos x="70" y="14"/>
                  </a:cxn>
                  <a:cxn ang="0">
                    <a:pos x="50" y="18"/>
                  </a:cxn>
                  <a:cxn ang="0">
                    <a:pos x="26" y="14"/>
                  </a:cxn>
                  <a:cxn ang="0">
                    <a:pos x="0" y="0"/>
                  </a:cxn>
                  <a:cxn ang="0">
                    <a:pos x="0" y="0"/>
                  </a:cxn>
                </a:cxnLst>
                <a:rect l="0" t="0" r="r" b="b"/>
                <a:pathLst>
                  <a:path w="102" h="18">
                    <a:moveTo>
                      <a:pt x="0" y="0"/>
                    </a:moveTo>
                    <a:lnTo>
                      <a:pt x="102" y="0"/>
                    </a:lnTo>
                    <a:lnTo>
                      <a:pt x="98" y="2"/>
                    </a:lnTo>
                    <a:lnTo>
                      <a:pt x="88" y="8"/>
                    </a:lnTo>
                    <a:lnTo>
                      <a:pt x="70" y="14"/>
                    </a:lnTo>
                    <a:lnTo>
                      <a:pt x="50" y="18"/>
                    </a:lnTo>
                    <a:lnTo>
                      <a:pt x="26" y="14"/>
                    </a:lnTo>
                    <a:lnTo>
                      <a:pt x="0" y="0"/>
                    </a:lnTo>
                    <a:lnTo>
                      <a:pt x="0" y="0"/>
                    </a:lnTo>
                    <a:close/>
                  </a:path>
                </a:pathLst>
              </a:custGeom>
              <a:grpFill/>
              <a:ln w="0">
                <a:noFill/>
                <a:prstDash val="solid"/>
                <a:round/>
                <a:headEnd/>
                <a:tailEnd/>
              </a:ln>
            </p:spPr>
            <p:txBody>
              <a:bodyPr/>
              <a:lstStyle/>
              <a:p>
                <a:endParaRPr lang="en-US"/>
              </a:p>
            </p:txBody>
          </p:sp>
          <p:sp>
            <p:nvSpPr>
              <p:cNvPr id="303" name="Freeform 120"/>
              <p:cNvSpPr>
                <a:spLocks noEditPoints="1"/>
              </p:cNvSpPr>
              <p:nvPr/>
            </p:nvSpPr>
            <p:spPr bwMode="auto">
              <a:xfrm>
                <a:off x="696863" y="3400599"/>
                <a:ext cx="869131" cy="1025129"/>
              </a:xfrm>
              <a:custGeom>
                <a:avLst/>
                <a:gdLst/>
                <a:ahLst/>
                <a:cxnLst>
                  <a:cxn ang="0">
                    <a:pos x="118" y="0"/>
                  </a:cxn>
                  <a:cxn ang="0">
                    <a:pos x="80" y="6"/>
                  </a:cxn>
                  <a:cxn ang="0">
                    <a:pos x="48" y="22"/>
                  </a:cxn>
                  <a:cxn ang="0">
                    <a:pos x="22" y="48"/>
                  </a:cxn>
                  <a:cxn ang="0">
                    <a:pos x="6" y="80"/>
                  </a:cxn>
                  <a:cxn ang="0">
                    <a:pos x="0" y="118"/>
                  </a:cxn>
                  <a:cxn ang="0">
                    <a:pos x="4" y="150"/>
                  </a:cxn>
                  <a:cxn ang="0">
                    <a:pos x="18" y="180"/>
                  </a:cxn>
                  <a:cxn ang="0">
                    <a:pos x="38" y="204"/>
                  </a:cxn>
                  <a:cxn ang="0">
                    <a:pos x="64" y="222"/>
                  </a:cxn>
                  <a:cxn ang="0">
                    <a:pos x="64" y="276"/>
                  </a:cxn>
                  <a:cxn ang="0">
                    <a:pos x="172" y="276"/>
                  </a:cxn>
                  <a:cxn ang="0">
                    <a:pos x="172" y="222"/>
                  </a:cxn>
                  <a:cxn ang="0">
                    <a:pos x="198" y="202"/>
                  </a:cxn>
                  <a:cxn ang="0">
                    <a:pos x="216" y="178"/>
                  </a:cxn>
                  <a:cxn ang="0">
                    <a:pos x="230" y="150"/>
                  </a:cxn>
                  <a:cxn ang="0">
                    <a:pos x="234" y="118"/>
                  </a:cxn>
                  <a:cxn ang="0">
                    <a:pos x="228" y="80"/>
                  </a:cxn>
                  <a:cxn ang="0">
                    <a:pos x="212" y="48"/>
                  </a:cxn>
                  <a:cxn ang="0">
                    <a:pos x="186" y="22"/>
                  </a:cxn>
                  <a:cxn ang="0">
                    <a:pos x="154" y="6"/>
                  </a:cxn>
                  <a:cxn ang="0">
                    <a:pos x="118" y="0"/>
                  </a:cxn>
                  <a:cxn ang="0">
                    <a:pos x="140" y="206"/>
                  </a:cxn>
                  <a:cxn ang="0">
                    <a:pos x="140" y="250"/>
                  </a:cxn>
                  <a:cxn ang="0">
                    <a:pos x="94" y="250"/>
                  </a:cxn>
                  <a:cxn ang="0">
                    <a:pos x="94" y="206"/>
                  </a:cxn>
                  <a:cxn ang="0">
                    <a:pos x="66" y="194"/>
                  </a:cxn>
                  <a:cxn ang="0">
                    <a:pos x="46" y="174"/>
                  </a:cxn>
                  <a:cxn ang="0">
                    <a:pos x="32" y="150"/>
                  </a:cxn>
                  <a:cxn ang="0">
                    <a:pos x="28" y="120"/>
                  </a:cxn>
                  <a:cxn ang="0">
                    <a:pos x="32" y="92"/>
                  </a:cxn>
                  <a:cxn ang="0">
                    <a:pos x="44" y="68"/>
                  </a:cxn>
                  <a:cxn ang="0">
                    <a:pos x="64" y="48"/>
                  </a:cxn>
                  <a:cxn ang="0">
                    <a:pos x="88" y="36"/>
                  </a:cxn>
                  <a:cxn ang="0">
                    <a:pos x="116" y="30"/>
                  </a:cxn>
                  <a:cxn ang="0">
                    <a:pos x="144" y="36"/>
                  </a:cxn>
                  <a:cxn ang="0">
                    <a:pos x="168" y="48"/>
                  </a:cxn>
                  <a:cxn ang="0">
                    <a:pos x="188" y="68"/>
                  </a:cxn>
                  <a:cxn ang="0">
                    <a:pos x="200" y="92"/>
                  </a:cxn>
                  <a:cxn ang="0">
                    <a:pos x="206" y="120"/>
                  </a:cxn>
                  <a:cxn ang="0">
                    <a:pos x="200" y="150"/>
                  </a:cxn>
                  <a:cxn ang="0">
                    <a:pos x="186" y="174"/>
                  </a:cxn>
                  <a:cxn ang="0">
                    <a:pos x="166" y="194"/>
                  </a:cxn>
                  <a:cxn ang="0">
                    <a:pos x="140" y="206"/>
                  </a:cxn>
                </a:cxnLst>
                <a:rect l="0" t="0" r="r" b="b"/>
                <a:pathLst>
                  <a:path w="234" h="276">
                    <a:moveTo>
                      <a:pt x="118" y="0"/>
                    </a:moveTo>
                    <a:lnTo>
                      <a:pt x="80" y="6"/>
                    </a:lnTo>
                    <a:lnTo>
                      <a:pt x="48" y="22"/>
                    </a:lnTo>
                    <a:lnTo>
                      <a:pt x="22" y="48"/>
                    </a:lnTo>
                    <a:lnTo>
                      <a:pt x="6" y="80"/>
                    </a:lnTo>
                    <a:lnTo>
                      <a:pt x="0" y="118"/>
                    </a:lnTo>
                    <a:lnTo>
                      <a:pt x="4" y="150"/>
                    </a:lnTo>
                    <a:lnTo>
                      <a:pt x="18" y="180"/>
                    </a:lnTo>
                    <a:lnTo>
                      <a:pt x="38" y="204"/>
                    </a:lnTo>
                    <a:lnTo>
                      <a:pt x="64" y="222"/>
                    </a:lnTo>
                    <a:lnTo>
                      <a:pt x="64" y="276"/>
                    </a:lnTo>
                    <a:lnTo>
                      <a:pt x="172" y="276"/>
                    </a:lnTo>
                    <a:lnTo>
                      <a:pt x="172" y="222"/>
                    </a:lnTo>
                    <a:lnTo>
                      <a:pt x="198" y="202"/>
                    </a:lnTo>
                    <a:lnTo>
                      <a:pt x="216" y="178"/>
                    </a:lnTo>
                    <a:lnTo>
                      <a:pt x="230" y="150"/>
                    </a:lnTo>
                    <a:lnTo>
                      <a:pt x="234" y="118"/>
                    </a:lnTo>
                    <a:lnTo>
                      <a:pt x="228" y="80"/>
                    </a:lnTo>
                    <a:lnTo>
                      <a:pt x="212" y="48"/>
                    </a:lnTo>
                    <a:lnTo>
                      <a:pt x="186" y="22"/>
                    </a:lnTo>
                    <a:lnTo>
                      <a:pt x="154" y="6"/>
                    </a:lnTo>
                    <a:lnTo>
                      <a:pt x="118" y="0"/>
                    </a:lnTo>
                    <a:close/>
                    <a:moveTo>
                      <a:pt x="140" y="206"/>
                    </a:moveTo>
                    <a:lnTo>
                      <a:pt x="140" y="250"/>
                    </a:lnTo>
                    <a:lnTo>
                      <a:pt x="94" y="250"/>
                    </a:lnTo>
                    <a:lnTo>
                      <a:pt x="94" y="206"/>
                    </a:lnTo>
                    <a:lnTo>
                      <a:pt x="66" y="194"/>
                    </a:lnTo>
                    <a:lnTo>
                      <a:pt x="46" y="174"/>
                    </a:lnTo>
                    <a:lnTo>
                      <a:pt x="32" y="150"/>
                    </a:lnTo>
                    <a:lnTo>
                      <a:pt x="28" y="120"/>
                    </a:lnTo>
                    <a:lnTo>
                      <a:pt x="32" y="92"/>
                    </a:lnTo>
                    <a:lnTo>
                      <a:pt x="44" y="68"/>
                    </a:lnTo>
                    <a:lnTo>
                      <a:pt x="64" y="48"/>
                    </a:lnTo>
                    <a:lnTo>
                      <a:pt x="88" y="36"/>
                    </a:lnTo>
                    <a:lnTo>
                      <a:pt x="116" y="30"/>
                    </a:lnTo>
                    <a:lnTo>
                      <a:pt x="144" y="36"/>
                    </a:lnTo>
                    <a:lnTo>
                      <a:pt x="168" y="48"/>
                    </a:lnTo>
                    <a:lnTo>
                      <a:pt x="188" y="68"/>
                    </a:lnTo>
                    <a:lnTo>
                      <a:pt x="200" y="92"/>
                    </a:lnTo>
                    <a:lnTo>
                      <a:pt x="206" y="120"/>
                    </a:lnTo>
                    <a:lnTo>
                      <a:pt x="200" y="150"/>
                    </a:lnTo>
                    <a:lnTo>
                      <a:pt x="186" y="174"/>
                    </a:lnTo>
                    <a:lnTo>
                      <a:pt x="166" y="194"/>
                    </a:lnTo>
                    <a:lnTo>
                      <a:pt x="140" y="206"/>
                    </a:lnTo>
                    <a:close/>
                  </a:path>
                </a:pathLst>
              </a:custGeom>
              <a:grpFill/>
              <a:ln w="0">
                <a:noFill/>
                <a:prstDash val="solid"/>
                <a:round/>
                <a:headEnd/>
                <a:tailEnd/>
              </a:ln>
            </p:spPr>
            <p:txBody>
              <a:bodyPr/>
              <a:lstStyle/>
              <a:p>
                <a:endParaRPr lang="en-US"/>
              </a:p>
            </p:txBody>
          </p:sp>
        </p:grpSp>
        <p:grpSp>
          <p:nvGrpSpPr>
            <p:cNvPr id="40" name="Group 80"/>
            <p:cNvGrpSpPr/>
            <p:nvPr/>
          </p:nvGrpSpPr>
          <p:grpSpPr>
            <a:xfrm rot="650605">
              <a:off x="1176292" y="3585514"/>
              <a:ext cx="537817" cy="805177"/>
              <a:chOff x="1368722" y="4679036"/>
              <a:chExt cx="682874" cy="1036398"/>
            </a:xfrm>
            <a:grpFill/>
          </p:grpSpPr>
          <p:sp>
            <p:nvSpPr>
              <p:cNvPr id="299" name="Freeform 22"/>
              <p:cNvSpPr>
                <a:spLocks noEditPoints="1"/>
              </p:cNvSpPr>
              <p:nvPr/>
            </p:nvSpPr>
            <p:spPr bwMode="auto">
              <a:xfrm>
                <a:off x="1439652" y="5085184"/>
                <a:ext cx="611944" cy="630250"/>
              </a:xfrm>
              <a:custGeom>
                <a:avLst/>
                <a:gdLst/>
                <a:ahLst/>
                <a:cxnLst>
                  <a:cxn ang="0">
                    <a:pos x="642" y="858"/>
                  </a:cxn>
                  <a:cxn ang="0">
                    <a:pos x="739" y="788"/>
                  </a:cxn>
                  <a:cxn ang="0">
                    <a:pos x="667" y="689"/>
                  </a:cxn>
                  <a:cxn ang="0">
                    <a:pos x="692" y="661"/>
                  </a:cxn>
                  <a:cxn ang="0">
                    <a:pos x="708" y="639"/>
                  </a:cxn>
                  <a:cxn ang="0">
                    <a:pos x="817" y="690"/>
                  </a:cxn>
                  <a:cxn ang="0">
                    <a:pos x="870" y="557"/>
                  </a:cxn>
                  <a:cxn ang="0">
                    <a:pos x="758" y="516"/>
                  </a:cxn>
                  <a:cxn ang="0">
                    <a:pos x="765" y="462"/>
                  </a:cxn>
                  <a:cxn ang="0">
                    <a:pos x="882" y="462"/>
                  </a:cxn>
                  <a:cxn ang="0">
                    <a:pos x="862" y="320"/>
                  </a:cxn>
                  <a:cxn ang="0">
                    <a:pos x="749" y="340"/>
                  </a:cxn>
                  <a:cxn ang="0">
                    <a:pos x="732" y="295"/>
                  </a:cxn>
                  <a:cxn ang="0">
                    <a:pos x="823" y="227"/>
                  </a:cxn>
                  <a:cxn ang="0">
                    <a:pos x="745" y="125"/>
                  </a:cxn>
                  <a:cxn ang="0">
                    <a:pos x="657" y="193"/>
                  </a:cxn>
                  <a:cxn ang="0">
                    <a:pos x="642" y="179"/>
                  </a:cxn>
                  <a:cxn ang="0">
                    <a:pos x="625" y="166"/>
                  </a:cxn>
                  <a:cxn ang="0">
                    <a:pos x="664" y="62"/>
                  </a:cxn>
                  <a:cxn ang="0">
                    <a:pos x="543" y="12"/>
                  </a:cxn>
                  <a:cxn ang="0">
                    <a:pos x="510" y="113"/>
                  </a:cxn>
                  <a:cxn ang="0">
                    <a:pos x="443" y="103"/>
                  </a:cxn>
                  <a:cxn ang="0">
                    <a:pos x="437" y="0"/>
                  </a:cxn>
                  <a:cxn ang="0">
                    <a:pos x="321" y="18"/>
                  </a:cxn>
                  <a:cxn ang="0">
                    <a:pos x="331" y="120"/>
                  </a:cxn>
                  <a:cxn ang="0">
                    <a:pos x="277" y="144"/>
                  </a:cxn>
                  <a:cxn ang="0">
                    <a:pos x="217" y="64"/>
                  </a:cxn>
                  <a:cxn ang="0">
                    <a:pos x="134" y="130"/>
                  </a:cxn>
                  <a:cxn ang="0">
                    <a:pos x="187" y="216"/>
                  </a:cxn>
                  <a:cxn ang="0">
                    <a:pos x="175" y="231"/>
                  </a:cxn>
                  <a:cxn ang="0">
                    <a:pos x="161" y="250"/>
                  </a:cxn>
                  <a:cxn ang="0">
                    <a:pos x="69" y="214"/>
                  </a:cxn>
                  <a:cxn ang="0">
                    <a:pos x="20" y="324"/>
                  </a:cxn>
                  <a:cxn ang="0">
                    <a:pos x="111" y="364"/>
                  </a:cxn>
                  <a:cxn ang="0">
                    <a:pos x="102" y="420"/>
                  </a:cxn>
                  <a:cxn ang="0">
                    <a:pos x="3" y="420"/>
                  </a:cxn>
                  <a:cxn ang="0">
                    <a:pos x="11" y="544"/>
                  </a:cxn>
                  <a:cxn ang="0">
                    <a:pos x="113" y="537"/>
                  </a:cxn>
                  <a:cxn ang="0">
                    <a:pos x="132" y="590"/>
                  </a:cxn>
                  <a:cxn ang="0">
                    <a:pos x="45" y="651"/>
                  </a:cxn>
                  <a:cxn ang="0">
                    <a:pos x="118" y="761"/>
                  </a:cxn>
                  <a:cxn ang="0">
                    <a:pos x="206" y="695"/>
                  </a:cxn>
                  <a:cxn ang="0">
                    <a:pos x="225" y="712"/>
                  </a:cxn>
                  <a:cxn ang="0">
                    <a:pos x="237" y="722"/>
                  </a:cxn>
                  <a:cxn ang="0">
                    <a:pos x="187" y="823"/>
                  </a:cxn>
                  <a:cxn ang="0">
                    <a:pos x="314" y="888"/>
                  </a:cxn>
                  <a:cxn ang="0">
                    <a:pos x="343" y="775"/>
                  </a:cxn>
                  <a:cxn ang="0">
                    <a:pos x="398" y="786"/>
                  </a:cxn>
                  <a:cxn ang="0">
                    <a:pos x="411" y="906"/>
                  </a:cxn>
                  <a:cxn ang="0">
                    <a:pos x="539" y="896"/>
                  </a:cxn>
                  <a:cxn ang="0">
                    <a:pos x="516" y="777"/>
                  </a:cxn>
                  <a:cxn ang="0">
                    <a:pos x="577" y="755"/>
                  </a:cxn>
                  <a:cxn ang="0">
                    <a:pos x="642" y="858"/>
                  </a:cxn>
                  <a:cxn ang="0">
                    <a:pos x="294" y="602"/>
                  </a:cxn>
                  <a:cxn ang="0">
                    <a:pos x="270" y="302"/>
                  </a:cxn>
                  <a:cxn ang="0">
                    <a:pos x="562" y="268"/>
                  </a:cxn>
                  <a:cxn ang="0">
                    <a:pos x="587" y="569"/>
                  </a:cxn>
                  <a:cxn ang="0">
                    <a:pos x="294" y="602"/>
                  </a:cxn>
                </a:cxnLst>
                <a:rect l="0" t="0" r="r" b="b"/>
                <a:pathLst>
                  <a:path w="882" h="909">
                    <a:moveTo>
                      <a:pt x="642" y="858"/>
                    </a:moveTo>
                    <a:cubicBezTo>
                      <a:pt x="677" y="839"/>
                      <a:pt x="709" y="816"/>
                      <a:pt x="739" y="788"/>
                    </a:cubicBezTo>
                    <a:cubicBezTo>
                      <a:pt x="667" y="689"/>
                      <a:pt x="667" y="689"/>
                      <a:pt x="667" y="689"/>
                    </a:cubicBezTo>
                    <a:cubicBezTo>
                      <a:pt x="676" y="680"/>
                      <a:pt x="684" y="671"/>
                      <a:pt x="692" y="661"/>
                    </a:cubicBezTo>
                    <a:cubicBezTo>
                      <a:pt x="698" y="653"/>
                      <a:pt x="703" y="646"/>
                      <a:pt x="708" y="639"/>
                    </a:cubicBezTo>
                    <a:cubicBezTo>
                      <a:pt x="817" y="690"/>
                      <a:pt x="817" y="690"/>
                      <a:pt x="817" y="690"/>
                    </a:cubicBezTo>
                    <a:cubicBezTo>
                      <a:pt x="842" y="648"/>
                      <a:pt x="860" y="603"/>
                      <a:pt x="870" y="557"/>
                    </a:cubicBezTo>
                    <a:cubicBezTo>
                      <a:pt x="758" y="516"/>
                      <a:pt x="758" y="516"/>
                      <a:pt x="758" y="516"/>
                    </a:cubicBezTo>
                    <a:cubicBezTo>
                      <a:pt x="762" y="498"/>
                      <a:pt x="764" y="480"/>
                      <a:pt x="765" y="462"/>
                    </a:cubicBezTo>
                    <a:cubicBezTo>
                      <a:pt x="882" y="462"/>
                      <a:pt x="882" y="462"/>
                      <a:pt x="882" y="462"/>
                    </a:cubicBezTo>
                    <a:cubicBezTo>
                      <a:pt x="882" y="414"/>
                      <a:pt x="876" y="366"/>
                      <a:pt x="862" y="320"/>
                    </a:cubicBezTo>
                    <a:cubicBezTo>
                      <a:pt x="749" y="340"/>
                      <a:pt x="749" y="340"/>
                      <a:pt x="749" y="340"/>
                    </a:cubicBezTo>
                    <a:cubicBezTo>
                      <a:pt x="744" y="325"/>
                      <a:pt x="739" y="310"/>
                      <a:pt x="732" y="295"/>
                    </a:cubicBezTo>
                    <a:cubicBezTo>
                      <a:pt x="823" y="227"/>
                      <a:pt x="823" y="227"/>
                      <a:pt x="823" y="227"/>
                    </a:cubicBezTo>
                    <a:cubicBezTo>
                      <a:pt x="802" y="190"/>
                      <a:pt x="776" y="156"/>
                      <a:pt x="745" y="125"/>
                    </a:cubicBezTo>
                    <a:cubicBezTo>
                      <a:pt x="657" y="193"/>
                      <a:pt x="657" y="193"/>
                      <a:pt x="657" y="193"/>
                    </a:cubicBezTo>
                    <a:cubicBezTo>
                      <a:pt x="652" y="188"/>
                      <a:pt x="647" y="183"/>
                      <a:pt x="642" y="179"/>
                    </a:cubicBezTo>
                    <a:cubicBezTo>
                      <a:pt x="636" y="175"/>
                      <a:pt x="631" y="170"/>
                      <a:pt x="625" y="166"/>
                    </a:cubicBezTo>
                    <a:cubicBezTo>
                      <a:pt x="664" y="62"/>
                      <a:pt x="664" y="62"/>
                      <a:pt x="664" y="62"/>
                    </a:cubicBezTo>
                    <a:cubicBezTo>
                      <a:pt x="625" y="39"/>
                      <a:pt x="585" y="22"/>
                      <a:pt x="543" y="12"/>
                    </a:cubicBezTo>
                    <a:cubicBezTo>
                      <a:pt x="510" y="113"/>
                      <a:pt x="510" y="113"/>
                      <a:pt x="510" y="113"/>
                    </a:cubicBezTo>
                    <a:cubicBezTo>
                      <a:pt x="488" y="107"/>
                      <a:pt x="466" y="104"/>
                      <a:pt x="443" y="103"/>
                    </a:cubicBezTo>
                    <a:cubicBezTo>
                      <a:pt x="437" y="0"/>
                      <a:pt x="437" y="0"/>
                      <a:pt x="437" y="0"/>
                    </a:cubicBezTo>
                    <a:cubicBezTo>
                      <a:pt x="398" y="0"/>
                      <a:pt x="359" y="6"/>
                      <a:pt x="321" y="18"/>
                    </a:cubicBezTo>
                    <a:cubicBezTo>
                      <a:pt x="331" y="120"/>
                      <a:pt x="331" y="120"/>
                      <a:pt x="331" y="120"/>
                    </a:cubicBezTo>
                    <a:cubicBezTo>
                      <a:pt x="313" y="126"/>
                      <a:pt x="294" y="134"/>
                      <a:pt x="277" y="144"/>
                    </a:cubicBezTo>
                    <a:cubicBezTo>
                      <a:pt x="217" y="64"/>
                      <a:pt x="217" y="64"/>
                      <a:pt x="217" y="64"/>
                    </a:cubicBezTo>
                    <a:cubicBezTo>
                      <a:pt x="187" y="82"/>
                      <a:pt x="159" y="104"/>
                      <a:pt x="134" y="130"/>
                    </a:cubicBezTo>
                    <a:cubicBezTo>
                      <a:pt x="187" y="216"/>
                      <a:pt x="187" y="216"/>
                      <a:pt x="187" y="216"/>
                    </a:cubicBezTo>
                    <a:cubicBezTo>
                      <a:pt x="183" y="221"/>
                      <a:pt x="179" y="226"/>
                      <a:pt x="175" y="231"/>
                    </a:cubicBezTo>
                    <a:cubicBezTo>
                      <a:pt x="170" y="237"/>
                      <a:pt x="165" y="244"/>
                      <a:pt x="161" y="250"/>
                    </a:cubicBezTo>
                    <a:cubicBezTo>
                      <a:pt x="69" y="214"/>
                      <a:pt x="69" y="214"/>
                      <a:pt x="69" y="214"/>
                    </a:cubicBezTo>
                    <a:cubicBezTo>
                      <a:pt x="47" y="249"/>
                      <a:pt x="31" y="286"/>
                      <a:pt x="20" y="324"/>
                    </a:cubicBezTo>
                    <a:cubicBezTo>
                      <a:pt x="111" y="364"/>
                      <a:pt x="111" y="364"/>
                      <a:pt x="111" y="364"/>
                    </a:cubicBezTo>
                    <a:cubicBezTo>
                      <a:pt x="107" y="382"/>
                      <a:pt x="104" y="401"/>
                      <a:pt x="102" y="420"/>
                    </a:cubicBezTo>
                    <a:cubicBezTo>
                      <a:pt x="3" y="420"/>
                      <a:pt x="3" y="420"/>
                      <a:pt x="3" y="420"/>
                    </a:cubicBezTo>
                    <a:cubicBezTo>
                      <a:pt x="0" y="462"/>
                      <a:pt x="3" y="503"/>
                      <a:pt x="11" y="544"/>
                    </a:cubicBezTo>
                    <a:cubicBezTo>
                      <a:pt x="113" y="537"/>
                      <a:pt x="113" y="537"/>
                      <a:pt x="113" y="537"/>
                    </a:cubicBezTo>
                    <a:cubicBezTo>
                      <a:pt x="118" y="555"/>
                      <a:pt x="124" y="572"/>
                      <a:pt x="132" y="590"/>
                    </a:cubicBezTo>
                    <a:cubicBezTo>
                      <a:pt x="45" y="651"/>
                      <a:pt x="45" y="651"/>
                      <a:pt x="45" y="651"/>
                    </a:cubicBezTo>
                    <a:cubicBezTo>
                      <a:pt x="64" y="691"/>
                      <a:pt x="88" y="728"/>
                      <a:pt x="118" y="761"/>
                    </a:cubicBezTo>
                    <a:cubicBezTo>
                      <a:pt x="206" y="695"/>
                      <a:pt x="206" y="695"/>
                      <a:pt x="206" y="695"/>
                    </a:cubicBezTo>
                    <a:cubicBezTo>
                      <a:pt x="212" y="701"/>
                      <a:pt x="218" y="707"/>
                      <a:pt x="225" y="712"/>
                    </a:cubicBezTo>
                    <a:cubicBezTo>
                      <a:pt x="229" y="716"/>
                      <a:pt x="233" y="719"/>
                      <a:pt x="237" y="722"/>
                    </a:cubicBezTo>
                    <a:cubicBezTo>
                      <a:pt x="187" y="823"/>
                      <a:pt x="187" y="823"/>
                      <a:pt x="187" y="823"/>
                    </a:cubicBezTo>
                    <a:cubicBezTo>
                      <a:pt x="226" y="853"/>
                      <a:pt x="270" y="874"/>
                      <a:pt x="314" y="888"/>
                    </a:cubicBezTo>
                    <a:cubicBezTo>
                      <a:pt x="343" y="775"/>
                      <a:pt x="343" y="775"/>
                      <a:pt x="343" y="775"/>
                    </a:cubicBezTo>
                    <a:cubicBezTo>
                      <a:pt x="361" y="781"/>
                      <a:pt x="380" y="784"/>
                      <a:pt x="398" y="786"/>
                    </a:cubicBezTo>
                    <a:cubicBezTo>
                      <a:pt x="411" y="906"/>
                      <a:pt x="411" y="906"/>
                      <a:pt x="411" y="906"/>
                    </a:cubicBezTo>
                    <a:cubicBezTo>
                      <a:pt x="454" y="909"/>
                      <a:pt x="497" y="906"/>
                      <a:pt x="539" y="896"/>
                    </a:cubicBezTo>
                    <a:cubicBezTo>
                      <a:pt x="516" y="777"/>
                      <a:pt x="516" y="777"/>
                      <a:pt x="516" y="777"/>
                    </a:cubicBezTo>
                    <a:cubicBezTo>
                      <a:pt x="537" y="772"/>
                      <a:pt x="558" y="764"/>
                      <a:pt x="577" y="755"/>
                    </a:cubicBezTo>
                    <a:lnTo>
                      <a:pt x="642" y="858"/>
                    </a:lnTo>
                    <a:close/>
                    <a:moveTo>
                      <a:pt x="294" y="602"/>
                    </a:moveTo>
                    <a:cubicBezTo>
                      <a:pt x="207" y="529"/>
                      <a:pt x="196" y="394"/>
                      <a:pt x="270" y="302"/>
                    </a:cubicBezTo>
                    <a:cubicBezTo>
                      <a:pt x="344" y="209"/>
                      <a:pt x="475" y="194"/>
                      <a:pt x="562" y="268"/>
                    </a:cubicBezTo>
                    <a:cubicBezTo>
                      <a:pt x="650" y="342"/>
                      <a:pt x="661" y="477"/>
                      <a:pt x="587" y="569"/>
                    </a:cubicBezTo>
                    <a:cubicBezTo>
                      <a:pt x="513" y="661"/>
                      <a:pt x="382" y="676"/>
                      <a:pt x="294" y="60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2"/>
              <p:cNvSpPr>
                <a:spLocks noEditPoints="1"/>
              </p:cNvSpPr>
              <p:nvPr/>
            </p:nvSpPr>
            <p:spPr bwMode="auto">
              <a:xfrm rot="20850873">
                <a:off x="1368722" y="4679036"/>
                <a:ext cx="424712" cy="437418"/>
              </a:xfrm>
              <a:custGeom>
                <a:avLst/>
                <a:gdLst/>
                <a:ahLst/>
                <a:cxnLst>
                  <a:cxn ang="0">
                    <a:pos x="642" y="858"/>
                  </a:cxn>
                  <a:cxn ang="0">
                    <a:pos x="739" y="788"/>
                  </a:cxn>
                  <a:cxn ang="0">
                    <a:pos x="667" y="689"/>
                  </a:cxn>
                  <a:cxn ang="0">
                    <a:pos x="692" y="661"/>
                  </a:cxn>
                  <a:cxn ang="0">
                    <a:pos x="708" y="639"/>
                  </a:cxn>
                  <a:cxn ang="0">
                    <a:pos x="817" y="690"/>
                  </a:cxn>
                  <a:cxn ang="0">
                    <a:pos x="870" y="557"/>
                  </a:cxn>
                  <a:cxn ang="0">
                    <a:pos x="758" y="516"/>
                  </a:cxn>
                  <a:cxn ang="0">
                    <a:pos x="765" y="462"/>
                  </a:cxn>
                  <a:cxn ang="0">
                    <a:pos x="882" y="462"/>
                  </a:cxn>
                  <a:cxn ang="0">
                    <a:pos x="862" y="320"/>
                  </a:cxn>
                  <a:cxn ang="0">
                    <a:pos x="749" y="340"/>
                  </a:cxn>
                  <a:cxn ang="0">
                    <a:pos x="732" y="295"/>
                  </a:cxn>
                  <a:cxn ang="0">
                    <a:pos x="823" y="227"/>
                  </a:cxn>
                  <a:cxn ang="0">
                    <a:pos x="745" y="125"/>
                  </a:cxn>
                  <a:cxn ang="0">
                    <a:pos x="657" y="193"/>
                  </a:cxn>
                  <a:cxn ang="0">
                    <a:pos x="642" y="179"/>
                  </a:cxn>
                  <a:cxn ang="0">
                    <a:pos x="625" y="166"/>
                  </a:cxn>
                  <a:cxn ang="0">
                    <a:pos x="664" y="62"/>
                  </a:cxn>
                  <a:cxn ang="0">
                    <a:pos x="543" y="12"/>
                  </a:cxn>
                  <a:cxn ang="0">
                    <a:pos x="510" y="113"/>
                  </a:cxn>
                  <a:cxn ang="0">
                    <a:pos x="443" y="103"/>
                  </a:cxn>
                  <a:cxn ang="0">
                    <a:pos x="437" y="0"/>
                  </a:cxn>
                  <a:cxn ang="0">
                    <a:pos x="321" y="18"/>
                  </a:cxn>
                  <a:cxn ang="0">
                    <a:pos x="331" y="120"/>
                  </a:cxn>
                  <a:cxn ang="0">
                    <a:pos x="277" y="144"/>
                  </a:cxn>
                  <a:cxn ang="0">
                    <a:pos x="217" y="64"/>
                  </a:cxn>
                  <a:cxn ang="0">
                    <a:pos x="134" y="130"/>
                  </a:cxn>
                  <a:cxn ang="0">
                    <a:pos x="187" y="216"/>
                  </a:cxn>
                  <a:cxn ang="0">
                    <a:pos x="175" y="231"/>
                  </a:cxn>
                  <a:cxn ang="0">
                    <a:pos x="161" y="250"/>
                  </a:cxn>
                  <a:cxn ang="0">
                    <a:pos x="69" y="214"/>
                  </a:cxn>
                  <a:cxn ang="0">
                    <a:pos x="20" y="324"/>
                  </a:cxn>
                  <a:cxn ang="0">
                    <a:pos x="111" y="364"/>
                  </a:cxn>
                  <a:cxn ang="0">
                    <a:pos x="102" y="420"/>
                  </a:cxn>
                  <a:cxn ang="0">
                    <a:pos x="3" y="420"/>
                  </a:cxn>
                  <a:cxn ang="0">
                    <a:pos x="11" y="544"/>
                  </a:cxn>
                  <a:cxn ang="0">
                    <a:pos x="113" y="537"/>
                  </a:cxn>
                  <a:cxn ang="0">
                    <a:pos x="132" y="590"/>
                  </a:cxn>
                  <a:cxn ang="0">
                    <a:pos x="45" y="651"/>
                  </a:cxn>
                  <a:cxn ang="0">
                    <a:pos x="118" y="761"/>
                  </a:cxn>
                  <a:cxn ang="0">
                    <a:pos x="206" y="695"/>
                  </a:cxn>
                  <a:cxn ang="0">
                    <a:pos x="225" y="712"/>
                  </a:cxn>
                  <a:cxn ang="0">
                    <a:pos x="237" y="722"/>
                  </a:cxn>
                  <a:cxn ang="0">
                    <a:pos x="187" y="823"/>
                  </a:cxn>
                  <a:cxn ang="0">
                    <a:pos x="314" y="888"/>
                  </a:cxn>
                  <a:cxn ang="0">
                    <a:pos x="343" y="775"/>
                  </a:cxn>
                  <a:cxn ang="0">
                    <a:pos x="398" y="786"/>
                  </a:cxn>
                  <a:cxn ang="0">
                    <a:pos x="411" y="906"/>
                  </a:cxn>
                  <a:cxn ang="0">
                    <a:pos x="539" y="896"/>
                  </a:cxn>
                  <a:cxn ang="0">
                    <a:pos x="516" y="777"/>
                  </a:cxn>
                  <a:cxn ang="0">
                    <a:pos x="577" y="755"/>
                  </a:cxn>
                  <a:cxn ang="0">
                    <a:pos x="642" y="858"/>
                  </a:cxn>
                  <a:cxn ang="0">
                    <a:pos x="294" y="602"/>
                  </a:cxn>
                  <a:cxn ang="0">
                    <a:pos x="270" y="302"/>
                  </a:cxn>
                  <a:cxn ang="0">
                    <a:pos x="562" y="268"/>
                  </a:cxn>
                  <a:cxn ang="0">
                    <a:pos x="587" y="569"/>
                  </a:cxn>
                  <a:cxn ang="0">
                    <a:pos x="294" y="602"/>
                  </a:cxn>
                </a:cxnLst>
                <a:rect l="0" t="0" r="r" b="b"/>
                <a:pathLst>
                  <a:path w="882" h="909">
                    <a:moveTo>
                      <a:pt x="642" y="858"/>
                    </a:moveTo>
                    <a:cubicBezTo>
                      <a:pt x="677" y="839"/>
                      <a:pt x="709" y="816"/>
                      <a:pt x="739" y="788"/>
                    </a:cubicBezTo>
                    <a:cubicBezTo>
                      <a:pt x="667" y="689"/>
                      <a:pt x="667" y="689"/>
                      <a:pt x="667" y="689"/>
                    </a:cubicBezTo>
                    <a:cubicBezTo>
                      <a:pt x="676" y="680"/>
                      <a:pt x="684" y="671"/>
                      <a:pt x="692" y="661"/>
                    </a:cubicBezTo>
                    <a:cubicBezTo>
                      <a:pt x="698" y="653"/>
                      <a:pt x="703" y="646"/>
                      <a:pt x="708" y="639"/>
                    </a:cubicBezTo>
                    <a:cubicBezTo>
                      <a:pt x="817" y="690"/>
                      <a:pt x="817" y="690"/>
                      <a:pt x="817" y="690"/>
                    </a:cubicBezTo>
                    <a:cubicBezTo>
                      <a:pt x="842" y="648"/>
                      <a:pt x="860" y="603"/>
                      <a:pt x="870" y="557"/>
                    </a:cubicBezTo>
                    <a:cubicBezTo>
                      <a:pt x="758" y="516"/>
                      <a:pt x="758" y="516"/>
                      <a:pt x="758" y="516"/>
                    </a:cubicBezTo>
                    <a:cubicBezTo>
                      <a:pt x="762" y="498"/>
                      <a:pt x="764" y="480"/>
                      <a:pt x="765" y="462"/>
                    </a:cubicBezTo>
                    <a:cubicBezTo>
                      <a:pt x="882" y="462"/>
                      <a:pt x="882" y="462"/>
                      <a:pt x="882" y="462"/>
                    </a:cubicBezTo>
                    <a:cubicBezTo>
                      <a:pt x="882" y="414"/>
                      <a:pt x="876" y="366"/>
                      <a:pt x="862" y="320"/>
                    </a:cubicBezTo>
                    <a:cubicBezTo>
                      <a:pt x="749" y="340"/>
                      <a:pt x="749" y="340"/>
                      <a:pt x="749" y="340"/>
                    </a:cubicBezTo>
                    <a:cubicBezTo>
                      <a:pt x="744" y="325"/>
                      <a:pt x="739" y="310"/>
                      <a:pt x="732" y="295"/>
                    </a:cubicBezTo>
                    <a:cubicBezTo>
                      <a:pt x="823" y="227"/>
                      <a:pt x="823" y="227"/>
                      <a:pt x="823" y="227"/>
                    </a:cubicBezTo>
                    <a:cubicBezTo>
                      <a:pt x="802" y="190"/>
                      <a:pt x="776" y="156"/>
                      <a:pt x="745" y="125"/>
                    </a:cubicBezTo>
                    <a:cubicBezTo>
                      <a:pt x="657" y="193"/>
                      <a:pt x="657" y="193"/>
                      <a:pt x="657" y="193"/>
                    </a:cubicBezTo>
                    <a:cubicBezTo>
                      <a:pt x="652" y="188"/>
                      <a:pt x="647" y="183"/>
                      <a:pt x="642" y="179"/>
                    </a:cubicBezTo>
                    <a:cubicBezTo>
                      <a:pt x="636" y="175"/>
                      <a:pt x="631" y="170"/>
                      <a:pt x="625" y="166"/>
                    </a:cubicBezTo>
                    <a:cubicBezTo>
                      <a:pt x="664" y="62"/>
                      <a:pt x="664" y="62"/>
                      <a:pt x="664" y="62"/>
                    </a:cubicBezTo>
                    <a:cubicBezTo>
                      <a:pt x="625" y="39"/>
                      <a:pt x="585" y="22"/>
                      <a:pt x="543" y="12"/>
                    </a:cubicBezTo>
                    <a:cubicBezTo>
                      <a:pt x="510" y="113"/>
                      <a:pt x="510" y="113"/>
                      <a:pt x="510" y="113"/>
                    </a:cubicBezTo>
                    <a:cubicBezTo>
                      <a:pt x="488" y="107"/>
                      <a:pt x="466" y="104"/>
                      <a:pt x="443" y="103"/>
                    </a:cubicBezTo>
                    <a:cubicBezTo>
                      <a:pt x="437" y="0"/>
                      <a:pt x="437" y="0"/>
                      <a:pt x="437" y="0"/>
                    </a:cubicBezTo>
                    <a:cubicBezTo>
                      <a:pt x="398" y="0"/>
                      <a:pt x="359" y="6"/>
                      <a:pt x="321" y="18"/>
                    </a:cubicBezTo>
                    <a:cubicBezTo>
                      <a:pt x="331" y="120"/>
                      <a:pt x="331" y="120"/>
                      <a:pt x="331" y="120"/>
                    </a:cubicBezTo>
                    <a:cubicBezTo>
                      <a:pt x="313" y="126"/>
                      <a:pt x="294" y="134"/>
                      <a:pt x="277" y="144"/>
                    </a:cubicBezTo>
                    <a:cubicBezTo>
                      <a:pt x="217" y="64"/>
                      <a:pt x="217" y="64"/>
                      <a:pt x="217" y="64"/>
                    </a:cubicBezTo>
                    <a:cubicBezTo>
                      <a:pt x="187" y="82"/>
                      <a:pt x="159" y="104"/>
                      <a:pt x="134" y="130"/>
                    </a:cubicBezTo>
                    <a:cubicBezTo>
                      <a:pt x="187" y="216"/>
                      <a:pt x="187" y="216"/>
                      <a:pt x="187" y="216"/>
                    </a:cubicBezTo>
                    <a:cubicBezTo>
                      <a:pt x="183" y="221"/>
                      <a:pt x="179" y="226"/>
                      <a:pt x="175" y="231"/>
                    </a:cubicBezTo>
                    <a:cubicBezTo>
                      <a:pt x="170" y="237"/>
                      <a:pt x="165" y="244"/>
                      <a:pt x="161" y="250"/>
                    </a:cubicBezTo>
                    <a:cubicBezTo>
                      <a:pt x="69" y="214"/>
                      <a:pt x="69" y="214"/>
                      <a:pt x="69" y="214"/>
                    </a:cubicBezTo>
                    <a:cubicBezTo>
                      <a:pt x="47" y="249"/>
                      <a:pt x="31" y="286"/>
                      <a:pt x="20" y="324"/>
                    </a:cubicBezTo>
                    <a:cubicBezTo>
                      <a:pt x="111" y="364"/>
                      <a:pt x="111" y="364"/>
                      <a:pt x="111" y="364"/>
                    </a:cubicBezTo>
                    <a:cubicBezTo>
                      <a:pt x="107" y="382"/>
                      <a:pt x="104" y="401"/>
                      <a:pt x="102" y="420"/>
                    </a:cubicBezTo>
                    <a:cubicBezTo>
                      <a:pt x="3" y="420"/>
                      <a:pt x="3" y="420"/>
                      <a:pt x="3" y="420"/>
                    </a:cubicBezTo>
                    <a:cubicBezTo>
                      <a:pt x="0" y="462"/>
                      <a:pt x="3" y="503"/>
                      <a:pt x="11" y="544"/>
                    </a:cubicBezTo>
                    <a:cubicBezTo>
                      <a:pt x="113" y="537"/>
                      <a:pt x="113" y="537"/>
                      <a:pt x="113" y="537"/>
                    </a:cubicBezTo>
                    <a:cubicBezTo>
                      <a:pt x="118" y="555"/>
                      <a:pt x="124" y="572"/>
                      <a:pt x="132" y="590"/>
                    </a:cubicBezTo>
                    <a:cubicBezTo>
                      <a:pt x="45" y="651"/>
                      <a:pt x="45" y="651"/>
                      <a:pt x="45" y="651"/>
                    </a:cubicBezTo>
                    <a:cubicBezTo>
                      <a:pt x="64" y="691"/>
                      <a:pt x="88" y="728"/>
                      <a:pt x="118" y="761"/>
                    </a:cubicBezTo>
                    <a:cubicBezTo>
                      <a:pt x="206" y="695"/>
                      <a:pt x="206" y="695"/>
                      <a:pt x="206" y="695"/>
                    </a:cubicBezTo>
                    <a:cubicBezTo>
                      <a:pt x="212" y="701"/>
                      <a:pt x="218" y="707"/>
                      <a:pt x="225" y="712"/>
                    </a:cubicBezTo>
                    <a:cubicBezTo>
                      <a:pt x="229" y="716"/>
                      <a:pt x="233" y="719"/>
                      <a:pt x="237" y="722"/>
                    </a:cubicBezTo>
                    <a:cubicBezTo>
                      <a:pt x="187" y="823"/>
                      <a:pt x="187" y="823"/>
                      <a:pt x="187" y="823"/>
                    </a:cubicBezTo>
                    <a:cubicBezTo>
                      <a:pt x="226" y="853"/>
                      <a:pt x="270" y="874"/>
                      <a:pt x="314" y="888"/>
                    </a:cubicBezTo>
                    <a:cubicBezTo>
                      <a:pt x="343" y="775"/>
                      <a:pt x="343" y="775"/>
                      <a:pt x="343" y="775"/>
                    </a:cubicBezTo>
                    <a:cubicBezTo>
                      <a:pt x="361" y="781"/>
                      <a:pt x="380" y="784"/>
                      <a:pt x="398" y="786"/>
                    </a:cubicBezTo>
                    <a:cubicBezTo>
                      <a:pt x="411" y="906"/>
                      <a:pt x="411" y="906"/>
                      <a:pt x="411" y="906"/>
                    </a:cubicBezTo>
                    <a:cubicBezTo>
                      <a:pt x="454" y="909"/>
                      <a:pt x="497" y="906"/>
                      <a:pt x="539" y="896"/>
                    </a:cubicBezTo>
                    <a:cubicBezTo>
                      <a:pt x="516" y="777"/>
                      <a:pt x="516" y="777"/>
                      <a:pt x="516" y="777"/>
                    </a:cubicBezTo>
                    <a:cubicBezTo>
                      <a:pt x="537" y="772"/>
                      <a:pt x="558" y="764"/>
                      <a:pt x="577" y="755"/>
                    </a:cubicBezTo>
                    <a:lnTo>
                      <a:pt x="642" y="858"/>
                    </a:lnTo>
                    <a:close/>
                    <a:moveTo>
                      <a:pt x="294" y="602"/>
                    </a:moveTo>
                    <a:cubicBezTo>
                      <a:pt x="207" y="529"/>
                      <a:pt x="196" y="394"/>
                      <a:pt x="270" y="302"/>
                    </a:cubicBezTo>
                    <a:cubicBezTo>
                      <a:pt x="344" y="209"/>
                      <a:pt x="475" y="194"/>
                      <a:pt x="562" y="268"/>
                    </a:cubicBezTo>
                    <a:cubicBezTo>
                      <a:pt x="650" y="342"/>
                      <a:pt x="661" y="477"/>
                      <a:pt x="587" y="569"/>
                    </a:cubicBezTo>
                    <a:cubicBezTo>
                      <a:pt x="513" y="661"/>
                      <a:pt x="382" y="676"/>
                      <a:pt x="294" y="60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 name="Group 83"/>
            <p:cNvGrpSpPr/>
            <p:nvPr/>
          </p:nvGrpSpPr>
          <p:grpSpPr>
            <a:xfrm>
              <a:off x="1795920" y="3535192"/>
              <a:ext cx="683678" cy="600354"/>
              <a:chOff x="938213" y="1914525"/>
              <a:chExt cx="4308476" cy="3835401"/>
            </a:xfrm>
            <a:grpFill/>
          </p:grpSpPr>
          <p:sp>
            <p:nvSpPr>
              <p:cNvPr id="275" name="Freeform 5"/>
              <p:cNvSpPr>
                <a:spLocks/>
              </p:cNvSpPr>
              <p:nvPr/>
            </p:nvSpPr>
            <p:spPr bwMode="auto">
              <a:xfrm>
                <a:off x="4624388" y="2911475"/>
                <a:ext cx="449263" cy="1063625"/>
              </a:xfrm>
              <a:custGeom>
                <a:avLst/>
                <a:gdLst/>
                <a:ahLst/>
                <a:cxnLst>
                  <a:cxn ang="0">
                    <a:pos x="134" y="309"/>
                  </a:cxn>
                  <a:cxn ang="0">
                    <a:pos x="130" y="319"/>
                  </a:cxn>
                  <a:cxn ang="0">
                    <a:pos x="130" y="319"/>
                  </a:cxn>
                  <a:cxn ang="0">
                    <a:pos x="121" y="314"/>
                  </a:cxn>
                  <a:cxn ang="0">
                    <a:pos x="1" y="12"/>
                  </a:cxn>
                  <a:cxn ang="0">
                    <a:pos x="5" y="1"/>
                  </a:cxn>
                  <a:cxn ang="0">
                    <a:pos x="5" y="1"/>
                  </a:cxn>
                  <a:cxn ang="0">
                    <a:pos x="15" y="6"/>
                  </a:cxn>
                  <a:cxn ang="0">
                    <a:pos x="134" y="309"/>
                  </a:cxn>
                </a:cxnLst>
                <a:rect l="0" t="0" r="r" b="b"/>
                <a:pathLst>
                  <a:path w="136" h="321">
                    <a:moveTo>
                      <a:pt x="134" y="309"/>
                    </a:moveTo>
                    <a:cubicBezTo>
                      <a:pt x="136" y="313"/>
                      <a:pt x="134" y="318"/>
                      <a:pt x="130" y="319"/>
                    </a:cubicBezTo>
                    <a:cubicBezTo>
                      <a:pt x="130" y="319"/>
                      <a:pt x="130" y="319"/>
                      <a:pt x="130" y="319"/>
                    </a:cubicBezTo>
                    <a:cubicBezTo>
                      <a:pt x="127" y="321"/>
                      <a:pt x="122" y="319"/>
                      <a:pt x="121" y="314"/>
                    </a:cubicBezTo>
                    <a:cubicBezTo>
                      <a:pt x="1" y="12"/>
                      <a:pt x="1" y="12"/>
                      <a:pt x="1" y="12"/>
                    </a:cubicBezTo>
                    <a:cubicBezTo>
                      <a:pt x="0" y="7"/>
                      <a:pt x="1" y="3"/>
                      <a:pt x="5" y="1"/>
                    </a:cubicBezTo>
                    <a:cubicBezTo>
                      <a:pt x="5" y="1"/>
                      <a:pt x="5" y="1"/>
                      <a:pt x="5" y="1"/>
                    </a:cubicBezTo>
                    <a:cubicBezTo>
                      <a:pt x="9" y="0"/>
                      <a:pt x="13" y="2"/>
                      <a:pt x="15" y="6"/>
                    </a:cubicBezTo>
                    <a:lnTo>
                      <a:pt x="134" y="30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6"/>
              <p:cNvSpPr>
                <a:spLocks/>
              </p:cNvSpPr>
              <p:nvPr/>
            </p:nvSpPr>
            <p:spPr bwMode="auto">
              <a:xfrm>
                <a:off x="4505326" y="2801938"/>
                <a:ext cx="180975" cy="231775"/>
              </a:xfrm>
              <a:custGeom>
                <a:avLst/>
                <a:gdLst/>
                <a:ahLst/>
                <a:cxnLst>
                  <a:cxn ang="0">
                    <a:pos x="0" y="0"/>
                  </a:cxn>
                  <a:cxn ang="0">
                    <a:pos x="0" y="43"/>
                  </a:cxn>
                  <a:cxn ang="0">
                    <a:pos x="28" y="70"/>
                  </a:cxn>
                  <a:cxn ang="0">
                    <a:pos x="55" y="43"/>
                  </a:cxn>
                  <a:cxn ang="0">
                    <a:pos x="55" y="0"/>
                  </a:cxn>
                  <a:cxn ang="0">
                    <a:pos x="0" y="0"/>
                  </a:cxn>
                </a:cxnLst>
                <a:rect l="0" t="0" r="r" b="b"/>
                <a:pathLst>
                  <a:path w="55" h="70">
                    <a:moveTo>
                      <a:pt x="0" y="0"/>
                    </a:moveTo>
                    <a:cubicBezTo>
                      <a:pt x="0" y="43"/>
                      <a:pt x="0" y="43"/>
                      <a:pt x="0" y="43"/>
                    </a:cubicBezTo>
                    <a:cubicBezTo>
                      <a:pt x="0" y="58"/>
                      <a:pt x="12" y="70"/>
                      <a:pt x="28" y="70"/>
                    </a:cubicBezTo>
                    <a:cubicBezTo>
                      <a:pt x="43" y="70"/>
                      <a:pt x="55" y="58"/>
                      <a:pt x="55" y="43"/>
                    </a:cubicBezTo>
                    <a:cubicBezTo>
                      <a:pt x="55" y="0"/>
                      <a:pt x="55" y="0"/>
                      <a:pt x="55"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Oval 7"/>
              <p:cNvSpPr>
                <a:spLocks noChangeArrowheads="1"/>
              </p:cNvSpPr>
              <p:nvPr/>
            </p:nvSpPr>
            <p:spPr bwMode="auto">
              <a:xfrm>
                <a:off x="4505326" y="2759075"/>
                <a:ext cx="180975" cy="7937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8"/>
              <p:cNvSpPr>
                <a:spLocks/>
              </p:cNvSpPr>
              <p:nvPr/>
            </p:nvSpPr>
            <p:spPr bwMode="auto">
              <a:xfrm>
                <a:off x="1792288" y="3929063"/>
                <a:ext cx="804863" cy="1165225"/>
              </a:xfrm>
              <a:custGeom>
                <a:avLst/>
                <a:gdLst/>
                <a:ahLst/>
                <a:cxnLst>
                  <a:cxn ang="0">
                    <a:pos x="223" y="346"/>
                  </a:cxn>
                  <a:cxn ang="0">
                    <a:pos x="237" y="349"/>
                  </a:cxn>
                  <a:cxn ang="0">
                    <a:pos x="237" y="349"/>
                  </a:cxn>
                  <a:cxn ang="0">
                    <a:pos x="240" y="336"/>
                  </a:cxn>
                  <a:cxn ang="0">
                    <a:pos x="19" y="6"/>
                  </a:cxn>
                  <a:cxn ang="0">
                    <a:pos x="6" y="3"/>
                  </a:cxn>
                  <a:cxn ang="0">
                    <a:pos x="6" y="3"/>
                  </a:cxn>
                  <a:cxn ang="0">
                    <a:pos x="3" y="17"/>
                  </a:cxn>
                  <a:cxn ang="0">
                    <a:pos x="223" y="346"/>
                  </a:cxn>
                </a:cxnLst>
                <a:rect l="0" t="0" r="r" b="b"/>
                <a:pathLst>
                  <a:path w="243" h="352">
                    <a:moveTo>
                      <a:pt x="223" y="346"/>
                    </a:moveTo>
                    <a:cubicBezTo>
                      <a:pt x="227" y="351"/>
                      <a:pt x="233" y="352"/>
                      <a:pt x="237" y="349"/>
                    </a:cubicBezTo>
                    <a:cubicBezTo>
                      <a:pt x="237" y="349"/>
                      <a:pt x="237" y="349"/>
                      <a:pt x="237" y="349"/>
                    </a:cubicBezTo>
                    <a:cubicBezTo>
                      <a:pt x="242" y="347"/>
                      <a:pt x="243" y="340"/>
                      <a:pt x="240" y="336"/>
                    </a:cubicBezTo>
                    <a:cubicBezTo>
                      <a:pt x="19" y="6"/>
                      <a:pt x="19" y="6"/>
                      <a:pt x="19" y="6"/>
                    </a:cubicBezTo>
                    <a:cubicBezTo>
                      <a:pt x="16" y="2"/>
                      <a:pt x="10" y="0"/>
                      <a:pt x="6" y="3"/>
                    </a:cubicBezTo>
                    <a:cubicBezTo>
                      <a:pt x="6" y="3"/>
                      <a:pt x="6" y="3"/>
                      <a:pt x="6" y="3"/>
                    </a:cubicBezTo>
                    <a:cubicBezTo>
                      <a:pt x="1" y="6"/>
                      <a:pt x="0" y="12"/>
                      <a:pt x="3" y="17"/>
                    </a:cubicBezTo>
                    <a:lnTo>
                      <a:pt x="223" y="3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9"/>
              <p:cNvSpPr>
                <a:spLocks/>
              </p:cNvSpPr>
              <p:nvPr/>
            </p:nvSpPr>
            <p:spPr bwMode="auto">
              <a:xfrm>
                <a:off x="4564063" y="2116138"/>
                <a:ext cx="63500" cy="696913"/>
              </a:xfrm>
              <a:custGeom>
                <a:avLst/>
                <a:gdLst/>
                <a:ahLst/>
                <a:cxnLst>
                  <a:cxn ang="0">
                    <a:pos x="19" y="203"/>
                  </a:cxn>
                  <a:cxn ang="0">
                    <a:pos x="10" y="210"/>
                  </a:cxn>
                  <a:cxn ang="0">
                    <a:pos x="10" y="210"/>
                  </a:cxn>
                  <a:cxn ang="0">
                    <a:pos x="0" y="203"/>
                  </a:cxn>
                  <a:cxn ang="0">
                    <a:pos x="0" y="6"/>
                  </a:cxn>
                  <a:cxn ang="0">
                    <a:pos x="10" y="0"/>
                  </a:cxn>
                  <a:cxn ang="0">
                    <a:pos x="10" y="0"/>
                  </a:cxn>
                  <a:cxn ang="0">
                    <a:pos x="19" y="6"/>
                  </a:cxn>
                  <a:cxn ang="0">
                    <a:pos x="19" y="203"/>
                  </a:cxn>
                </a:cxnLst>
                <a:rect l="0" t="0" r="r" b="b"/>
                <a:pathLst>
                  <a:path w="19" h="210">
                    <a:moveTo>
                      <a:pt x="19" y="203"/>
                    </a:moveTo>
                    <a:cubicBezTo>
                      <a:pt x="19" y="207"/>
                      <a:pt x="15" y="210"/>
                      <a:pt x="10" y="210"/>
                    </a:cubicBezTo>
                    <a:cubicBezTo>
                      <a:pt x="10" y="210"/>
                      <a:pt x="10" y="210"/>
                      <a:pt x="10" y="210"/>
                    </a:cubicBezTo>
                    <a:cubicBezTo>
                      <a:pt x="5" y="210"/>
                      <a:pt x="0" y="207"/>
                      <a:pt x="0" y="203"/>
                    </a:cubicBezTo>
                    <a:cubicBezTo>
                      <a:pt x="0" y="6"/>
                      <a:pt x="0" y="6"/>
                      <a:pt x="0" y="6"/>
                    </a:cubicBezTo>
                    <a:cubicBezTo>
                      <a:pt x="0" y="2"/>
                      <a:pt x="5" y="0"/>
                      <a:pt x="10" y="0"/>
                    </a:cubicBezTo>
                    <a:cubicBezTo>
                      <a:pt x="10" y="0"/>
                      <a:pt x="10" y="0"/>
                      <a:pt x="10" y="0"/>
                    </a:cubicBezTo>
                    <a:cubicBezTo>
                      <a:pt x="15" y="0"/>
                      <a:pt x="19" y="2"/>
                      <a:pt x="19" y="6"/>
                    </a:cubicBezTo>
                    <a:lnTo>
                      <a:pt x="19" y="2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10"/>
              <p:cNvSpPr>
                <a:spLocks/>
              </p:cNvSpPr>
              <p:nvPr/>
            </p:nvSpPr>
            <p:spPr bwMode="auto">
              <a:xfrm>
                <a:off x="1673226" y="3884613"/>
                <a:ext cx="201613" cy="285750"/>
              </a:xfrm>
              <a:custGeom>
                <a:avLst/>
                <a:gdLst/>
                <a:ahLst/>
                <a:cxnLst>
                  <a:cxn ang="0">
                    <a:pos x="0" y="0"/>
                  </a:cxn>
                  <a:cxn ang="0">
                    <a:pos x="0" y="53"/>
                  </a:cxn>
                  <a:cxn ang="0">
                    <a:pos x="30" y="86"/>
                  </a:cxn>
                  <a:cxn ang="0">
                    <a:pos x="61" y="53"/>
                  </a:cxn>
                  <a:cxn ang="0">
                    <a:pos x="61" y="0"/>
                  </a:cxn>
                  <a:cxn ang="0">
                    <a:pos x="0" y="0"/>
                  </a:cxn>
                </a:cxnLst>
                <a:rect l="0" t="0" r="r" b="b"/>
                <a:pathLst>
                  <a:path w="61" h="86">
                    <a:moveTo>
                      <a:pt x="0" y="0"/>
                    </a:moveTo>
                    <a:cubicBezTo>
                      <a:pt x="0" y="53"/>
                      <a:pt x="0" y="53"/>
                      <a:pt x="0" y="53"/>
                    </a:cubicBezTo>
                    <a:cubicBezTo>
                      <a:pt x="0" y="71"/>
                      <a:pt x="13" y="86"/>
                      <a:pt x="30" y="86"/>
                    </a:cubicBezTo>
                    <a:cubicBezTo>
                      <a:pt x="47" y="86"/>
                      <a:pt x="61" y="71"/>
                      <a:pt x="61" y="53"/>
                    </a:cubicBezTo>
                    <a:cubicBezTo>
                      <a:pt x="61" y="0"/>
                      <a:pt x="61" y="0"/>
                      <a:pt x="61"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11"/>
              <p:cNvSpPr>
                <a:spLocks/>
              </p:cNvSpPr>
              <p:nvPr/>
            </p:nvSpPr>
            <p:spPr bwMode="auto">
              <a:xfrm>
                <a:off x="4511676" y="1914525"/>
                <a:ext cx="161925" cy="285750"/>
              </a:xfrm>
              <a:custGeom>
                <a:avLst/>
                <a:gdLst/>
                <a:ahLst/>
                <a:cxnLst>
                  <a:cxn ang="0">
                    <a:pos x="49" y="61"/>
                  </a:cxn>
                  <a:cxn ang="0">
                    <a:pos x="25" y="86"/>
                  </a:cxn>
                  <a:cxn ang="0">
                    <a:pos x="25" y="86"/>
                  </a:cxn>
                  <a:cxn ang="0">
                    <a:pos x="0" y="61"/>
                  </a:cxn>
                  <a:cxn ang="0">
                    <a:pos x="0" y="25"/>
                  </a:cxn>
                  <a:cxn ang="0">
                    <a:pos x="25" y="0"/>
                  </a:cxn>
                  <a:cxn ang="0">
                    <a:pos x="25" y="0"/>
                  </a:cxn>
                  <a:cxn ang="0">
                    <a:pos x="49" y="25"/>
                  </a:cxn>
                  <a:cxn ang="0">
                    <a:pos x="49" y="61"/>
                  </a:cxn>
                </a:cxnLst>
                <a:rect l="0" t="0" r="r" b="b"/>
                <a:pathLst>
                  <a:path w="49" h="86">
                    <a:moveTo>
                      <a:pt x="49" y="61"/>
                    </a:moveTo>
                    <a:cubicBezTo>
                      <a:pt x="49" y="75"/>
                      <a:pt x="38" y="86"/>
                      <a:pt x="25" y="86"/>
                    </a:cubicBezTo>
                    <a:cubicBezTo>
                      <a:pt x="25" y="86"/>
                      <a:pt x="25" y="86"/>
                      <a:pt x="25" y="86"/>
                    </a:cubicBezTo>
                    <a:cubicBezTo>
                      <a:pt x="11" y="86"/>
                      <a:pt x="0" y="75"/>
                      <a:pt x="0" y="61"/>
                    </a:cubicBezTo>
                    <a:cubicBezTo>
                      <a:pt x="0" y="25"/>
                      <a:pt x="0" y="25"/>
                      <a:pt x="0" y="25"/>
                    </a:cubicBezTo>
                    <a:cubicBezTo>
                      <a:pt x="0" y="11"/>
                      <a:pt x="11" y="0"/>
                      <a:pt x="25" y="0"/>
                    </a:cubicBezTo>
                    <a:cubicBezTo>
                      <a:pt x="25" y="0"/>
                      <a:pt x="25" y="0"/>
                      <a:pt x="25" y="0"/>
                    </a:cubicBezTo>
                    <a:cubicBezTo>
                      <a:pt x="38" y="0"/>
                      <a:pt x="49" y="11"/>
                      <a:pt x="49" y="25"/>
                    </a:cubicBezTo>
                    <a:lnTo>
                      <a:pt x="49" y="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12"/>
              <p:cNvSpPr>
                <a:spLocks/>
              </p:cNvSpPr>
              <p:nvPr/>
            </p:nvSpPr>
            <p:spPr bwMode="auto">
              <a:xfrm>
                <a:off x="3613151" y="2011363"/>
                <a:ext cx="1003300" cy="412750"/>
              </a:xfrm>
              <a:custGeom>
                <a:avLst/>
                <a:gdLst/>
                <a:ahLst/>
                <a:cxnLst>
                  <a:cxn ang="0">
                    <a:pos x="300" y="13"/>
                  </a:cxn>
                  <a:cxn ang="0">
                    <a:pos x="285" y="2"/>
                  </a:cxn>
                  <a:cxn ang="0">
                    <a:pos x="0" y="95"/>
                  </a:cxn>
                  <a:cxn ang="0">
                    <a:pos x="4" y="121"/>
                  </a:cxn>
                  <a:cxn ang="0">
                    <a:pos x="4" y="125"/>
                  </a:cxn>
                  <a:cxn ang="0">
                    <a:pos x="295" y="30"/>
                  </a:cxn>
                  <a:cxn ang="0">
                    <a:pos x="300" y="13"/>
                  </a:cxn>
                </a:cxnLst>
                <a:rect l="0" t="0" r="r" b="b"/>
                <a:pathLst>
                  <a:path w="303" h="125">
                    <a:moveTo>
                      <a:pt x="300" y="13"/>
                    </a:moveTo>
                    <a:cubicBezTo>
                      <a:pt x="297" y="5"/>
                      <a:pt x="291" y="0"/>
                      <a:pt x="285" y="2"/>
                    </a:cubicBezTo>
                    <a:cubicBezTo>
                      <a:pt x="0" y="95"/>
                      <a:pt x="0" y="95"/>
                      <a:pt x="0" y="95"/>
                    </a:cubicBezTo>
                    <a:cubicBezTo>
                      <a:pt x="2" y="103"/>
                      <a:pt x="4" y="112"/>
                      <a:pt x="4" y="121"/>
                    </a:cubicBezTo>
                    <a:cubicBezTo>
                      <a:pt x="4" y="125"/>
                      <a:pt x="4" y="125"/>
                      <a:pt x="4" y="125"/>
                    </a:cubicBezTo>
                    <a:cubicBezTo>
                      <a:pt x="295" y="30"/>
                      <a:pt x="295" y="30"/>
                      <a:pt x="295" y="30"/>
                    </a:cubicBezTo>
                    <a:cubicBezTo>
                      <a:pt x="300" y="28"/>
                      <a:pt x="303" y="21"/>
                      <a:pt x="300"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Oval 13"/>
              <p:cNvSpPr>
                <a:spLocks noChangeArrowheads="1"/>
              </p:cNvSpPr>
              <p:nvPr/>
            </p:nvSpPr>
            <p:spPr bwMode="auto">
              <a:xfrm>
                <a:off x="1673226" y="3832225"/>
                <a:ext cx="201613" cy="9683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Oval 14"/>
              <p:cNvSpPr>
                <a:spLocks noChangeArrowheads="1"/>
              </p:cNvSpPr>
              <p:nvPr/>
            </p:nvSpPr>
            <p:spPr bwMode="auto">
              <a:xfrm>
                <a:off x="2606676" y="4945063"/>
                <a:ext cx="1347788" cy="8048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Oval 15"/>
              <p:cNvSpPr>
                <a:spLocks noChangeArrowheads="1"/>
              </p:cNvSpPr>
              <p:nvPr/>
            </p:nvSpPr>
            <p:spPr bwMode="auto">
              <a:xfrm>
                <a:off x="2627313" y="4921250"/>
                <a:ext cx="1296988" cy="73977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16"/>
              <p:cNvSpPr>
                <a:spLocks/>
              </p:cNvSpPr>
              <p:nvPr/>
            </p:nvSpPr>
            <p:spPr bwMode="auto">
              <a:xfrm>
                <a:off x="2733676" y="2627313"/>
                <a:ext cx="1104900" cy="2946400"/>
              </a:xfrm>
              <a:custGeom>
                <a:avLst/>
                <a:gdLst/>
                <a:ahLst/>
                <a:cxnLst>
                  <a:cxn ang="0">
                    <a:pos x="313" y="746"/>
                  </a:cxn>
                  <a:cxn ang="0">
                    <a:pos x="248" y="648"/>
                  </a:cxn>
                  <a:cxn ang="0">
                    <a:pos x="248" y="84"/>
                  </a:cxn>
                  <a:cxn ang="0">
                    <a:pos x="165" y="0"/>
                  </a:cxn>
                  <a:cxn ang="0">
                    <a:pos x="81" y="84"/>
                  </a:cxn>
                  <a:cxn ang="0">
                    <a:pos x="81" y="646"/>
                  </a:cxn>
                  <a:cxn ang="0">
                    <a:pos x="15" y="752"/>
                  </a:cxn>
                  <a:cxn ang="0">
                    <a:pos x="6" y="767"/>
                  </a:cxn>
                  <a:cxn ang="0">
                    <a:pos x="4" y="771"/>
                  </a:cxn>
                  <a:cxn ang="0">
                    <a:pos x="3" y="773"/>
                  </a:cxn>
                  <a:cxn ang="0">
                    <a:pos x="0" y="793"/>
                  </a:cxn>
                  <a:cxn ang="0">
                    <a:pos x="167" y="890"/>
                  </a:cxn>
                  <a:cxn ang="0">
                    <a:pos x="334" y="793"/>
                  </a:cxn>
                  <a:cxn ang="0">
                    <a:pos x="313" y="746"/>
                  </a:cxn>
                </a:cxnLst>
                <a:rect l="0" t="0" r="r" b="b"/>
                <a:pathLst>
                  <a:path w="334" h="890">
                    <a:moveTo>
                      <a:pt x="313" y="746"/>
                    </a:moveTo>
                    <a:cubicBezTo>
                      <a:pt x="248" y="648"/>
                      <a:pt x="248" y="648"/>
                      <a:pt x="248" y="648"/>
                    </a:cubicBezTo>
                    <a:cubicBezTo>
                      <a:pt x="248" y="84"/>
                      <a:pt x="248" y="84"/>
                      <a:pt x="248" y="84"/>
                    </a:cubicBezTo>
                    <a:cubicBezTo>
                      <a:pt x="248" y="38"/>
                      <a:pt x="211" y="0"/>
                      <a:pt x="165" y="0"/>
                    </a:cubicBezTo>
                    <a:cubicBezTo>
                      <a:pt x="119" y="0"/>
                      <a:pt x="81" y="38"/>
                      <a:pt x="81" y="84"/>
                    </a:cubicBezTo>
                    <a:cubicBezTo>
                      <a:pt x="81" y="646"/>
                      <a:pt x="81" y="646"/>
                      <a:pt x="81" y="646"/>
                    </a:cubicBezTo>
                    <a:cubicBezTo>
                      <a:pt x="15" y="752"/>
                      <a:pt x="15" y="752"/>
                      <a:pt x="15" y="752"/>
                    </a:cubicBezTo>
                    <a:cubicBezTo>
                      <a:pt x="11" y="757"/>
                      <a:pt x="8" y="762"/>
                      <a:pt x="6" y="767"/>
                    </a:cubicBezTo>
                    <a:cubicBezTo>
                      <a:pt x="4" y="771"/>
                      <a:pt x="4" y="771"/>
                      <a:pt x="4" y="771"/>
                    </a:cubicBezTo>
                    <a:cubicBezTo>
                      <a:pt x="3" y="772"/>
                      <a:pt x="3" y="772"/>
                      <a:pt x="3" y="773"/>
                    </a:cubicBezTo>
                    <a:cubicBezTo>
                      <a:pt x="1" y="779"/>
                      <a:pt x="0" y="786"/>
                      <a:pt x="0" y="793"/>
                    </a:cubicBezTo>
                    <a:cubicBezTo>
                      <a:pt x="0" y="847"/>
                      <a:pt x="75" y="890"/>
                      <a:pt x="167" y="890"/>
                    </a:cubicBezTo>
                    <a:cubicBezTo>
                      <a:pt x="259" y="890"/>
                      <a:pt x="334" y="847"/>
                      <a:pt x="334" y="793"/>
                    </a:cubicBezTo>
                    <a:cubicBezTo>
                      <a:pt x="334" y="776"/>
                      <a:pt x="326" y="760"/>
                      <a:pt x="313" y="7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Oval 17"/>
              <p:cNvSpPr>
                <a:spLocks noChangeArrowheads="1"/>
              </p:cNvSpPr>
              <p:nvPr/>
            </p:nvSpPr>
            <p:spPr bwMode="auto">
              <a:xfrm>
                <a:off x="2759076" y="1981200"/>
                <a:ext cx="1014413" cy="10128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18"/>
              <p:cNvSpPr>
                <a:spLocks/>
              </p:cNvSpPr>
              <p:nvPr/>
            </p:nvSpPr>
            <p:spPr bwMode="auto">
              <a:xfrm>
                <a:off x="1743076" y="3048000"/>
                <a:ext cx="58738" cy="854075"/>
              </a:xfrm>
              <a:custGeom>
                <a:avLst/>
                <a:gdLst/>
                <a:ahLst/>
                <a:cxnLst>
                  <a:cxn ang="0">
                    <a:pos x="18" y="251"/>
                  </a:cxn>
                  <a:cxn ang="0">
                    <a:pos x="9" y="258"/>
                  </a:cxn>
                  <a:cxn ang="0">
                    <a:pos x="9" y="258"/>
                  </a:cxn>
                  <a:cxn ang="0">
                    <a:pos x="0" y="251"/>
                  </a:cxn>
                  <a:cxn ang="0">
                    <a:pos x="0" y="8"/>
                  </a:cxn>
                  <a:cxn ang="0">
                    <a:pos x="9" y="0"/>
                  </a:cxn>
                  <a:cxn ang="0">
                    <a:pos x="9" y="0"/>
                  </a:cxn>
                  <a:cxn ang="0">
                    <a:pos x="18" y="8"/>
                  </a:cxn>
                  <a:cxn ang="0">
                    <a:pos x="18" y="251"/>
                  </a:cxn>
                </a:cxnLst>
                <a:rect l="0" t="0" r="r" b="b"/>
                <a:pathLst>
                  <a:path w="18" h="258">
                    <a:moveTo>
                      <a:pt x="18" y="251"/>
                    </a:moveTo>
                    <a:cubicBezTo>
                      <a:pt x="18" y="255"/>
                      <a:pt x="14" y="258"/>
                      <a:pt x="9" y="258"/>
                    </a:cubicBezTo>
                    <a:cubicBezTo>
                      <a:pt x="9" y="258"/>
                      <a:pt x="9" y="258"/>
                      <a:pt x="9" y="258"/>
                    </a:cubicBezTo>
                    <a:cubicBezTo>
                      <a:pt x="4" y="258"/>
                      <a:pt x="0" y="255"/>
                      <a:pt x="0" y="251"/>
                    </a:cubicBezTo>
                    <a:cubicBezTo>
                      <a:pt x="0" y="8"/>
                      <a:pt x="0" y="8"/>
                      <a:pt x="0" y="8"/>
                    </a:cubicBezTo>
                    <a:cubicBezTo>
                      <a:pt x="0" y="4"/>
                      <a:pt x="4" y="0"/>
                      <a:pt x="9" y="0"/>
                    </a:cubicBezTo>
                    <a:cubicBezTo>
                      <a:pt x="9" y="0"/>
                      <a:pt x="9" y="0"/>
                      <a:pt x="9" y="0"/>
                    </a:cubicBezTo>
                    <a:cubicBezTo>
                      <a:pt x="14" y="0"/>
                      <a:pt x="18" y="4"/>
                      <a:pt x="18" y="8"/>
                    </a:cubicBezTo>
                    <a:lnTo>
                      <a:pt x="18" y="2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Oval 19"/>
              <p:cNvSpPr>
                <a:spLocks noChangeArrowheads="1"/>
              </p:cNvSpPr>
              <p:nvPr/>
            </p:nvSpPr>
            <p:spPr bwMode="auto">
              <a:xfrm>
                <a:off x="3813176" y="3740150"/>
                <a:ext cx="1433513" cy="4826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Oval 20"/>
              <p:cNvSpPr>
                <a:spLocks noChangeArrowheads="1"/>
              </p:cNvSpPr>
              <p:nvPr/>
            </p:nvSpPr>
            <p:spPr bwMode="auto">
              <a:xfrm>
                <a:off x="938213" y="4799013"/>
                <a:ext cx="1841500" cy="7921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Oval 21"/>
              <p:cNvSpPr>
                <a:spLocks noChangeArrowheads="1"/>
              </p:cNvSpPr>
              <p:nvPr/>
            </p:nvSpPr>
            <p:spPr bwMode="auto">
              <a:xfrm>
                <a:off x="1044576" y="4835525"/>
                <a:ext cx="1641475" cy="6492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Oval 22"/>
              <p:cNvSpPr>
                <a:spLocks noChangeArrowheads="1"/>
              </p:cNvSpPr>
              <p:nvPr/>
            </p:nvSpPr>
            <p:spPr bwMode="auto">
              <a:xfrm>
                <a:off x="3895726" y="3762375"/>
                <a:ext cx="1281113" cy="3937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23"/>
              <p:cNvSpPr>
                <a:spLocks/>
              </p:cNvSpPr>
              <p:nvPr/>
            </p:nvSpPr>
            <p:spPr bwMode="auto">
              <a:xfrm>
                <a:off x="1773238" y="4024313"/>
                <a:ext cx="257175" cy="1524000"/>
              </a:xfrm>
              <a:custGeom>
                <a:avLst/>
                <a:gdLst/>
                <a:ahLst/>
                <a:cxnLst>
                  <a:cxn ang="0">
                    <a:pos x="77" y="447"/>
                  </a:cxn>
                  <a:cxn ang="0">
                    <a:pos x="68" y="460"/>
                  </a:cxn>
                  <a:cxn ang="0">
                    <a:pos x="68" y="460"/>
                  </a:cxn>
                  <a:cxn ang="0">
                    <a:pos x="56" y="450"/>
                  </a:cxn>
                  <a:cxn ang="0">
                    <a:pos x="0" y="13"/>
                  </a:cxn>
                  <a:cxn ang="0">
                    <a:pos x="9" y="0"/>
                  </a:cxn>
                  <a:cxn ang="0">
                    <a:pos x="9" y="0"/>
                  </a:cxn>
                  <a:cxn ang="0">
                    <a:pos x="21" y="10"/>
                  </a:cxn>
                  <a:cxn ang="0">
                    <a:pos x="77" y="447"/>
                  </a:cxn>
                </a:cxnLst>
                <a:rect l="0" t="0" r="r" b="b"/>
                <a:pathLst>
                  <a:path w="78" h="460">
                    <a:moveTo>
                      <a:pt x="77" y="447"/>
                    </a:moveTo>
                    <a:cubicBezTo>
                      <a:pt x="78" y="453"/>
                      <a:pt x="74" y="459"/>
                      <a:pt x="68" y="460"/>
                    </a:cubicBezTo>
                    <a:cubicBezTo>
                      <a:pt x="68" y="460"/>
                      <a:pt x="68" y="460"/>
                      <a:pt x="68" y="460"/>
                    </a:cubicBezTo>
                    <a:cubicBezTo>
                      <a:pt x="62" y="460"/>
                      <a:pt x="57" y="456"/>
                      <a:pt x="56" y="450"/>
                    </a:cubicBezTo>
                    <a:cubicBezTo>
                      <a:pt x="0" y="13"/>
                      <a:pt x="0" y="13"/>
                      <a:pt x="0" y="13"/>
                    </a:cubicBezTo>
                    <a:cubicBezTo>
                      <a:pt x="0" y="7"/>
                      <a:pt x="4" y="1"/>
                      <a:pt x="9" y="0"/>
                    </a:cubicBezTo>
                    <a:cubicBezTo>
                      <a:pt x="9" y="0"/>
                      <a:pt x="9" y="0"/>
                      <a:pt x="9" y="0"/>
                    </a:cubicBezTo>
                    <a:cubicBezTo>
                      <a:pt x="15" y="0"/>
                      <a:pt x="21" y="4"/>
                      <a:pt x="21" y="10"/>
                    </a:cubicBezTo>
                    <a:lnTo>
                      <a:pt x="77" y="4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24"/>
              <p:cNvSpPr>
                <a:spLocks/>
              </p:cNvSpPr>
              <p:nvPr/>
            </p:nvSpPr>
            <p:spPr bwMode="auto">
              <a:xfrm>
                <a:off x="1001713" y="4017963"/>
                <a:ext cx="757238" cy="1311275"/>
              </a:xfrm>
              <a:custGeom>
                <a:avLst/>
                <a:gdLst/>
                <a:ahLst/>
                <a:cxnLst>
                  <a:cxn ang="0">
                    <a:pos x="22" y="389"/>
                  </a:cxn>
                  <a:cxn ang="0">
                    <a:pos x="7" y="393"/>
                  </a:cxn>
                  <a:cxn ang="0">
                    <a:pos x="7" y="393"/>
                  </a:cxn>
                  <a:cxn ang="0">
                    <a:pos x="3" y="379"/>
                  </a:cxn>
                  <a:cxn ang="0">
                    <a:pos x="208" y="7"/>
                  </a:cxn>
                  <a:cxn ang="0">
                    <a:pos x="222" y="3"/>
                  </a:cxn>
                  <a:cxn ang="0">
                    <a:pos x="222" y="3"/>
                  </a:cxn>
                  <a:cxn ang="0">
                    <a:pos x="226" y="17"/>
                  </a:cxn>
                  <a:cxn ang="0">
                    <a:pos x="22" y="389"/>
                  </a:cxn>
                </a:cxnLst>
                <a:rect l="0" t="0" r="r" b="b"/>
                <a:pathLst>
                  <a:path w="229" h="396">
                    <a:moveTo>
                      <a:pt x="22" y="389"/>
                    </a:moveTo>
                    <a:cubicBezTo>
                      <a:pt x="19" y="394"/>
                      <a:pt x="12" y="396"/>
                      <a:pt x="7" y="393"/>
                    </a:cubicBezTo>
                    <a:cubicBezTo>
                      <a:pt x="7" y="393"/>
                      <a:pt x="7" y="393"/>
                      <a:pt x="7" y="393"/>
                    </a:cubicBezTo>
                    <a:cubicBezTo>
                      <a:pt x="2" y="391"/>
                      <a:pt x="0" y="384"/>
                      <a:pt x="3" y="379"/>
                    </a:cubicBezTo>
                    <a:cubicBezTo>
                      <a:pt x="208" y="7"/>
                      <a:pt x="208" y="7"/>
                      <a:pt x="208" y="7"/>
                    </a:cubicBezTo>
                    <a:cubicBezTo>
                      <a:pt x="210" y="2"/>
                      <a:pt x="217" y="0"/>
                      <a:pt x="222" y="3"/>
                    </a:cubicBezTo>
                    <a:cubicBezTo>
                      <a:pt x="222" y="3"/>
                      <a:pt x="222" y="3"/>
                      <a:pt x="222" y="3"/>
                    </a:cubicBezTo>
                    <a:cubicBezTo>
                      <a:pt x="227" y="5"/>
                      <a:pt x="229" y="12"/>
                      <a:pt x="226" y="17"/>
                    </a:cubicBezTo>
                    <a:lnTo>
                      <a:pt x="22" y="38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25"/>
              <p:cNvSpPr>
                <a:spLocks/>
              </p:cNvSpPr>
              <p:nvPr/>
            </p:nvSpPr>
            <p:spPr bwMode="auto">
              <a:xfrm>
                <a:off x="3895726" y="2917825"/>
                <a:ext cx="674688" cy="1179513"/>
              </a:xfrm>
              <a:custGeom>
                <a:avLst/>
                <a:gdLst/>
                <a:ahLst/>
                <a:cxnLst>
                  <a:cxn ang="0">
                    <a:pos x="18" y="349"/>
                  </a:cxn>
                  <a:cxn ang="0">
                    <a:pos x="5" y="353"/>
                  </a:cxn>
                  <a:cxn ang="0">
                    <a:pos x="5" y="353"/>
                  </a:cxn>
                  <a:cxn ang="0">
                    <a:pos x="2" y="340"/>
                  </a:cxn>
                  <a:cxn ang="0">
                    <a:pos x="186" y="7"/>
                  </a:cxn>
                  <a:cxn ang="0">
                    <a:pos x="198" y="3"/>
                  </a:cxn>
                  <a:cxn ang="0">
                    <a:pos x="198" y="3"/>
                  </a:cxn>
                  <a:cxn ang="0">
                    <a:pos x="201" y="15"/>
                  </a:cxn>
                  <a:cxn ang="0">
                    <a:pos x="18" y="349"/>
                  </a:cxn>
                </a:cxnLst>
                <a:rect l="0" t="0" r="r" b="b"/>
                <a:pathLst>
                  <a:path w="204" h="356">
                    <a:moveTo>
                      <a:pt x="18" y="349"/>
                    </a:moveTo>
                    <a:cubicBezTo>
                      <a:pt x="15" y="354"/>
                      <a:pt x="10" y="356"/>
                      <a:pt x="5" y="353"/>
                    </a:cubicBezTo>
                    <a:cubicBezTo>
                      <a:pt x="5" y="353"/>
                      <a:pt x="5" y="353"/>
                      <a:pt x="5" y="353"/>
                    </a:cubicBezTo>
                    <a:cubicBezTo>
                      <a:pt x="1" y="351"/>
                      <a:pt x="0" y="345"/>
                      <a:pt x="2" y="340"/>
                    </a:cubicBezTo>
                    <a:cubicBezTo>
                      <a:pt x="186" y="7"/>
                      <a:pt x="186" y="7"/>
                      <a:pt x="186" y="7"/>
                    </a:cubicBezTo>
                    <a:cubicBezTo>
                      <a:pt x="188" y="2"/>
                      <a:pt x="194" y="0"/>
                      <a:pt x="198" y="3"/>
                    </a:cubicBezTo>
                    <a:cubicBezTo>
                      <a:pt x="198" y="3"/>
                      <a:pt x="198" y="3"/>
                      <a:pt x="198" y="3"/>
                    </a:cubicBezTo>
                    <a:cubicBezTo>
                      <a:pt x="202" y="5"/>
                      <a:pt x="204" y="11"/>
                      <a:pt x="201" y="15"/>
                    </a:cubicBezTo>
                    <a:lnTo>
                      <a:pt x="18" y="3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26"/>
              <p:cNvSpPr>
                <a:spLocks/>
              </p:cNvSpPr>
              <p:nvPr/>
            </p:nvSpPr>
            <p:spPr bwMode="auto">
              <a:xfrm>
                <a:off x="4587876" y="2932113"/>
                <a:ext cx="387350" cy="1228725"/>
              </a:xfrm>
              <a:custGeom>
                <a:avLst/>
                <a:gdLst/>
                <a:ahLst/>
                <a:cxnLst>
                  <a:cxn ang="0">
                    <a:pos x="115" y="359"/>
                  </a:cxn>
                  <a:cxn ang="0">
                    <a:pos x="109" y="370"/>
                  </a:cxn>
                  <a:cxn ang="0">
                    <a:pos x="109" y="370"/>
                  </a:cxn>
                  <a:cxn ang="0">
                    <a:pos x="98" y="363"/>
                  </a:cxn>
                  <a:cxn ang="0">
                    <a:pos x="1" y="12"/>
                  </a:cxn>
                  <a:cxn ang="0">
                    <a:pos x="7" y="1"/>
                  </a:cxn>
                  <a:cxn ang="0">
                    <a:pos x="7" y="1"/>
                  </a:cxn>
                  <a:cxn ang="0">
                    <a:pos x="18" y="7"/>
                  </a:cxn>
                  <a:cxn ang="0">
                    <a:pos x="115" y="359"/>
                  </a:cxn>
                </a:cxnLst>
                <a:rect l="0" t="0" r="r" b="b"/>
                <a:pathLst>
                  <a:path w="117" h="371">
                    <a:moveTo>
                      <a:pt x="115" y="359"/>
                    </a:moveTo>
                    <a:cubicBezTo>
                      <a:pt x="117" y="364"/>
                      <a:pt x="114" y="369"/>
                      <a:pt x="109" y="370"/>
                    </a:cubicBezTo>
                    <a:cubicBezTo>
                      <a:pt x="109" y="370"/>
                      <a:pt x="109" y="370"/>
                      <a:pt x="109" y="370"/>
                    </a:cubicBezTo>
                    <a:cubicBezTo>
                      <a:pt x="105" y="371"/>
                      <a:pt x="100" y="368"/>
                      <a:pt x="98" y="363"/>
                    </a:cubicBezTo>
                    <a:cubicBezTo>
                      <a:pt x="1" y="12"/>
                      <a:pt x="1" y="12"/>
                      <a:pt x="1" y="12"/>
                    </a:cubicBezTo>
                    <a:cubicBezTo>
                      <a:pt x="0" y="7"/>
                      <a:pt x="3" y="2"/>
                      <a:pt x="7" y="1"/>
                    </a:cubicBezTo>
                    <a:cubicBezTo>
                      <a:pt x="7" y="1"/>
                      <a:pt x="7" y="1"/>
                      <a:pt x="7" y="1"/>
                    </a:cubicBezTo>
                    <a:cubicBezTo>
                      <a:pt x="12" y="0"/>
                      <a:pt x="17" y="2"/>
                      <a:pt x="18" y="7"/>
                    </a:cubicBezTo>
                    <a:lnTo>
                      <a:pt x="115" y="3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27"/>
              <p:cNvSpPr>
                <a:spLocks/>
              </p:cNvSpPr>
              <p:nvPr/>
            </p:nvSpPr>
            <p:spPr bwMode="auto">
              <a:xfrm>
                <a:off x="1730376" y="2554288"/>
                <a:ext cx="1230313" cy="473075"/>
              </a:xfrm>
              <a:custGeom>
                <a:avLst/>
                <a:gdLst/>
                <a:ahLst/>
                <a:cxnLst>
                  <a:cxn ang="0">
                    <a:pos x="372" y="15"/>
                  </a:cxn>
                  <a:cxn ang="0">
                    <a:pos x="358" y="0"/>
                  </a:cxn>
                  <a:cxn ang="0">
                    <a:pos x="352" y="1"/>
                  </a:cxn>
                  <a:cxn ang="0">
                    <a:pos x="8" y="113"/>
                  </a:cxn>
                  <a:cxn ang="0">
                    <a:pos x="2" y="131"/>
                  </a:cxn>
                  <a:cxn ang="0">
                    <a:pos x="17" y="142"/>
                  </a:cxn>
                  <a:cxn ang="0">
                    <a:pos x="363" y="29"/>
                  </a:cxn>
                  <a:cxn ang="0">
                    <a:pos x="363" y="29"/>
                  </a:cxn>
                  <a:cxn ang="0">
                    <a:pos x="372" y="15"/>
                  </a:cxn>
                </a:cxnLst>
                <a:rect l="0" t="0" r="r" b="b"/>
                <a:pathLst>
                  <a:path w="372" h="143">
                    <a:moveTo>
                      <a:pt x="372" y="15"/>
                    </a:moveTo>
                    <a:cubicBezTo>
                      <a:pt x="372" y="6"/>
                      <a:pt x="366" y="0"/>
                      <a:pt x="358" y="0"/>
                    </a:cubicBezTo>
                    <a:cubicBezTo>
                      <a:pt x="356" y="0"/>
                      <a:pt x="354" y="0"/>
                      <a:pt x="352" y="1"/>
                    </a:cubicBezTo>
                    <a:cubicBezTo>
                      <a:pt x="8" y="113"/>
                      <a:pt x="8" y="113"/>
                      <a:pt x="8" y="113"/>
                    </a:cubicBezTo>
                    <a:cubicBezTo>
                      <a:pt x="2" y="115"/>
                      <a:pt x="0" y="123"/>
                      <a:pt x="2" y="131"/>
                    </a:cubicBezTo>
                    <a:cubicBezTo>
                      <a:pt x="5" y="138"/>
                      <a:pt x="11" y="143"/>
                      <a:pt x="17" y="142"/>
                    </a:cubicBezTo>
                    <a:cubicBezTo>
                      <a:pt x="363" y="29"/>
                      <a:pt x="363" y="29"/>
                      <a:pt x="363" y="29"/>
                    </a:cubicBezTo>
                    <a:cubicBezTo>
                      <a:pt x="363" y="29"/>
                      <a:pt x="363" y="29"/>
                      <a:pt x="363" y="29"/>
                    </a:cubicBezTo>
                    <a:cubicBezTo>
                      <a:pt x="369" y="26"/>
                      <a:pt x="372" y="21"/>
                      <a:pt x="372"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28"/>
              <p:cNvSpPr>
                <a:spLocks/>
              </p:cNvSpPr>
              <p:nvPr/>
            </p:nvSpPr>
            <p:spPr bwMode="auto">
              <a:xfrm>
                <a:off x="1682751" y="2835275"/>
                <a:ext cx="166688" cy="280988"/>
              </a:xfrm>
              <a:custGeom>
                <a:avLst/>
                <a:gdLst/>
                <a:ahLst/>
                <a:cxnLst>
                  <a:cxn ang="0">
                    <a:pos x="50" y="60"/>
                  </a:cxn>
                  <a:cxn ang="0">
                    <a:pos x="25" y="85"/>
                  </a:cxn>
                  <a:cxn ang="0">
                    <a:pos x="25" y="85"/>
                  </a:cxn>
                  <a:cxn ang="0">
                    <a:pos x="0" y="60"/>
                  </a:cxn>
                  <a:cxn ang="0">
                    <a:pos x="0" y="24"/>
                  </a:cxn>
                  <a:cxn ang="0">
                    <a:pos x="25" y="0"/>
                  </a:cxn>
                  <a:cxn ang="0">
                    <a:pos x="25" y="0"/>
                  </a:cxn>
                  <a:cxn ang="0">
                    <a:pos x="50" y="24"/>
                  </a:cxn>
                  <a:cxn ang="0">
                    <a:pos x="50" y="60"/>
                  </a:cxn>
                </a:cxnLst>
                <a:rect l="0" t="0" r="r" b="b"/>
                <a:pathLst>
                  <a:path w="50" h="85">
                    <a:moveTo>
                      <a:pt x="50" y="60"/>
                    </a:moveTo>
                    <a:cubicBezTo>
                      <a:pt x="50" y="74"/>
                      <a:pt x="39" y="85"/>
                      <a:pt x="25" y="85"/>
                    </a:cubicBezTo>
                    <a:cubicBezTo>
                      <a:pt x="25" y="85"/>
                      <a:pt x="25" y="85"/>
                      <a:pt x="25" y="85"/>
                    </a:cubicBezTo>
                    <a:cubicBezTo>
                      <a:pt x="12" y="85"/>
                      <a:pt x="0" y="74"/>
                      <a:pt x="0" y="60"/>
                    </a:cubicBezTo>
                    <a:cubicBezTo>
                      <a:pt x="0" y="24"/>
                      <a:pt x="0" y="24"/>
                      <a:pt x="0" y="24"/>
                    </a:cubicBezTo>
                    <a:cubicBezTo>
                      <a:pt x="0" y="11"/>
                      <a:pt x="12" y="0"/>
                      <a:pt x="25" y="0"/>
                    </a:cubicBezTo>
                    <a:cubicBezTo>
                      <a:pt x="25" y="0"/>
                      <a:pt x="25" y="0"/>
                      <a:pt x="25" y="0"/>
                    </a:cubicBezTo>
                    <a:cubicBezTo>
                      <a:pt x="39" y="0"/>
                      <a:pt x="50" y="11"/>
                      <a:pt x="50" y="24"/>
                    </a:cubicBezTo>
                    <a:lnTo>
                      <a:pt x="5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2" name="Group 141"/>
            <p:cNvGrpSpPr>
              <a:grpSpLocks/>
            </p:cNvGrpSpPr>
            <p:nvPr/>
          </p:nvGrpSpPr>
          <p:grpSpPr bwMode="auto">
            <a:xfrm>
              <a:off x="1305438" y="4424664"/>
              <a:ext cx="447599" cy="326673"/>
              <a:chOff x="4719" y="3288"/>
              <a:chExt cx="542" cy="344"/>
            </a:xfrm>
            <a:grpFill/>
          </p:grpSpPr>
          <p:sp>
            <p:nvSpPr>
              <p:cNvPr id="271" name="Freeform 142"/>
              <p:cNvSpPr>
                <a:spLocks/>
              </p:cNvSpPr>
              <p:nvPr/>
            </p:nvSpPr>
            <p:spPr bwMode="gray">
              <a:xfrm flipH="1">
                <a:off x="4719" y="3358"/>
                <a:ext cx="273" cy="274"/>
              </a:xfrm>
              <a:custGeom>
                <a:avLst/>
                <a:gdLst/>
                <a:ahLst/>
                <a:cxnLst>
                  <a:cxn ang="0">
                    <a:pos x="1176" y="0"/>
                  </a:cxn>
                  <a:cxn ang="0">
                    <a:pos x="1316" y="180"/>
                  </a:cxn>
                  <a:cxn ang="0">
                    <a:pos x="1448" y="0"/>
                  </a:cxn>
                  <a:cxn ang="0">
                    <a:pos x="2504" y="0"/>
                  </a:cxn>
                  <a:cxn ang="0">
                    <a:pos x="2610" y="146"/>
                  </a:cxn>
                  <a:cxn ang="0">
                    <a:pos x="2492" y="312"/>
                  </a:cxn>
                  <a:cxn ang="0">
                    <a:pos x="1716" y="312"/>
                  </a:cxn>
                  <a:cxn ang="0">
                    <a:pos x="2180" y="2278"/>
                  </a:cxn>
                  <a:cxn ang="0">
                    <a:pos x="2048" y="2586"/>
                  </a:cxn>
                  <a:cxn ang="0">
                    <a:pos x="1770" y="2454"/>
                  </a:cxn>
                  <a:cxn ang="0">
                    <a:pos x="1592" y="1864"/>
                  </a:cxn>
                  <a:cxn ang="0">
                    <a:pos x="1304" y="1494"/>
                  </a:cxn>
                  <a:cxn ang="0">
                    <a:pos x="1006" y="1888"/>
                  </a:cxn>
                  <a:cxn ang="0">
                    <a:pos x="856" y="2396"/>
                  </a:cxn>
                  <a:cxn ang="0">
                    <a:pos x="570" y="2596"/>
                  </a:cxn>
                  <a:cxn ang="0">
                    <a:pos x="440" y="2256"/>
                  </a:cxn>
                  <a:cxn ang="0">
                    <a:pos x="906" y="310"/>
                  </a:cxn>
                  <a:cxn ang="0">
                    <a:pos x="148" y="310"/>
                  </a:cxn>
                  <a:cxn ang="0">
                    <a:pos x="2" y="174"/>
                  </a:cxn>
                  <a:cxn ang="0">
                    <a:pos x="148" y="2"/>
                  </a:cxn>
                  <a:cxn ang="0">
                    <a:pos x="1176" y="0"/>
                  </a:cxn>
                </a:cxnLst>
                <a:rect l="0" t="0" r="r" b="b"/>
                <a:pathLst>
                  <a:path w="2614" h="2630">
                    <a:moveTo>
                      <a:pt x="1176" y="0"/>
                    </a:moveTo>
                    <a:cubicBezTo>
                      <a:pt x="1196" y="78"/>
                      <a:pt x="1274" y="182"/>
                      <a:pt x="1316" y="180"/>
                    </a:cubicBezTo>
                    <a:cubicBezTo>
                      <a:pt x="1358" y="178"/>
                      <a:pt x="1412" y="78"/>
                      <a:pt x="1448" y="0"/>
                    </a:cubicBezTo>
                    <a:cubicBezTo>
                      <a:pt x="1976" y="0"/>
                      <a:pt x="2504" y="0"/>
                      <a:pt x="2504" y="0"/>
                    </a:cubicBezTo>
                    <a:cubicBezTo>
                      <a:pt x="2576" y="4"/>
                      <a:pt x="2612" y="94"/>
                      <a:pt x="2610" y="146"/>
                    </a:cubicBezTo>
                    <a:cubicBezTo>
                      <a:pt x="2610" y="194"/>
                      <a:pt x="2614" y="294"/>
                      <a:pt x="2492" y="312"/>
                    </a:cubicBezTo>
                    <a:cubicBezTo>
                      <a:pt x="2104" y="312"/>
                      <a:pt x="1716" y="312"/>
                      <a:pt x="1716" y="312"/>
                    </a:cubicBezTo>
                    <a:lnTo>
                      <a:pt x="2180" y="2278"/>
                    </a:lnTo>
                    <a:cubicBezTo>
                      <a:pt x="2210" y="2506"/>
                      <a:pt x="2116" y="2574"/>
                      <a:pt x="2048" y="2586"/>
                    </a:cubicBezTo>
                    <a:cubicBezTo>
                      <a:pt x="1982" y="2614"/>
                      <a:pt x="1826" y="2600"/>
                      <a:pt x="1770" y="2454"/>
                    </a:cubicBezTo>
                    <a:cubicBezTo>
                      <a:pt x="1681" y="2159"/>
                      <a:pt x="1592" y="1864"/>
                      <a:pt x="1592" y="1864"/>
                    </a:cubicBezTo>
                    <a:cubicBezTo>
                      <a:pt x="1520" y="1604"/>
                      <a:pt x="1380" y="1490"/>
                      <a:pt x="1304" y="1494"/>
                    </a:cubicBezTo>
                    <a:cubicBezTo>
                      <a:pt x="1164" y="1510"/>
                      <a:pt x="1062" y="1698"/>
                      <a:pt x="1006" y="1888"/>
                    </a:cubicBezTo>
                    <a:cubicBezTo>
                      <a:pt x="910" y="2176"/>
                      <a:pt x="900" y="2302"/>
                      <a:pt x="856" y="2396"/>
                    </a:cubicBezTo>
                    <a:cubicBezTo>
                      <a:pt x="816" y="2508"/>
                      <a:pt x="720" y="2630"/>
                      <a:pt x="570" y="2596"/>
                    </a:cubicBezTo>
                    <a:cubicBezTo>
                      <a:pt x="506" y="2564"/>
                      <a:pt x="376" y="2548"/>
                      <a:pt x="440" y="2256"/>
                    </a:cubicBezTo>
                    <a:lnTo>
                      <a:pt x="906" y="310"/>
                    </a:lnTo>
                    <a:lnTo>
                      <a:pt x="148" y="310"/>
                    </a:lnTo>
                    <a:cubicBezTo>
                      <a:pt x="48" y="304"/>
                      <a:pt x="7" y="226"/>
                      <a:pt x="2" y="174"/>
                    </a:cubicBezTo>
                    <a:cubicBezTo>
                      <a:pt x="0" y="118"/>
                      <a:pt x="20" y="0"/>
                      <a:pt x="148" y="2"/>
                    </a:cubicBezTo>
                    <a:cubicBezTo>
                      <a:pt x="342" y="2"/>
                      <a:pt x="1176" y="0"/>
                      <a:pt x="1176" y="0"/>
                    </a:cubicBezTo>
                    <a:close/>
                  </a:path>
                </a:pathLst>
              </a:custGeom>
              <a:grpFill/>
              <a:ln w="19050" cmpd="sng">
                <a:noFill/>
                <a:round/>
                <a:headEnd/>
                <a:tailEnd/>
              </a:ln>
              <a:effectLst/>
            </p:spPr>
            <p:txBody>
              <a:bodyPr/>
              <a:lstStyle/>
              <a:p>
                <a:endParaRPr lang="en-US"/>
              </a:p>
            </p:txBody>
          </p:sp>
          <p:sp>
            <p:nvSpPr>
              <p:cNvPr id="272" name="Oval 143"/>
              <p:cNvSpPr>
                <a:spLocks noChangeArrowheads="1"/>
              </p:cNvSpPr>
              <p:nvPr/>
            </p:nvSpPr>
            <p:spPr bwMode="gray">
              <a:xfrm flipH="1">
                <a:off x="4818" y="3288"/>
                <a:ext cx="73" cy="72"/>
              </a:xfrm>
              <a:prstGeom prst="ellipse">
                <a:avLst/>
              </a:prstGeom>
              <a:grpFill/>
              <a:ln w="19050">
                <a:noFill/>
                <a:round/>
                <a:headEnd/>
                <a:tailEnd/>
              </a:ln>
              <a:effectLst/>
            </p:spPr>
            <p:txBody>
              <a:bodyPr wrap="none" anchor="ctr"/>
              <a:lstStyle/>
              <a:p>
                <a:endParaRPr lang="en-US"/>
              </a:p>
            </p:txBody>
          </p:sp>
          <p:sp>
            <p:nvSpPr>
              <p:cNvPr id="273" name="Freeform 144"/>
              <p:cNvSpPr>
                <a:spLocks/>
              </p:cNvSpPr>
              <p:nvPr/>
            </p:nvSpPr>
            <p:spPr bwMode="gray">
              <a:xfrm>
                <a:off x="5000" y="3363"/>
                <a:ext cx="261" cy="263"/>
              </a:xfrm>
              <a:custGeom>
                <a:avLst/>
                <a:gdLst/>
                <a:ahLst/>
                <a:cxnLst>
                  <a:cxn ang="0">
                    <a:pos x="1100" y="0"/>
                  </a:cxn>
                  <a:cxn ang="0">
                    <a:pos x="1316" y="180"/>
                  </a:cxn>
                  <a:cxn ang="0">
                    <a:pos x="1508" y="6"/>
                  </a:cxn>
                  <a:cxn ang="0">
                    <a:pos x="2504" y="0"/>
                  </a:cxn>
                  <a:cxn ang="0">
                    <a:pos x="2610" y="146"/>
                  </a:cxn>
                  <a:cxn ang="0">
                    <a:pos x="2492" y="312"/>
                  </a:cxn>
                  <a:cxn ang="0">
                    <a:pos x="1716" y="312"/>
                  </a:cxn>
                  <a:cxn ang="0">
                    <a:pos x="1985" y="1350"/>
                  </a:cxn>
                  <a:cxn ang="0">
                    <a:pos x="1805" y="1401"/>
                  </a:cxn>
                  <a:cxn ang="0">
                    <a:pos x="2093" y="2328"/>
                  </a:cxn>
                  <a:cxn ang="0">
                    <a:pos x="2030" y="2598"/>
                  </a:cxn>
                  <a:cxn ang="0">
                    <a:pos x="1778" y="2406"/>
                  </a:cxn>
                  <a:cxn ang="0">
                    <a:pos x="1436" y="1476"/>
                  </a:cxn>
                  <a:cxn ang="0">
                    <a:pos x="1136" y="1476"/>
                  </a:cxn>
                  <a:cxn ang="0">
                    <a:pos x="842" y="2412"/>
                  </a:cxn>
                  <a:cxn ang="0">
                    <a:pos x="635" y="2595"/>
                  </a:cxn>
                  <a:cxn ang="0">
                    <a:pos x="545" y="2316"/>
                  </a:cxn>
                  <a:cxn ang="0">
                    <a:pos x="797" y="1416"/>
                  </a:cxn>
                  <a:cxn ang="0">
                    <a:pos x="602" y="1368"/>
                  </a:cxn>
                  <a:cxn ang="0">
                    <a:pos x="906" y="310"/>
                  </a:cxn>
                  <a:cxn ang="0">
                    <a:pos x="148" y="310"/>
                  </a:cxn>
                  <a:cxn ang="0">
                    <a:pos x="2" y="174"/>
                  </a:cxn>
                  <a:cxn ang="0">
                    <a:pos x="148" y="2"/>
                  </a:cxn>
                  <a:cxn ang="0">
                    <a:pos x="1100" y="0"/>
                  </a:cxn>
                </a:cxnLst>
                <a:rect l="0" t="0" r="r" b="b"/>
                <a:pathLst>
                  <a:path w="2614" h="2628">
                    <a:moveTo>
                      <a:pt x="1100" y="0"/>
                    </a:moveTo>
                    <a:cubicBezTo>
                      <a:pt x="1120" y="78"/>
                      <a:pt x="1193" y="183"/>
                      <a:pt x="1316" y="180"/>
                    </a:cubicBezTo>
                    <a:cubicBezTo>
                      <a:pt x="1439" y="177"/>
                      <a:pt x="1472" y="84"/>
                      <a:pt x="1508" y="6"/>
                    </a:cubicBezTo>
                    <a:cubicBezTo>
                      <a:pt x="2036" y="6"/>
                      <a:pt x="2504" y="0"/>
                      <a:pt x="2504" y="0"/>
                    </a:cubicBezTo>
                    <a:cubicBezTo>
                      <a:pt x="2576" y="4"/>
                      <a:pt x="2612" y="94"/>
                      <a:pt x="2610" y="146"/>
                    </a:cubicBezTo>
                    <a:cubicBezTo>
                      <a:pt x="2610" y="194"/>
                      <a:pt x="2614" y="294"/>
                      <a:pt x="2492" y="312"/>
                    </a:cubicBezTo>
                    <a:cubicBezTo>
                      <a:pt x="2104" y="312"/>
                      <a:pt x="1716" y="312"/>
                      <a:pt x="1716" y="312"/>
                    </a:cubicBezTo>
                    <a:lnTo>
                      <a:pt x="1985" y="1350"/>
                    </a:lnTo>
                    <a:lnTo>
                      <a:pt x="1805" y="1401"/>
                    </a:lnTo>
                    <a:lnTo>
                      <a:pt x="2093" y="2328"/>
                    </a:lnTo>
                    <a:cubicBezTo>
                      <a:pt x="2126" y="2457"/>
                      <a:pt x="2117" y="2547"/>
                      <a:pt x="2030" y="2598"/>
                    </a:cubicBezTo>
                    <a:cubicBezTo>
                      <a:pt x="1919" y="2628"/>
                      <a:pt x="1834" y="2552"/>
                      <a:pt x="1778" y="2406"/>
                    </a:cubicBezTo>
                    <a:cubicBezTo>
                      <a:pt x="1679" y="2219"/>
                      <a:pt x="1507" y="1628"/>
                      <a:pt x="1436" y="1476"/>
                    </a:cubicBezTo>
                    <a:lnTo>
                      <a:pt x="1136" y="1476"/>
                    </a:lnTo>
                    <a:cubicBezTo>
                      <a:pt x="1070" y="1668"/>
                      <a:pt x="926" y="2226"/>
                      <a:pt x="842" y="2412"/>
                    </a:cubicBezTo>
                    <a:cubicBezTo>
                      <a:pt x="802" y="2524"/>
                      <a:pt x="728" y="2616"/>
                      <a:pt x="635" y="2595"/>
                    </a:cubicBezTo>
                    <a:cubicBezTo>
                      <a:pt x="571" y="2563"/>
                      <a:pt x="488" y="2532"/>
                      <a:pt x="545" y="2316"/>
                    </a:cubicBezTo>
                    <a:lnTo>
                      <a:pt x="797" y="1416"/>
                    </a:lnTo>
                    <a:lnTo>
                      <a:pt x="602" y="1368"/>
                    </a:lnTo>
                    <a:lnTo>
                      <a:pt x="906" y="310"/>
                    </a:lnTo>
                    <a:lnTo>
                      <a:pt x="148" y="310"/>
                    </a:lnTo>
                    <a:cubicBezTo>
                      <a:pt x="48" y="304"/>
                      <a:pt x="7" y="226"/>
                      <a:pt x="2" y="174"/>
                    </a:cubicBezTo>
                    <a:cubicBezTo>
                      <a:pt x="0" y="118"/>
                      <a:pt x="20" y="0"/>
                      <a:pt x="148" y="2"/>
                    </a:cubicBezTo>
                    <a:cubicBezTo>
                      <a:pt x="342" y="2"/>
                      <a:pt x="1160" y="0"/>
                      <a:pt x="1100" y="0"/>
                    </a:cubicBezTo>
                    <a:close/>
                  </a:path>
                </a:pathLst>
              </a:custGeom>
              <a:grpFill/>
              <a:ln w="19050" cmpd="sng">
                <a:noFill/>
                <a:round/>
                <a:headEnd/>
                <a:tailEnd/>
              </a:ln>
              <a:effectLst/>
            </p:spPr>
            <p:txBody>
              <a:bodyPr/>
              <a:lstStyle/>
              <a:p>
                <a:endParaRPr lang="en-US"/>
              </a:p>
            </p:txBody>
          </p:sp>
          <p:sp>
            <p:nvSpPr>
              <p:cNvPr id="274" name="Oval 145"/>
              <p:cNvSpPr>
                <a:spLocks noChangeArrowheads="1"/>
              </p:cNvSpPr>
              <p:nvPr/>
            </p:nvSpPr>
            <p:spPr bwMode="gray">
              <a:xfrm>
                <a:off x="5097" y="3297"/>
                <a:ext cx="69" cy="68"/>
              </a:xfrm>
              <a:prstGeom prst="ellipse">
                <a:avLst/>
              </a:prstGeom>
              <a:grpFill/>
              <a:ln w="19050">
                <a:noFill/>
                <a:round/>
                <a:headEnd/>
                <a:tailEnd/>
              </a:ln>
              <a:effectLst/>
            </p:spPr>
            <p:txBody>
              <a:bodyPr wrap="none" anchor="ctr"/>
              <a:lstStyle/>
              <a:p>
                <a:endParaRPr lang="en-US"/>
              </a:p>
            </p:txBody>
          </p:sp>
        </p:grpSp>
        <p:grpSp>
          <p:nvGrpSpPr>
            <p:cNvPr id="43" name="Group 215"/>
            <p:cNvGrpSpPr>
              <a:grpSpLocks/>
            </p:cNvGrpSpPr>
            <p:nvPr/>
          </p:nvGrpSpPr>
          <p:grpSpPr bwMode="auto">
            <a:xfrm rot="2004850">
              <a:off x="2329000" y="3990858"/>
              <a:ext cx="340076" cy="464965"/>
              <a:chOff x="1630" y="2642"/>
              <a:chExt cx="272" cy="377"/>
            </a:xfrm>
            <a:grpFill/>
          </p:grpSpPr>
          <p:grpSp>
            <p:nvGrpSpPr>
              <p:cNvPr id="253" name="Group 140"/>
              <p:cNvGrpSpPr>
                <a:grpSpLocks/>
              </p:cNvGrpSpPr>
              <p:nvPr/>
            </p:nvGrpSpPr>
            <p:grpSpPr bwMode="auto">
              <a:xfrm flipH="1">
                <a:off x="1630" y="2723"/>
                <a:ext cx="82" cy="296"/>
                <a:chOff x="585" y="1659"/>
                <a:chExt cx="183" cy="925"/>
              </a:xfrm>
              <a:grpFill/>
            </p:grpSpPr>
            <p:sp>
              <p:nvSpPr>
                <p:cNvPr id="266" name="Freeform 141"/>
                <p:cNvSpPr>
                  <a:spLocks/>
                </p:cNvSpPr>
                <p:nvPr/>
              </p:nvSpPr>
              <p:spPr bwMode="gray">
                <a:xfrm>
                  <a:off x="650" y="1659"/>
                  <a:ext cx="60" cy="128"/>
                </a:xfrm>
                <a:custGeom>
                  <a:avLst/>
                  <a:gdLst/>
                  <a:ahLst/>
                  <a:cxnLst>
                    <a:cxn ang="0">
                      <a:pos x="30" y="0"/>
                    </a:cxn>
                    <a:cxn ang="0">
                      <a:pos x="0" y="128"/>
                    </a:cxn>
                    <a:cxn ang="0">
                      <a:pos x="60" y="128"/>
                    </a:cxn>
                    <a:cxn ang="0">
                      <a:pos x="30" y="0"/>
                    </a:cxn>
                  </a:cxnLst>
                  <a:rect l="0" t="0" r="r" b="b"/>
                  <a:pathLst>
                    <a:path w="60" h="128">
                      <a:moveTo>
                        <a:pt x="30" y="0"/>
                      </a:moveTo>
                      <a:lnTo>
                        <a:pt x="0" y="128"/>
                      </a:lnTo>
                      <a:lnTo>
                        <a:pt x="60" y="128"/>
                      </a:lnTo>
                      <a:lnTo>
                        <a:pt x="30" y="0"/>
                      </a:lnTo>
                      <a:close/>
                    </a:path>
                  </a:pathLst>
                </a:custGeom>
                <a:grpFill/>
                <a:ln w="12700" cap="flat" cmpd="sng">
                  <a:noFill/>
                  <a:prstDash val="solid"/>
                  <a:round/>
                  <a:headEnd/>
                  <a:tailEnd/>
                </a:ln>
                <a:effectLst/>
              </p:spPr>
              <p:txBody>
                <a:bodyPr wrap="none" anchor="ctr"/>
                <a:lstStyle/>
                <a:p>
                  <a:endParaRPr lang="en-US"/>
                </a:p>
              </p:txBody>
            </p:sp>
            <p:sp>
              <p:nvSpPr>
                <p:cNvPr id="267" name="Freeform 142"/>
                <p:cNvSpPr>
                  <a:spLocks/>
                </p:cNvSpPr>
                <p:nvPr/>
              </p:nvSpPr>
              <p:spPr bwMode="gray">
                <a:xfrm>
                  <a:off x="585" y="1916"/>
                  <a:ext cx="53" cy="667"/>
                </a:xfrm>
                <a:custGeom>
                  <a:avLst/>
                  <a:gdLst/>
                  <a:ahLst/>
                  <a:cxnLst>
                    <a:cxn ang="0">
                      <a:pos x="3" y="0"/>
                    </a:cxn>
                    <a:cxn ang="0">
                      <a:pos x="0" y="640"/>
                    </a:cxn>
                    <a:cxn ang="0">
                      <a:pos x="51" y="667"/>
                    </a:cxn>
                    <a:cxn ang="0">
                      <a:pos x="53" y="31"/>
                    </a:cxn>
                    <a:cxn ang="0">
                      <a:pos x="3" y="0"/>
                    </a:cxn>
                  </a:cxnLst>
                  <a:rect l="0" t="0" r="r" b="b"/>
                  <a:pathLst>
                    <a:path w="53" h="667">
                      <a:moveTo>
                        <a:pt x="3" y="0"/>
                      </a:moveTo>
                      <a:lnTo>
                        <a:pt x="0" y="640"/>
                      </a:lnTo>
                      <a:lnTo>
                        <a:pt x="51" y="667"/>
                      </a:lnTo>
                      <a:lnTo>
                        <a:pt x="53" y="31"/>
                      </a:lnTo>
                      <a:lnTo>
                        <a:pt x="3" y="0"/>
                      </a:lnTo>
                      <a:close/>
                    </a:path>
                  </a:pathLst>
                </a:custGeom>
                <a:grpFill/>
                <a:ln w="12700" cap="flat" cmpd="sng">
                  <a:noFill/>
                  <a:prstDash val="solid"/>
                  <a:round/>
                  <a:headEnd/>
                  <a:tailEnd/>
                </a:ln>
                <a:effectLst/>
              </p:spPr>
              <p:txBody>
                <a:bodyPr wrap="none" anchor="ctr"/>
                <a:lstStyle/>
                <a:p>
                  <a:endParaRPr lang="en-US"/>
                </a:p>
              </p:txBody>
            </p:sp>
            <p:sp>
              <p:nvSpPr>
                <p:cNvPr id="268" name="Freeform 143"/>
                <p:cNvSpPr>
                  <a:spLocks/>
                </p:cNvSpPr>
                <p:nvPr/>
              </p:nvSpPr>
              <p:spPr bwMode="gray">
                <a:xfrm>
                  <a:off x="717" y="1912"/>
                  <a:ext cx="51" cy="667"/>
                </a:xfrm>
                <a:custGeom>
                  <a:avLst/>
                  <a:gdLst/>
                  <a:ahLst/>
                  <a:cxnLst>
                    <a:cxn ang="0">
                      <a:pos x="48" y="0"/>
                    </a:cxn>
                    <a:cxn ang="0">
                      <a:pos x="51" y="640"/>
                    </a:cxn>
                    <a:cxn ang="0">
                      <a:pos x="0" y="667"/>
                    </a:cxn>
                    <a:cxn ang="0">
                      <a:pos x="0" y="35"/>
                    </a:cxn>
                    <a:cxn ang="0">
                      <a:pos x="48" y="0"/>
                    </a:cxn>
                  </a:cxnLst>
                  <a:rect l="0" t="0" r="r" b="b"/>
                  <a:pathLst>
                    <a:path w="51" h="667">
                      <a:moveTo>
                        <a:pt x="48" y="0"/>
                      </a:moveTo>
                      <a:lnTo>
                        <a:pt x="51" y="640"/>
                      </a:lnTo>
                      <a:lnTo>
                        <a:pt x="0" y="667"/>
                      </a:lnTo>
                      <a:lnTo>
                        <a:pt x="0" y="35"/>
                      </a:lnTo>
                      <a:lnTo>
                        <a:pt x="48" y="0"/>
                      </a:lnTo>
                      <a:close/>
                    </a:path>
                  </a:pathLst>
                </a:custGeom>
                <a:grpFill/>
                <a:ln w="12700" cap="flat" cmpd="sng">
                  <a:noFill/>
                  <a:prstDash val="solid"/>
                  <a:round/>
                  <a:headEnd/>
                  <a:tailEnd/>
                </a:ln>
                <a:effectLst/>
              </p:spPr>
              <p:txBody>
                <a:bodyPr wrap="none" anchor="ctr"/>
                <a:lstStyle/>
                <a:p>
                  <a:endParaRPr lang="en-US"/>
                </a:p>
              </p:txBody>
            </p:sp>
            <p:sp>
              <p:nvSpPr>
                <p:cNvPr id="269" name="Freeform 144"/>
                <p:cNvSpPr>
                  <a:spLocks/>
                </p:cNvSpPr>
                <p:nvPr/>
              </p:nvSpPr>
              <p:spPr bwMode="gray">
                <a:xfrm>
                  <a:off x="633" y="1915"/>
                  <a:ext cx="84" cy="669"/>
                </a:xfrm>
                <a:custGeom>
                  <a:avLst/>
                  <a:gdLst/>
                  <a:ahLst/>
                  <a:cxnLst>
                    <a:cxn ang="0">
                      <a:pos x="84" y="33"/>
                    </a:cxn>
                    <a:cxn ang="0">
                      <a:pos x="83" y="665"/>
                    </a:cxn>
                    <a:cxn ang="0">
                      <a:pos x="0" y="669"/>
                    </a:cxn>
                    <a:cxn ang="0">
                      <a:pos x="5" y="40"/>
                    </a:cxn>
                    <a:cxn ang="0">
                      <a:pos x="47" y="0"/>
                    </a:cxn>
                    <a:cxn ang="0">
                      <a:pos x="84" y="33"/>
                    </a:cxn>
                  </a:cxnLst>
                  <a:rect l="0" t="0" r="r" b="b"/>
                  <a:pathLst>
                    <a:path w="84" h="669">
                      <a:moveTo>
                        <a:pt x="84" y="33"/>
                      </a:moveTo>
                      <a:lnTo>
                        <a:pt x="83" y="665"/>
                      </a:lnTo>
                      <a:lnTo>
                        <a:pt x="0" y="669"/>
                      </a:lnTo>
                      <a:lnTo>
                        <a:pt x="5" y="40"/>
                      </a:lnTo>
                      <a:lnTo>
                        <a:pt x="47" y="0"/>
                      </a:lnTo>
                      <a:lnTo>
                        <a:pt x="84" y="33"/>
                      </a:lnTo>
                      <a:close/>
                    </a:path>
                  </a:pathLst>
                </a:custGeom>
                <a:grpFill/>
                <a:ln w="12700" cap="flat" cmpd="sng">
                  <a:noFill/>
                  <a:prstDash val="solid"/>
                  <a:round/>
                  <a:headEnd/>
                  <a:tailEnd/>
                </a:ln>
                <a:effectLst/>
              </p:spPr>
              <p:txBody>
                <a:bodyPr wrap="none" anchor="ctr"/>
                <a:lstStyle/>
                <a:p>
                  <a:endParaRPr lang="en-US"/>
                </a:p>
              </p:txBody>
            </p:sp>
            <p:sp>
              <p:nvSpPr>
                <p:cNvPr id="270" name="Freeform 145"/>
                <p:cNvSpPr>
                  <a:spLocks/>
                </p:cNvSpPr>
                <p:nvPr/>
              </p:nvSpPr>
              <p:spPr bwMode="gray">
                <a:xfrm>
                  <a:off x="590" y="1773"/>
                  <a:ext cx="174" cy="176"/>
                </a:xfrm>
                <a:custGeom>
                  <a:avLst/>
                  <a:gdLst/>
                  <a:ahLst/>
                  <a:cxnLst>
                    <a:cxn ang="0">
                      <a:pos x="118" y="0"/>
                    </a:cxn>
                    <a:cxn ang="0">
                      <a:pos x="60" y="2"/>
                    </a:cxn>
                    <a:cxn ang="0">
                      <a:pos x="0" y="143"/>
                    </a:cxn>
                    <a:cxn ang="0">
                      <a:pos x="49" y="176"/>
                    </a:cxn>
                    <a:cxn ang="0">
                      <a:pos x="90" y="138"/>
                    </a:cxn>
                    <a:cxn ang="0">
                      <a:pos x="130" y="171"/>
                    </a:cxn>
                    <a:cxn ang="0">
                      <a:pos x="174" y="141"/>
                    </a:cxn>
                    <a:cxn ang="0">
                      <a:pos x="118" y="0"/>
                    </a:cxn>
                  </a:cxnLst>
                  <a:rect l="0" t="0" r="r" b="b"/>
                  <a:pathLst>
                    <a:path w="174" h="176">
                      <a:moveTo>
                        <a:pt x="118" y="0"/>
                      </a:moveTo>
                      <a:lnTo>
                        <a:pt x="60" y="2"/>
                      </a:lnTo>
                      <a:lnTo>
                        <a:pt x="0" y="143"/>
                      </a:lnTo>
                      <a:lnTo>
                        <a:pt x="49" y="176"/>
                      </a:lnTo>
                      <a:lnTo>
                        <a:pt x="90" y="138"/>
                      </a:lnTo>
                      <a:lnTo>
                        <a:pt x="130" y="171"/>
                      </a:lnTo>
                      <a:lnTo>
                        <a:pt x="174" y="141"/>
                      </a:lnTo>
                      <a:lnTo>
                        <a:pt x="118" y="0"/>
                      </a:lnTo>
                      <a:close/>
                    </a:path>
                  </a:pathLst>
                </a:custGeom>
                <a:grpFill/>
                <a:ln w="12700" cap="flat" cmpd="sng">
                  <a:noFill/>
                  <a:prstDash val="solid"/>
                  <a:round/>
                  <a:headEnd/>
                  <a:tailEnd/>
                </a:ln>
                <a:effectLst/>
              </p:spPr>
              <p:txBody>
                <a:bodyPr wrap="none" anchor="ctr"/>
                <a:lstStyle/>
                <a:p>
                  <a:endParaRPr lang="en-US"/>
                </a:p>
              </p:txBody>
            </p:sp>
          </p:grpSp>
          <p:grpSp>
            <p:nvGrpSpPr>
              <p:cNvPr id="254" name="Group 203"/>
              <p:cNvGrpSpPr>
                <a:grpSpLocks/>
              </p:cNvGrpSpPr>
              <p:nvPr/>
            </p:nvGrpSpPr>
            <p:grpSpPr bwMode="auto">
              <a:xfrm flipH="1">
                <a:off x="1820" y="2720"/>
                <a:ext cx="82" cy="296"/>
                <a:chOff x="585" y="1659"/>
                <a:chExt cx="183" cy="925"/>
              </a:xfrm>
              <a:grpFill/>
            </p:grpSpPr>
            <p:sp>
              <p:nvSpPr>
                <p:cNvPr id="261" name="Freeform 204"/>
                <p:cNvSpPr>
                  <a:spLocks/>
                </p:cNvSpPr>
                <p:nvPr/>
              </p:nvSpPr>
              <p:spPr bwMode="gray">
                <a:xfrm>
                  <a:off x="650" y="1659"/>
                  <a:ext cx="60" cy="128"/>
                </a:xfrm>
                <a:custGeom>
                  <a:avLst/>
                  <a:gdLst/>
                  <a:ahLst/>
                  <a:cxnLst>
                    <a:cxn ang="0">
                      <a:pos x="30" y="0"/>
                    </a:cxn>
                    <a:cxn ang="0">
                      <a:pos x="0" y="128"/>
                    </a:cxn>
                    <a:cxn ang="0">
                      <a:pos x="60" y="128"/>
                    </a:cxn>
                    <a:cxn ang="0">
                      <a:pos x="30" y="0"/>
                    </a:cxn>
                  </a:cxnLst>
                  <a:rect l="0" t="0" r="r" b="b"/>
                  <a:pathLst>
                    <a:path w="60" h="128">
                      <a:moveTo>
                        <a:pt x="30" y="0"/>
                      </a:moveTo>
                      <a:lnTo>
                        <a:pt x="0" y="128"/>
                      </a:lnTo>
                      <a:lnTo>
                        <a:pt x="60" y="128"/>
                      </a:lnTo>
                      <a:lnTo>
                        <a:pt x="30" y="0"/>
                      </a:lnTo>
                      <a:close/>
                    </a:path>
                  </a:pathLst>
                </a:custGeom>
                <a:grpFill/>
                <a:ln w="12700" cap="flat" cmpd="sng">
                  <a:noFill/>
                  <a:prstDash val="solid"/>
                  <a:round/>
                  <a:headEnd/>
                  <a:tailEnd/>
                </a:ln>
                <a:effectLst/>
              </p:spPr>
              <p:txBody>
                <a:bodyPr wrap="none" anchor="ctr"/>
                <a:lstStyle/>
                <a:p>
                  <a:endParaRPr lang="en-US"/>
                </a:p>
              </p:txBody>
            </p:sp>
            <p:sp>
              <p:nvSpPr>
                <p:cNvPr id="262" name="Freeform 205"/>
                <p:cNvSpPr>
                  <a:spLocks/>
                </p:cNvSpPr>
                <p:nvPr/>
              </p:nvSpPr>
              <p:spPr bwMode="gray">
                <a:xfrm>
                  <a:off x="585" y="1916"/>
                  <a:ext cx="53" cy="667"/>
                </a:xfrm>
                <a:custGeom>
                  <a:avLst/>
                  <a:gdLst/>
                  <a:ahLst/>
                  <a:cxnLst>
                    <a:cxn ang="0">
                      <a:pos x="3" y="0"/>
                    </a:cxn>
                    <a:cxn ang="0">
                      <a:pos x="0" y="640"/>
                    </a:cxn>
                    <a:cxn ang="0">
                      <a:pos x="51" y="667"/>
                    </a:cxn>
                    <a:cxn ang="0">
                      <a:pos x="53" y="31"/>
                    </a:cxn>
                    <a:cxn ang="0">
                      <a:pos x="3" y="0"/>
                    </a:cxn>
                  </a:cxnLst>
                  <a:rect l="0" t="0" r="r" b="b"/>
                  <a:pathLst>
                    <a:path w="53" h="667">
                      <a:moveTo>
                        <a:pt x="3" y="0"/>
                      </a:moveTo>
                      <a:lnTo>
                        <a:pt x="0" y="640"/>
                      </a:lnTo>
                      <a:lnTo>
                        <a:pt x="51" y="667"/>
                      </a:lnTo>
                      <a:lnTo>
                        <a:pt x="53" y="31"/>
                      </a:lnTo>
                      <a:lnTo>
                        <a:pt x="3" y="0"/>
                      </a:lnTo>
                      <a:close/>
                    </a:path>
                  </a:pathLst>
                </a:custGeom>
                <a:grpFill/>
                <a:ln w="12700" cap="flat" cmpd="sng">
                  <a:noFill/>
                  <a:prstDash val="solid"/>
                  <a:round/>
                  <a:headEnd/>
                  <a:tailEnd/>
                </a:ln>
                <a:effectLst/>
              </p:spPr>
              <p:txBody>
                <a:bodyPr wrap="none" anchor="ctr"/>
                <a:lstStyle/>
                <a:p>
                  <a:endParaRPr lang="en-US"/>
                </a:p>
              </p:txBody>
            </p:sp>
            <p:sp>
              <p:nvSpPr>
                <p:cNvPr id="263" name="Freeform 206"/>
                <p:cNvSpPr>
                  <a:spLocks/>
                </p:cNvSpPr>
                <p:nvPr/>
              </p:nvSpPr>
              <p:spPr bwMode="gray">
                <a:xfrm>
                  <a:off x="717" y="1912"/>
                  <a:ext cx="51" cy="667"/>
                </a:xfrm>
                <a:custGeom>
                  <a:avLst/>
                  <a:gdLst/>
                  <a:ahLst/>
                  <a:cxnLst>
                    <a:cxn ang="0">
                      <a:pos x="48" y="0"/>
                    </a:cxn>
                    <a:cxn ang="0">
                      <a:pos x="51" y="640"/>
                    </a:cxn>
                    <a:cxn ang="0">
                      <a:pos x="0" y="667"/>
                    </a:cxn>
                    <a:cxn ang="0">
                      <a:pos x="0" y="35"/>
                    </a:cxn>
                    <a:cxn ang="0">
                      <a:pos x="48" y="0"/>
                    </a:cxn>
                  </a:cxnLst>
                  <a:rect l="0" t="0" r="r" b="b"/>
                  <a:pathLst>
                    <a:path w="51" h="667">
                      <a:moveTo>
                        <a:pt x="48" y="0"/>
                      </a:moveTo>
                      <a:lnTo>
                        <a:pt x="51" y="640"/>
                      </a:lnTo>
                      <a:lnTo>
                        <a:pt x="0" y="667"/>
                      </a:lnTo>
                      <a:lnTo>
                        <a:pt x="0" y="35"/>
                      </a:lnTo>
                      <a:lnTo>
                        <a:pt x="48" y="0"/>
                      </a:lnTo>
                      <a:close/>
                    </a:path>
                  </a:pathLst>
                </a:custGeom>
                <a:grpFill/>
                <a:ln w="12700" cap="flat" cmpd="sng">
                  <a:noFill/>
                  <a:prstDash val="solid"/>
                  <a:round/>
                  <a:headEnd/>
                  <a:tailEnd/>
                </a:ln>
                <a:effectLst/>
              </p:spPr>
              <p:txBody>
                <a:bodyPr wrap="none" anchor="ctr"/>
                <a:lstStyle/>
                <a:p>
                  <a:endParaRPr lang="en-US"/>
                </a:p>
              </p:txBody>
            </p:sp>
            <p:sp>
              <p:nvSpPr>
                <p:cNvPr id="264" name="Freeform 207"/>
                <p:cNvSpPr>
                  <a:spLocks/>
                </p:cNvSpPr>
                <p:nvPr/>
              </p:nvSpPr>
              <p:spPr bwMode="gray">
                <a:xfrm>
                  <a:off x="633" y="1915"/>
                  <a:ext cx="84" cy="669"/>
                </a:xfrm>
                <a:custGeom>
                  <a:avLst/>
                  <a:gdLst/>
                  <a:ahLst/>
                  <a:cxnLst>
                    <a:cxn ang="0">
                      <a:pos x="84" y="33"/>
                    </a:cxn>
                    <a:cxn ang="0">
                      <a:pos x="83" y="665"/>
                    </a:cxn>
                    <a:cxn ang="0">
                      <a:pos x="0" y="669"/>
                    </a:cxn>
                    <a:cxn ang="0">
                      <a:pos x="5" y="40"/>
                    </a:cxn>
                    <a:cxn ang="0">
                      <a:pos x="47" y="0"/>
                    </a:cxn>
                    <a:cxn ang="0">
                      <a:pos x="84" y="33"/>
                    </a:cxn>
                  </a:cxnLst>
                  <a:rect l="0" t="0" r="r" b="b"/>
                  <a:pathLst>
                    <a:path w="84" h="669">
                      <a:moveTo>
                        <a:pt x="84" y="33"/>
                      </a:moveTo>
                      <a:lnTo>
                        <a:pt x="83" y="665"/>
                      </a:lnTo>
                      <a:lnTo>
                        <a:pt x="0" y="669"/>
                      </a:lnTo>
                      <a:lnTo>
                        <a:pt x="5" y="40"/>
                      </a:lnTo>
                      <a:lnTo>
                        <a:pt x="47" y="0"/>
                      </a:lnTo>
                      <a:lnTo>
                        <a:pt x="84" y="33"/>
                      </a:lnTo>
                      <a:close/>
                    </a:path>
                  </a:pathLst>
                </a:custGeom>
                <a:grpFill/>
                <a:ln w="12700" cap="flat" cmpd="sng">
                  <a:noFill/>
                  <a:prstDash val="solid"/>
                  <a:round/>
                  <a:headEnd/>
                  <a:tailEnd/>
                </a:ln>
                <a:effectLst/>
              </p:spPr>
              <p:txBody>
                <a:bodyPr wrap="none" anchor="ctr"/>
                <a:lstStyle/>
                <a:p>
                  <a:endParaRPr lang="en-US"/>
                </a:p>
              </p:txBody>
            </p:sp>
            <p:sp>
              <p:nvSpPr>
                <p:cNvPr id="265" name="Freeform 208"/>
                <p:cNvSpPr>
                  <a:spLocks/>
                </p:cNvSpPr>
                <p:nvPr/>
              </p:nvSpPr>
              <p:spPr bwMode="gray">
                <a:xfrm>
                  <a:off x="590" y="1773"/>
                  <a:ext cx="174" cy="176"/>
                </a:xfrm>
                <a:custGeom>
                  <a:avLst/>
                  <a:gdLst/>
                  <a:ahLst/>
                  <a:cxnLst>
                    <a:cxn ang="0">
                      <a:pos x="118" y="0"/>
                    </a:cxn>
                    <a:cxn ang="0">
                      <a:pos x="60" y="2"/>
                    </a:cxn>
                    <a:cxn ang="0">
                      <a:pos x="0" y="143"/>
                    </a:cxn>
                    <a:cxn ang="0">
                      <a:pos x="49" y="176"/>
                    </a:cxn>
                    <a:cxn ang="0">
                      <a:pos x="90" y="138"/>
                    </a:cxn>
                    <a:cxn ang="0">
                      <a:pos x="130" y="171"/>
                    </a:cxn>
                    <a:cxn ang="0">
                      <a:pos x="174" y="141"/>
                    </a:cxn>
                    <a:cxn ang="0">
                      <a:pos x="118" y="0"/>
                    </a:cxn>
                  </a:cxnLst>
                  <a:rect l="0" t="0" r="r" b="b"/>
                  <a:pathLst>
                    <a:path w="174" h="176">
                      <a:moveTo>
                        <a:pt x="118" y="0"/>
                      </a:moveTo>
                      <a:lnTo>
                        <a:pt x="60" y="2"/>
                      </a:lnTo>
                      <a:lnTo>
                        <a:pt x="0" y="143"/>
                      </a:lnTo>
                      <a:lnTo>
                        <a:pt x="49" y="176"/>
                      </a:lnTo>
                      <a:lnTo>
                        <a:pt x="90" y="138"/>
                      </a:lnTo>
                      <a:lnTo>
                        <a:pt x="130" y="171"/>
                      </a:lnTo>
                      <a:lnTo>
                        <a:pt x="174" y="141"/>
                      </a:lnTo>
                      <a:lnTo>
                        <a:pt x="118" y="0"/>
                      </a:lnTo>
                      <a:close/>
                    </a:path>
                  </a:pathLst>
                </a:custGeom>
                <a:grpFill/>
                <a:ln w="12700" cap="flat" cmpd="sng">
                  <a:noFill/>
                  <a:prstDash val="solid"/>
                  <a:round/>
                  <a:headEnd/>
                  <a:tailEnd/>
                </a:ln>
                <a:effectLst/>
              </p:spPr>
              <p:txBody>
                <a:bodyPr wrap="none" anchor="ctr"/>
                <a:lstStyle/>
                <a:p>
                  <a:endParaRPr lang="en-US"/>
                </a:p>
              </p:txBody>
            </p:sp>
          </p:grpSp>
          <p:grpSp>
            <p:nvGrpSpPr>
              <p:cNvPr id="255" name="Group 209"/>
              <p:cNvGrpSpPr>
                <a:grpSpLocks/>
              </p:cNvGrpSpPr>
              <p:nvPr/>
            </p:nvGrpSpPr>
            <p:grpSpPr bwMode="auto">
              <a:xfrm flipH="1">
                <a:off x="1726" y="2642"/>
                <a:ext cx="82" cy="296"/>
                <a:chOff x="585" y="1659"/>
                <a:chExt cx="183" cy="925"/>
              </a:xfrm>
              <a:grpFill/>
            </p:grpSpPr>
            <p:sp>
              <p:nvSpPr>
                <p:cNvPr id="256" name="Freeform 210"/>
                <p:cNvSpPr>
                  <a:spLocks/>
                </p:cNvSpPr>
                <p:nvPr/>
              </p:nvSpPr>
              <p:spPr bwMode="gray">
                <a:xfrm>
                  <a:off x="650" y="1659"/>
                  <a:ext cx="60" cy="128"/>
                </a:xfrm>
                <a:custGeom>
                  <a:avLst/>
                  <a:gdLst/>
                  <a:ahLst/>
                  <a:cxnLst>
                    <a:cxn ang="0">
                      <a:pos x="30" y="0"/>
                    </a:cxn>
                    <a:cxn ang="0">
                      <a:pos x="0" y="128"/>
                    </a:cxn>
                    <a:cxn ang="0">
                      <a:pos x="60" y="128"/>
                    </a:cxn>
                    <a:cxn ang="0">
                      <a:pos x="30" y="0"/>
                    </a:cxn>
                  </a:cxnLst>
                  <a:rect l="0" t="0" r="r" b="b"/>
                  <a:pathLst>
                    <a:path w="60" h="128">
                      <a:moveTo>
                        <a:pt x="30" y="0"/>
                      </a:moveTo>
                      <a:lnTo>
                        <a:pt x="0" y="128"/>
                      </a:lnTo>
                      <a:lnTo>
                        <a:pt x="60" y="128"/>
                      </a:lnTo>
                      <a:lnTo>
                        <a:pt x="30" y="0"/>
                      </a:lnTo>
                      <a:close/>
                    </a:path>
                  </a:pathLst>
                </a:custGeom>
                <a:grpFill/>
                <a:ln w="12700" cap="flat" cmpd="sng">
                  <a:noFill/>
                  <a:prstDash val="solid"/>
                  <a:round/>
                  <a:headEnd/>
                  <a:tailEnd/>
                </a:ln>
                <a:effectLst/>
              </p:spPr>
              <p:txBody>
                <a:bodyPr wrap="none" anchor="ctr"/>
                <a:lstStyle/>
                <a:p>
                  <a:endParaRPr lang="en-US"/>
                </a:p>
              </p:txBody>
            </p:sp>
            <p:sp>
              <p:nvSpPr>
                <p:cNvPr id="257" name="Freeform 211"/>
                <p:cNvSpPr>
                  <a:spLocks/>
                </p:cNvSpPr>
                <p:nvPr/>
              </p:nvSpPr>
              <p:spPr bwMode="gray">
                <a:xfrm>
                  <a:off x="585" y="1916"/>
                  <a:ext cx="53" cy="667"/>
                </a:xfrm>
                <a:custGeom>
                  <a:avLst/>
                  <a:gdLst/>
                  <a:ahLst/>
                  <a:cxnLst>
                    <a:cxn ang="0">
                      <a:pos x="3" y="0"/>
                    </a:cxn>
                    <a:cxn ang="0">
                      <a:pos x="0" y="640"/>
                    </a:cxn>
                    <a:cxn ang="0">
                      <a:pos x="51" y="667"/>
                    </a:cxn>
                    <a:cxn ang="0">
                      <a:pos x="53" y="31"/>
                    </a:cxn>
                    <a:cxn ang="0">
                      <a:pos x="3" y="0"/>
                    </a:cxn>
                  </a:cxnLst>
                  <a:rect l="0" t="0" r="r" b="b"/>
                  <a:pathLst>
                    <a:path w="53" h="667">
                      <a:moveTo>
                        <a:pt x="3" y="0"/>
                      </a:moveTo>
                      <a:lnTo>
                        <a:pt x="0" y="640"/>
                      </a:lnTo>
                      <a:lnTo>
                        <a:pt x="51" y="667"/>
                      </a:lnTo>
                      <a:lnTo>
                        <a:pt x="53" y="31"/>
                      </a:lnTo>
                      <a:lnTo>
                        <a:pt x="3" y="0"/>
                      </a:lnTo>
                      <a:close/>
                    </a:path>
                  </a:pathLst>
                </a:custGeom>
                <a:grpFill/>
                <a:ln w="12700" cap="flat" cmpd="sng">
                  <a:noFill/>
                  <a:prstDash val="solid"/>
                  <a:round/>
                  <a:headEnd/>
                  <a:tailEnd/>
                </a:ln>
                <a:effectLst/>
              </p:spPr>
              <p:txBody>
                <a:bodyPr wrap="none" anchor="ctr"/>
                <a:lstStyle/>
                <a:p>
                  <a:endParaRPr lang="en-US"/>
                </a:p>
              </p:txBody>
            </p:sp>
            <p:sp>
              <p:nvSpPr>
                <p:cNvPr id="258" name="Freeform 212"/>
                <p:cNvSpPr>
                  <a:spLocks/>
                </p:cNvSpPr>
                <p:nvPr/>
              </p:nvSpPr>
              <p:spPr bwMode="gray">
                <a:xfrm>
                  <a:off x="717" y="1912"/>
                  <a:ext cx="51" cy="667"/>
                </a:xfrm>
                <a:custGeom>
                  <a:avLst/>
                  <a:gdLst/>
                  <a:ahLst/>
                  <a:cxnLst>
                    <a:cxn ang="0">
                      <a:pos x="48" y="0"/>
                    </a:cxn>
                    <a:cxn ang="0">
                      <a:pos x="51" y="640"/>
                    </a:cxn>
                    <a:cxn ang="0">
                      <a:pos x="0" y="667"/>
                    </a:cxn>
                    <a:cxn ang="0">
                      <a:pos x="0" y="35"/>
                    </a:cxn>
                    <a:cxn ang="0">
                      <a:pos x="48" y="0"/>
                    </a:cxn>
                  </a:cxnLst>
                  <a:rect l="0" t="0" r="r" b="b"/>
                  <a:pathLst>
                    <a:path w="51" h="667">
                      <a:moveTo>
                        <a:pt x="48" y="0"/>
                      </a:moveTo>
                      <a:lnTo>
                        <a:pt x="51" y="640"/>
                      </a:lnTo>
                      <a:lnTo>
                        <a:pt x="0" y="667"/>
                      </a:lnTo>
                      <a:lnTo>
                        <a:pt x="0" y="35"/>
                      </a:lnTo>
                      <a:lnTo>
                        <a:pt x="48" y="0"/>
                      </a:lnTo>
                      <a:close/>
                    </a:path>
                  </a:pathLst>
                </a:custGeom>
                <a:grpFill/>
                <a:ln w="12700" cap="flat" cmpd="sng">
                  <a:noFill/>
                  <a:prstDash val="solid"/>
                  <a:round/>
                  <a:headEnd/>
                  <a:tailEnd/>
                </a:ln>
                <a:effectLst/>
              </p:spPr>
              <p:txBody>
                <a:bodyPr wrap="none" anchor="ctr"/>
                <a:lstStyle/>
                <a:p>
                  <a:endParaRPr lang="en-US"/>
                </a:p>
              </p:txBody>
            </p:sp>
            <p:sp>
              <p:nvSpPr>
                <p:cNvPr id="259" name="Freeform 213"/>
                <p:cNvSpPr>
                  <a:spLocks/>
                </p:cNvSpPr>
                <p:nvPr/>
              </p:nvSpPr>
              <p:spPr bwMode="gray">
                <a:xfrm>
                  <a:off x="633" y="1915"/>
                  <a:ext cx="84" cy="669"/>
                </a:xfrm>
                <a:custGeom>
                  <a:avLst/>
                  <a:gdLst/>
                  <a:ahLst/>
                  <a:cxnLst>
                    <a:cxn ang="0">
                      <a:pos x="84" y="33"/>
                    </a:cxn>
                    <a:cxn ang="0">
                      <a:pos x="83" y="665"/>
                    </a:cxn>
                    <a:cxn ang="0">
                      <a:pos x="0" y="669"/>
                    </a:cxn>
                    <a:cxn ang="0">
                      <a:pos x="5" y="40"/>
                    </a:cxn>
                    <a:cxn ang="0">
                      <a:pos x="47" y="0"/>
                    </a:cxn>
                    <a:cxn ang="0">
                      <a:pos x="84" y="33"/>
                    </a:cxn>
                  </a:cxnLst>
                  <a:rect l="0" t="0" r="r" b="b"/>
                  <a:pathLst>
                    <a:path w="84" h="669">
                      <a:moveTo>
                        <a:pt x="84" y="33"/>
                      </a:moveTo>
                      <a:lnTo>
                        <a:pt x="83" y="665"/>
                      </a:lnTo>
                      <a:lnTo>
                        <a:pt x="0" y="669"/>
                      </a:lnTo>
                      <a:lnTo>
                        <a:pt x="5" y="40"/>
                      </a:lnTo>
                      <a:lnTo>
                        <a:pt x="47" y="0"/>
                      </a:lnTo>
                      <a:lnTo>
                        <a:pt x="84" y="33"/>
                      </a:lnTo>
                      <a:close/>
                    </a:path>
                  </a:pathLst>
                </a:custGeom>
                <a:grpFill/>
                <a:ln w="12700" cap="flat" cmpd="sng">
                  <a:noFill/>
                  <a:prstDash val="solid"/>
                  <a:round/>
                  <a:headEnd/>
                  <a:tailEnd/>
                </a:ln>
                <a:effectLst/>
              </p:spPr>
              <p:txBody>
                <a:bodyPr wrap="none" anchor="ctr"/>
                <a:lstStyle/>
                <a:p>
                  <a:endParaRPr lang="en-US"/>
                </a:p>
              </p:txBody>
            </p:sp>
            <p:sp>
              <p:nvSpPr>
                <p:cNvPr id="260" name="Freeform 214"/>
                <p:cNvSpPr>
                  <a:spLocks/>
                </p:cNvSpPr>
                <p:nvPr/>
              </p:nvSpPr>
              <p:spPr bwMode="gray">
                <a:xfrm>
                  <a:off x="590" y="1773"/>
                  <a:ext cx="174" cy="176"/>
                </a:xfrm>
                <a:custGeom>
                  <a:avLst/>
                  <a:gdLst/>
                  <a:ahLst/>
                  <a:cxnLst>
                    <a:cxn ang="0">
                      <a:pos x="118" y="0"/>
                    </a:cxn>
                    <a:cxn ang="0">
                      <a:pos x="60" y="2"/>
                    </a:cxn>
                    <a:cxn ang="0">
                      <a:pos x="0" y="143"/>
                    </a:cxn>
                    <a:cxn ang="0">
                      <a:pos x="49" y="176"/>
                    </a:cxn>
                    <a:cxn ang="0">
                      <a:pos x="90" y="138"/>
                    </a:cxn>
                    <a:cxn ang="0">
                      <a:pos x="130" y="171"/>
                    </a:cxn>
                    <a:cxn ang="0">
                      <a:pos x="174" y="141"/>
                    </a:cxn>
                    <a:cxn ang="0">
                      <a:pos x="118" y="0"/>
                    </a:cxn>
                  </a:cxnLst>
                  <a:rect l="0" t="0" r="r" b="b"/>
                  <a:pathLst>
                    <a:path w="174" h="176">
                      <a:moveTo>
                        <a:pt x="118" y="0"/>
                      </a:moveTo>
                      <a:lnTo>
                        <a:pt x="60" y="2"/>
                      </a:lnTo>
                      <a:lnTo>
                        <a:pt x="0" y="143"/>
                      </a:lnTo>
                      <a:lnTo>
                        <a:pt x="49" y="176"/>
                      </a:lnTo>
                      <a:lnTo>
                        <a:pt x="90" y="138"/>
                      </a:lnTo>
                      <a:lnTo>
                        <a:pt x="130" y="171"/>
                      </a:lnTo>
                      <a:lnTo>
                        <a:pt x="174" y="141"/>
                      </a:lnTo>
                      <a:lnTo>
                        <a:pt x="118" y="0"/>
                      </a:lnTo>
                      <a:close/>
                    </a:path>
                  </a:pathLst>
                </a:custGeom>
                <a:grpFill/>
                <a:ln w="12700" cap="flat" cmpd="sng">
                  <a:noFill/>
                  <a:prstDash val="solid"/>
                  <a:round/>
                  <a:headEnd/>
                  <a:tailEnd/>
                </a:ln>
                <a:effectLst/>
              </p:spPr>
              <p:txBody>
                <a:bodyPr wrap="none" anchor="ctr"/>
                <a:lstStyle/>
                <a:p>
                  <a:endParaRPr lang="en-US"/>
                </a:p>
              </p:txBody>
            </p:sp>
          </p:grpSp>
        </p:grpSp>
        <p:grpSp>
          <p:nvGrpSpPr>
            <p:cNvPr id="44" name="Group 154"/>
            <p:cNvGrpSpPr/>
            <p:nvPr/>
          </p:nvGrpSpPr>
          <p:grpSpPr>
            <a:xfrm rot="9628274">
              <a:off x="4431458" y="4831827"/>
              <a:ext cx="312956" cy="305249"/>
              <a:chOff x="3365500" y="2238376"/>
              <a:chExt cx="2405063" cy="2378075"/>
            </a:xfrm>
            <a:grpFill/>
          </p:grpSpPr>
          <p:sp>
            <p:nvSpPr>
              <p:cNvPr id="248" name="Freeform 59"/>
              <p:cNvSpPr>
                <a:spLocks/>
              </p:cNvSpPr>
              <p:nvPr/>
            </p:nvSpPr>
            <p:spPr bwMode="auto">
              <a:xfrm>
                <a:off x="4725988" y="2238376"/>
                <a:ext cx="1044575" cy="1031875"/>
              </a:xfrm>
              <a:custGeom>
                <a:avLst/>
                <a:gdLst/>
                <a:ahLst/>
                <a:cxnLst>
                  <a:cxn ang="0">
                    <a:pos x="658" y="349"/>
                  </a:cxn>
                  <a:cxn ang="0">
                    <a:pos x="375" y="650"/>
                  </a:cxn>
                  <a:cxn ang="0">
                    <a:pos x="0" y="299"/>
                  </a:cxn>
                  <a:cxn ang="0">
                    <a:pos x="283" y="0"/>
                  </a:cxn>
                  <a:cxn ang="0">
                    <a:pos x="658" y="349"/>
                  </a:cxn>
                </a:cxnLst>
                <a:rect l="0" t="0" r="r" b="b"/>
                <a:pathLst>
                  <a:path w="658" h="650">
                    <a:moveTo>
                      <a:pt x="658" y="349"/>
                    </a:moveTo>
                    <a:lnTo>
                      <a:pt x="375" y="650"/>
                    </a:lnTo>
                    <a:lnTo>
                      <a:pt x="0" y="299"/>
                    </a:lnTo>
                    <a:lnTo>
                      <a:pt x="283" y="0"/>
                    </a:lnTo>
                    <a:lnTo>
                      <a:pt x="658" y="3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60"/>
              <p:cNvSpPr>
                <a:spLocks/>
              </p:cNvSpPr>
              <p:nvPr/>
            </p:nvSpPr>
            <p:spPr bwMode="auto">
              <a:xfrm>
                <a:off x="3370263" y="2754313"/>
                <a:ext cx="1903413" cy="1858963"/>
              </a:xfrm>
              <a:custGeom>
                <a:avLst/>
                <a:gdLst/>
                <a:ahLst/>
                <a:cxnLst>
                  <a:cxn ang="0">
                    <a:pos x="466" y="97"/>
                  </a:cxn>
                  <a:cxn ang="0">
                    <a:pos x="475" y="86"/>
                  </a:cxn>
                  <a:cxn ang="0">
                    <a:pos x="422" y="27"/>
                  </a:cxn>
                  <a:cxn ang="0">
                    <a:pos x="411" y="37"/>
                  </a:cxn>
                  <a:cxn ang="0">
                    <a:pos x="366" y="0"/>
                  </a:cxn>
                  <a:cxn ang="0">
                    <a:pos x="85" y="236"/>
                  </a:cxn>
                  <a:cxn ang="0">
                    <a:pos x="0" y="464"/>
                  </a:cxn>
                  <a:cxn ang="0">
                    <a:pos x="256" y="220"/>
                  </a:cxn>
                  <a:cxn ang="0">
                    <a:pos x="250" y="198"/>
                  </a:cxn>
                  <a:cxn ang="0">
                    <a:pos x="300" y="148"/>
                  </a:cxn>
                  <a:cxn ang="0">
                    <a:pos x="350" y="198"/>
                  </a:cxn>
                  <a:cxn ang="0">
                    <a:pos x="300" y="248"/>
                  </a:cxn>
                  <a:cxn ang="0">
                    <a:pos x="284" y="245"/>
                  </a:cxn>
                  <a:cxn ang="0">
                    <a:pos x="25" y="493"/>
                  </a:cxn>
                  <a:cxn ang="0">
                    <a:pos x="256" y="419"/>
                  </a:cxn>
                  <a:cxn ang="0">
                    <a:pos x="505" y="149"/>
                  </a:cxn>
                  <a:cxn ang="0">
                    <a:pos x="466" y="97"/>
                  </a:cxn>
                </a:cxnLst>
                <a:rect l="0" t="0" r="r" b="b"/>
                <a:pathLst>
                  <a:path w="505" h="493">
                    <a:moveTo>
                      <a:pt x="466" y="97"/>
                    </a:moveTo>
                    <a:cubicBezTo>
                      <a:pt x="475" y="86"/>
                      <a:pt x="475" y="86"/>
                      <a:pt x="475" y="86"/>
                    </a:cubicBezTo>
                    <a:cubicBezTo>
                      <a:pt x="422" y="27"/>
                      <a:pt x="422" y="27"/>
                      <a:pt x="422" y="27"/>
                    </a:cubicBezTo>
                    <a:cubicBezTo>
                      <a:pt x="411" y="37"/>
                      <a:pt x="411" y="37"/>
                      <a:pt x="411" y="37"/>
                    </a:cubicBezTo>
                    <a:cubicBezTo>
                      <a:pt x="366" y="0"/>
                      <a:pt x="366" y="0"/>
                      <a:pt x="366" y="0"/>
                    </a:cubicBezTo>
                    <a:cubicBezTo>
                      <a:pt x="366" y="0"/>
                      <a:pt x="152" y="16"/>
                      <a:pt x="85" y="236"/>
                    </a:cubicBezTo>
                    <a:cubicBezTo>
                      <a:pt x="29" y="422"/>
                      <a:pt x="6" y="458"/>
                      <a:pt x="0" y="464"/>
                    </a:cubicBezTo>
                    <a:cubicBezTo>
                      <a:pt x="256" y="220"/>
                      <a:pt x="256" y="220"/>
                      <a:pt x="256" y="220"/>
                    </a:cubicBezTo>
                    <a:cubicBezTo>
                      <a:pt x="252" y="214"/>
                      <a:pt x="250" y="206"/>
                      <a:pt x="250" y="198"/>
                    </a:cubicBezTo>
                    <a:cubicBezTo>
                      <a:pt x="250" y="170"/>
                      <a:pt x="273" y="148"/>
                      <a:pt x="300" y="148"/>
                    </a:cubicBezTo>
                    <a:cubicBezTo>
                      <a:pt x="328" y="148"/>
                      <a:pt x="350" y="170"/>
                      <a:pt x="350" y="198"/>
                    </a:cubicBezTo>
                    <a:cubicBezTo>
                      <a:pt x="350" y="226"/>
                      <a:pt x="328" y="248"/>
                      <a:pt x="300" y="248"/>
                    </a:cubicBezTo>
                    <a:cubicBezTo>
                      <a:pt x="294" y="248"/>
                      <a:pt x="289" y="247"/>
                      <a:pt x="284" y="245"/>
                    </a:cubicBezTo>
                    <a:cubicBezTo>
                      <a:pt x="25" y="493"/>
                      <a:pt x="25" y="493"/>
                      <a:pt x="25" y="493"/>
                    </a:cubicBezTo>
                    <a:cubicBezTo>
                      <a:pt x="31" y="487"/>
                      <a:pt x="68" y="466"/>
                      <a:pt x="256" y="419"/>
                    </a:cubicBezTo>
                    <a:cubicBezTo>
                      <a:pt x="479" y="362"/>
                      <a:pt x="505" y="149"/>
                      <a:pt x="505" y="149"/>
                    </a:cubicBezTo>
                    <a:lnTo>
                      <a:pt x="466"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61"/>
              <p:cNvSpPr>
                <a:spLocks/>
              </p:cNvSpPr>
              <p:nvPr/>
            </p:nvSpPr>
            <p:spPr bwMode="auto">
              <a:xfrm>
                <a:off x="4478338" y="2452688"/>
                <a:ext cx="1095375" cy="1047750"/>
              </a:xfrm>
              <a:custGeom>
                <a:avLst/>
                <a:gdLst/>
                <a:ahLst/>
                <a:cxnLst>
                  <a:cxn ang="0">
                    <a:pos x="282" y="240"/>
                  </a:cxn>
                  <a:cxn ang="0">
                    <a:pos x="284" y="270"/>
                  </a:cxn>
                  <a:cxn ang="0">
                    <a:pos x="284" y="270"/>
                  </a:cxn>
                  <a:cxn ang="0">
                    <a:pos x="253" y="270"/>
                  </a:cxn>
                  <a:cxn ang="0">
                    <a:pos x="10" y="39"/>
                  </a:cxn>
                  <a:cxn ang="0">
                    <a:pos x="8" y="9"/>
                  </a:cxn>
                  <a:cxn ang="0">
                    <a:pos x="8" y="9"/>
                  </a:cxn>
                  <a:cxn ang="0">
                    <a:pos x="38" y="9"/>
                  </a:cxn>
                  <a:cxn ang="0">
                    <a:pos x="282" y="240"/>
                  </a:cxn>
                </a:cxnLst>
                <a:rect l="0" t="0" r="r" b="b"/>
                <a:pathLst>
                  <a:path w="291" h="278">
                    <a:moveTo>
                      <a:pt x="282" y="240"/>
                    </a:moveTo>
                    <a:cubicBezTo>
                      <a:pt x="291" y="248"/>
                      <a:pt x="291" y="261"/>
                      <a:pt x="284" y="270"/>
                    </a:cubicBezTo>
                    <a:cubicBezTo>
                      <a:pt x="284" y="270"/>
                      <a:pt x="284" y="270"/>
                      <a:pt x="284" y="270"/>
                    </a:cubicBezTo>
                    <a:cubicBezTo>
                      <a:pt x="276" y="278"/>
                      <a:pt x="262" y="278"/>
                      <a:pt x="253" y="270"/>
                    </a:cubicBezTo>
                    <a:cubicBezTo>
                      <a:pt x="10" y="39"/>
                      <a:pt x="10" y="39"/>
                      <a:pt x="10" y="39"/>
                    </a:cubicBezTo>
                    <a:cubicBezTo>
                      <a:pt x="1" y="31"/>
                      <a:pt x="0" y="17"/>
                      <a:pt x="8" y="9"/>
                    </a:cubicBezTo>
                    <a:cubicBezTo>
                      <a:pt x="8" y="9"/>
                      <a:pt x="8" y="9"/>
                      <a:pt x="8" y="9"/>
                    </a:cubicBezTo>
                    <a:cubicBezTo>
                      <a:pt x="16" y="0"/>
                      <a:pt x="29" y="1"/>
                      <a:pt x="38" y="9"/>
                    </a:cubicBezTo>
                    <a:lnTo>
                      <a:pt x="282" y="2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62"/>
              <p:cNvSpPr>
                <a:spLocks/>
              </p:cNvSpPr>
              <p:nvPr/>
            </p:nvSpPr>
            <p:spPr bwMode="auto">
              <a:xfrm>
                <a:off x="3365500" y="4503738"/>
                <a:ext cx="4763" cy="3175"/>
              </a:xfrm>
              <a:custGeom>
                <a:avLst/>
                <a:gdLst/>
                <a:ahLst/>
                <a:cxnLst>
                  <a:cxn ang="0">
                    <a:pos x="1" y="0"/>
                  </a:cxn>
                  <a:cxn ang="0">
                    <a:pos x="0" y="1"/>
                  </a:cxn>
                  <a:cxn ang="0">
                    <a:pos x="1" y="0"/>
                  </a:cxn>
                </a:cxnLst>
                <a:rect l="0" t="0" r="r" b="b"/>
                <a:pathLst>
                  <a:path w="1" h="1">
                    <a:moveTo>
                      <a:pt x="1" y="0"/>
                    </a:moveTo>
                    <a:cubicBezTo>
                      <a:pt x="0" y="1"/>
                      <a:pt x="0" y="1"/>
                      <a:pt x="0" y="1"/>
                    </a:cubicBezTo>
                    <a:cubicBezTo>
                      <a:pt x="0" y="1"/>
                      <a:pt x="0" y="1"/>
                      <a:pt x="1" y="0"/>
                    </a:cubicBezTo>
                    <a:close/>
                  </a:path>
                </a:pathLst>
              </a:custGeom>
              <a:grpFill/>
              <a:ln w="3" cap="flat">
                <a:solidFill>
                  <a:srgbClr val="FB0F0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63"/>
              <p:cNvSpPr>
                <a:spLocks/>
              </p:cNvSpPr>
              <p:nvPr/>
            </p:nvSpPr>
            <p:spPr bwMode="auto">
              <a:xfrm>
                <a:off x="3455988" y="4613276"/>
                <a:ext cx="7938" cy="3175"/>
              </a:xfrm>
              <a:custGeom>
                <a:avLst/>
                <a:gdLst/>
                <a:ahLst/>
                <a:cxnLst>
                  <a:cxn ang="0">
                    <a:pos x="0" y="1"/>
                  </a:cxn>
                  <a:cxn ang="0">
                    <a:pos x="2" y="0"/>
                  </a:cxn>
                  <a:cxn ang="0">
                    <a:pos x="0" y="1"/>
                  </a:cxn>
                </a:cxnLst>
                <a:rect l="0" t="0" r="r" b="b"/>
                <a:pathLst>
                  <a:path w="2" h="1">
                    <a:moveTo>
                      <a:pt x="0" y="1"/>
                    </a:moveTo>
                    <a:cubicBezTo>
                      <a:pt x="2" y="0"/>
                      <a:pt x="2" y="0"/>
                      <a:pt x="2" y="0"/>
                    </a:cubicBezTo>
                    <a:cubicBezTo>
                      <a:pt x="0" y="1"/>
                      <a:pt x="0" y="1"/>
                      <a:pt x="0" y="1"/>
                    </a:cubicBezTo>
                    <a:close/>
                  </a:path>
                </a:pathLst>
              </a:custGeom>
              <a:grpFill/>
              <a:ln w="3" cap="flat">
                <a:solidFill>
                  <a:srgbClr val="FB0F0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5" name="Group 160"/>
            <p:cNvGrpSpPr/>
            <p:nvPr/>
          </p:nvGrpSpPr>
          <p:grpSpPr>
            <a:xfrm>
              <a:off x="2012715" y="2491496"/>
              <a:ext cx="476367" cy="605477"/>
              <a:chOff x="3067050" y="1493838"/>
              <a:chExt cx="3009900" cy="3878263"/>
            </a:xfrm>
            <a:grpFill/>
          </p:grpSpPr>
          <p:sp>
            <p:nvSpPr>
              <p:cNvPr id="242" name="Freeform 67"/>
              <p:cNvSpPr>
                <a:spLocks/>
              </p:cNvSpPr>
              <p:nvPr/>
            </p:nvSpPr>
            <p:spPr bwMode="auto">
              <a:xfrm>
                <a:off x="3670300" y="3875088"/>
                <a:ext cx="1822450" cy="1497013"/>
              </a:xfrm>
              <a:custGeom>
                <a:avLst/>
                <a:gdLst/>
                <a:ahLst/>
                <a:cxnLst>
                  <a:cxn ang="0">
                    <a:pos x="484" y="256"/>
                  </a:cxn>
                  <a:cxn ang="0">
                    <a:pos x="0" y="256"/>
                  </a:cxn>
                  <a:cxn ang="0">
                    <a:pos x="242" y="0"/>
                  </a:cxn>
                  <a:cxn ang="0">
                    <a:pos x="484" y="256"/>
                  </a:cxn>
                </a:cxnLst>
                <a:rect l="0" t="0" r="r" b="b"/>
                <a:pathLst>
                  <a:path w="484" h="398">
                    <a:moveTo>
                      <a:pt x="484" y="256"/>
                    </a:moveTo>
                    <a:cubicBezTo>
                      <a:pt x="484" y="398"/>
                      <a:pt x="0" y="398"/>
                      <a:pt x="0" y="256"/>
                    </a:cubicBezTo>
                    <a:cubicBezTo>
                      <a:pt x="0" y="115"/>
                      <a:pt x="108" y="0"/>
                      <a:pt x="242" y="0"/>
                    </a:cubicBezTo>
                    <a:cubicBezTo>
                      <a:pt x="376" y="0"/>
                      <a:pt x="484" y="115"/>
                      <a:pt x="484" y="2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68"/>
              <p:cNvSpPr>
                <a:spLocks/>
              </p:cNvSpPr>
              <p:nvPr/>
            </p:nvSpPr>
            <p:spPr bwMode="auto">
              <a:xfrm>
                <a:off x="4535488" y="3787775"/>
                <a:ext cx="90488" cy="192088"/>
              </a:xfrm>
              <a:custGeom>
                <a:avLst/>
                <a:gdLst/>
                <a:ahLst/>
                <a:cxnLst>
                  <a:cxn ang="0">
                    <a:pos x="24" y="0"/>
                  </a:cxn>
                  <a:cxn ang="0">
                    <a:pos x="0" y="0"/>
                  </a:cxn>
                  <a:cxn ang="0">
                    <a:pos x="0" y="43"/>
                  </a:cxn>
                  <a:cxn ang="0">
                    <a:pos x="0" y="43"/>
                  </a:cxn>
                  <a:cxn ang="0">
                    <a:pos x="0" y="44"/>
                  </a:cxn>
                  <a:cxn ang="0">
                    <a:pos x="12" y="51"/>
                  </a:cxn>
                  <a:cxn ang="0">
                    <a:pos x="24" y="44"/>
                  </a:cxn>
                  <a:cxn ang="0">
                    <a:pos x="24" y="43"/>
                  </a:cxn>
                  <a:cxn ang="0">
                    <a:pos x="24" y="43"/>
                  </a:cxn>
                  <a:cxn ang="0">
                    <a:pos x="24" y="0"/>
                  </a:cxn>
                </a:cxnLst>
                <a:rect l="0" t="0" r="r" b="b"/>
                <a:pathLst>
                  <a:path w="24" h="51">
                    <a:moveTo>
                      <a:pt x="24" y="0"/>
                    </a:moveTo>
                    <a:cubicBezTo>
                      <a:pt x="0" y="0"/>
                      <a:pt x="0" y="0"/>
                      <a:pt x="0" y="0"/>
                    </a:cubicBezTo>
                    <a:cubicBezTo>
                      <a:pt x="0" y="43"/>
                      <a:pt x="0" y="43"/>
                      <a:pt x="0" y="43"/>
                    </a:cubicBezTo>
                    <a:cubicBezTo>
                      <a:pt x="0" y="43"/>
                      <a:pt x="0" y="43"/>
                      <a:pt x="0" y="43"/>
                    </a:cubicBezTo>
                    <a:cubicBezTo>
                      <a:pt x="0" y="43"/>
                      <a:pt x="0" y="43"/>
                      <a:pt x="0" y="44"/>
                    </a:cubicBezTo>
                    <a:cubicBezTo>
                      <a:pt x="0" y="48"/>
                      <a:pt x="5" y="51"/>
                      <a:pt x="12" y="51"/>
                    </a:cubicBezTo>
                    <a:cubicBezTo>
                      <a:pt x="19" y="51"/>
                      <a:pt x="24" y="48"/>
                      <a:pt x="24" y="44"/>
                    </a:cubicBezTo>
                    <a:cubicBezTo>
                      <a:pt x="24" y="43"/>
                      <a:pt x="24" y="43"/>
                      <a:pt x="24" y="43"/>
                    </a:cubicBezTo>
                    <a:cubicBezTo>
                      <a:pt x="24" y="43"/>
                      <a:pt x="24" y="43"/>
                      <a:pt x="24" y="43"/>
                    </a:cubicBezTo>
                    <a:lnTo>
                      <a:pt x="2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69"/>
              <p:cNvSpPr>
                <a:spLocks/>
              </p:cNvSpPr>
              <p:nvPr/>
            </p:nvSpPr>
            <p:spPr bwMode="auto">
              <a:xfrm>
                <a:off x="3067050" y="1493838"/>
                <a:ext cx="3009900" cy="2170113"/>
              </a:xfrm>
              <a:custGeom>
                <a:avLst/>
                <a:gdLst/>
                <a:ahLst/>
                <a:cxnLst>
                  <a:cxn ang="0">
                    <a:pos x="1" y="540"/>
                  </a:cxn>
                  <a:cxn ang="0">
                    <a:pos x="17" y="46"/>
                  </a:cxn>
                  <a:cxn ang="0">
                    <a:pos x="66" y="0"/>
                  </a:cxn>
                  <a:cxn ang="0">
                    <a:pos x="732" y="0"/>
                  </a:cxn>
                  <a:cxn ang="0">
                    <a:pos x="782" y="44"/>
                  </a:cxn>
                  <a:cxn ang="0">
                    <a:pos x="799" y="529"/>
                  </a:cxn>
                  <a:cxn ang="0">
                    <a:pos x="745" y="576"/>
                  </a:cxn>
                  <a:cxn ang="0">
                    <a:pos x="42" y="576"/>
                  </a:cxn>
                  <a:cxn ang="0">
                    <a:pos x="1" y="540"/>
                  </a:cxn>
                </a:cxnLst>
                <a:rect l="0" t="0" r="r" b="b"/>
                <a:pathLst>
                  <a:path w="799" h="577">
                    <a:moveTo>
                      <a:pt x="1" y="540"/>
                    </a:moveTo>
                    <a:cubicBezTo>
                      <a:pt x="17" y="46"/>
                      <a:pt x="17" y="46"/>
                      <a:pt x="17" y="46"/>
                    </a:cubicBezTo>
                    <a:cubicBezTo>
                      <a:pt x="17" y="46"/>
                      <a:pt x="17" y="0"/>
                      <a:pt x="66" y="0"/>
                    </a:cubicBezTo>
                    <a:cubicBezTo>
                      <a:pt x="116" y="0"/>
                      <a:pt x="732" y="0"/>
                      <a:pt x="732" y="0"/>
                    </a:cubicBezTo>
                    <a:cubicBezTo>
                      <a:pt x="732" y="0"/>
                      <a:pt x="780" y="1"/>
                      <a:pt x="782" y="44"/>
                    </a:cubicBezTo>
                    <a:cubicBezTo>
                      <a:pt x="784" y="87"/>
                      <a:pt x="799" y="529"/>
                      <a:pt x="799" y="529"/>
                    </a:cubicBezTo>
                    <a:cubicBezTo>
                      <a:pt x="799" y="529"/>
                      <a:pt x="797" y="576"/>
                      <a:pt x="745" y="576"/>
                    </a:cubicBezTo>
                    <a:cubicBezTo>
                      <a:pt x="694" y="576"/>
                      <a:pt x="42" y="576"/>
                      <a:pt x="42" y="576"/>
                    </a:cubicBezTo>
                    <a:cubicBezTo>
                      <a:pt x="42" y="576"/>
                      <a:pt x="0" y="577"/>
                      <a:pt x="1" y="5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45" name="Freeform 70"/>
              <p:cNvSpPr>
                <a:spLocks/>
              </p:cNvSpPr>
              <p:nvPr/>
            </p:nvSpPr>
            <p:spPr bwMode="auto">
              <a:xfrm>
                <a:off x="3335515" y="1709314"/>
                <a:ext cx="2414592" cy="1628777"/>
              </a:xfrm>
              <a:custGeom>
                <a:avLst/>
                <a:gdLst/>
                <a:ahLst/>
                <a:cxnLst>
                  <a:cxn ang="0">
                    <a:pos x="38" y="0"/>
                  </a:cxn>
                  <a:cxn ang="0">
                    <a:pos x="0" y="1026"/>
                  </a:cxn>
                  <a:cxn ang="0">
                    <a:pos x="1521" y="1026"/>
                  </a:cxn>
                  <a:cxn ang="0">
                    <a:pos x="1468" y="0"/>
                  </a:cxn>
                  <a:cxn ang="0">
                    <a:pos x="38" y="0"/>
                  </a:cxn>
                </a:cxnLst>
                <a:rect l="0" t="0" r="r" b="b"/>
                <a:pathLst>
                  <a:path w="1521" h="1026">
                    <a:moveTo>
                      <a:pt x="38" y="0"/>
                    </a:moveTo>
                    <a:lnTo>
                      <a:pt x="0" y="1026"/>
                    </a:lnTo>
                    <a:lnTo>
                      <a:pt x="1521" y="1026"/>
                    </a:lnTo>
                    <a:lnTo>
                      <a:pt x="1468" y="0"/>
                    </a:lnTo>
                    <a:lnTo>
                      <a:pt x="38" y="0"/>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71"/>
              <p:cNvSpPr>
                <a:spLocks/>
              </p:cNvSpPr>
              <p:nvPr/>
            </p:nvSpPr>
            <p:spPr bwMode="auto">
              <a:xfrm>
                <a:off x="4468813" y="3551238"/>
                <a:ext cx="222250" cy="255588"/>
              </a:xfrm>
              <a:custGeom>
                <a:avLst/>
                <a:gdLst/>
                <a:ahLst/>
                <a:cxnLst>
                  <a:cxn ang="0">
                    <a:pos x="0" y="16"/>
                  </a:cxn>
                  <a:cxn ang="0">
                    <a:pos x="0" y="54"/>
                  </a:cxn>
                  <a:cxn ang="0">
                    <a:pos x="31" y="68"/>
                  </a:cxn>
                  <a:cxn ang="0">
                    <a:pos x="57" y="52"/>
                  </a:cxn>
                  <a:cxn ang="0">
                    <a:pos x="57" y="15"/>
                  </a:cxn>
                  <a:cxn ang="0">
                    <a:pos x="31" y="0"/>
                  </a:cxn>
                  <a:cxn ang="0">
                    <a:pos x="0" y="16"/>
                  </a:cxn>
                </a:cxnLst>
                <a:rect l="0" t="0" r="r" b="b"/>
                <a:pathLst>
                  <a:path w="59" h="68">
                    <a:moveTo>
                      <a:pt x="0" y="16"/>
                    </a:moveTo>
                    <a:cubicBezTo>
                      <a:pt x="0" y="54"/>
                      <a:pt x="0" y="54"/>
                      <a:pt x="0" y="54"/>
                    </a:cubicBezTo>
                    <a:cubicBezTo>
                      <a:pt x="0" y="54"/>
                      <a:pt x="4" y="68"/>
                      <a:pt x="31" y="68"/>
                    </a:cubicBezTo>
                    <a:cubicBezTo>
                      <a:pt x="59" y="68"/>
                      <a:pt x="57" y="52"/>
                      <a:pt x="57" y="52"/>
                    </a:cubicBezTo>
                    <a:cubicBezTo>
                      <a:pt x="57" y="15"/>
                      <a:pt x="57" y="15"/>
                      <a:pt x="57" y="15"/>
                    </a:cubicBezTo>
                    <a:cubicBezTo>
                      <a:pt x="57" y="15"/>
                      <a:pt x="56" y="0"/>
                      <a:pt x="31" y="0"/>
                    </a:cubicBezTo>
                    <a:cubicBezTo>
                      <a:pt x="7" y="0"/>
                      <a:pt x="0" y="8"/>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Rectangle 73"/>
              <p:cNvSpPr>
                <a:spLocks noChangeArrowheads="1"/>
              </p:cNvSpPr>
              <p:nvPr/>
            </p:nvSpPr>
            <p:spPr bwMode="auto">
              <a:xfrm>
                <a:off x="3357563" y="3427413"/>
                <a:ext cx="2432050" cy="142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6" name="Group 141"/>
            <p:cNvGrpSpPr>
              <a:grpSpLocks/>
            </p:cNvGrpSpPr>
            <p:nvPr/>
          </p:nvGrpSpPr>
          <p:grpSpPr bwMode="auto">
            <a:xfrm rot="13902899">
              <a:off x="3921668" y="2720909"/>
              <a:ext cx="755230" cy="566447"/>
              <a:chOff x="4719" y="3288"/>
              <a:chExt cx="542" cy="344"/>
            </a:xfrm>
            <a:grpFill/>
          </p:grpSpPr>
          <p:sp>
            <p:nvSpPr>
              <p:cNvPr id="238" name="Freeform 142"/>
              <p:cNvSpPr>
                <a:spLocks/>
              </p:cNvSpPr>
              <p:nvPr/>
            </p:nvSpPr>
            <p:spPr bwMode="gray">
              <a:xfrm flipH="1">
                <a:off x="4719" y="3358"/>
                <a:ext cx="273" cy="274"/>
              </a:xfrm>
              <a:custGeom>
                <a:avLst/>
                <a:gdLst/>
                <a:ahLst/>
                <a:cxnLst>
                  <a:cxn ang="0">
                    <a:pos x="1176" y="0"/>
                  </a:cxn>
                  <a:cxn ang="0">
                    <a:pos x="1316" y="180"/>
                  </a:cxn>
                  <a:cxn ang="0">
                    <a:pos x="1448" y="0"/>
                  </a:cxn>
                  <a:cxn ang="0">
                    <a:pos x="2504" y="0"/>
                  </a:cxn>
                  <a:cxn ang="0">
                    <a:pos x="2610" y="146"/>
                  </a:cxn>
                  <a:cxn ang="0">
                    <a:pos x="2492" y="312"/>
                  </a:cxn>
                  <a:cxn ang="0">
                    <a:pos x="1716" y="312"/>
                  </a:cxn>
                  <a:cxn ang="0">
                    <a:pos x="2180" y="2278"/>
                  </a:cxn>
                  <a:cxn ang="0">
                    <a:pos x="2048" y="2586"/>
                  </a:cxn>
                  <a:cxn ang="0">
                    <a:pos x="1770" y="2454"/>
                  </a:cxn>
                  <a:cxn ang="0">
                    <a:pos x="1592" y="1864"/>
                  </a:cxn>
                  <a:cxn ang="0">
                    <a:pos x="1304" y="1494"/>
                  </a:cxn>
                  <a:cxn ang="0">
                    <a:pos x="1006" y="1888"/>
                  </a:cxn>
                  <a:cxn ang="0">
                    <a:pos x="856" y="2396"/>
                  </a:cxn>
                  <a:cxn ang="0">
                    <a:pos x="570" y="2596"/>
                  </a:cxn>
                  <a:cxn ang="0">
                    <a:pos x="440" y="2256"/>
                  </a:cxn>
                  <a:cxn ang="0">
                    <a:pos x="906" y="310"/>
                  </a:cxn>
                  <a:cxn ang="0">
                    <a:pos x="148" y="310"/>
                  </a:cxn>
                  <a:cxn ang="0">
                    <a:pos x="2" y="174"/>
                  </a:cxn>
                  <a:cxn ang="0">
                    <a:pos x="148" y="2"/>
                  </a:cxn>
                  <a:cxn ang="0">
                    <a:pos x="1176" y="0"/>
                  </a:cxn>
                </a:cxnLst>
                <a:rect l="0" t="0" r="r" b="b"/>
                <a:pathLst>
                  <a:path w="2614" h="2630">
                    <a:moveTo>
                      <a:pt x="1176" y="0"/>
                    </a:moveTo>
                    <a:cubicBezTo>
                      <a:pt x="1196" y="78"/>
                      <a:pt x="1274" y="182"/>
                      <a:pt x="1316" y="180"/>
                    </a:cubicBezTo>
                    <a:cubicBezTo>
                      <a:pt x="1358" y="178"/>
                      <a:pt x="1412" y="78"/>
                      <a:pt x="1448" y="0"/>
                    </a:cubicBezTo>
                    <a:cubicBezTo>
                      <a:pt x="1976" y="0"/>
                      <a:pt x="2504" y="0"/>
                      <a:pt x="2504" y="0"/>
                    </a:cubicBezTo>
                    <a:cubicBezTo>
                      <a:pt x="2576" y="4"/>
                      <a:pt x="2612" y="94"/>
                      <a:pt x="2610" y="146"/>
                    </a:cubicBezTo>
                    <a:cubicBezTo>
                      <a:pt x="2610" y="194"/>
                      <a:pt x="2614" y="294"/>
                      <a:pt x="2492" y="312"/>
                    </a:cubicBezTo>
                    <a:cubicBezTo>
                      <a:pt x="2104" y="312"/>
                      <a:pt x="1716" y="312"/>
                      <a:pt x="1716" y="312"/>
                    </a:cubicBezTo>
                    <a:lnTo>
                      <a:pt x="2180" y="2278"/>
                    </a:lnTo>
                    <a:cubicBezTo>
                      <a:pt x="2210" y="2506"/>
                      <a:pt x="2116" y="2574"/>
                      <a:pt x="2048" y="2586"/>
                    </a:cubicBezTo>
                    <a:cubicBezTo>
                      <a:pt x="1982" y="2614"/>
                      <a:pt x="1826" y="2600"/>
                      <a:pt x="1770" y="2454"/>
                    </a:cubicBezTo>
                    <a:cubicBezTo>
                      <a:pt x="1681" y="2159"/>
                      <a:pt x="1592" y="1864"/>
                      <a:pt x="1592" y="1864"/>
                    </a:cubicBezTo>
                    <a:cubicBezTo>
                      <a:pt x="1520" y="1604"/>
                      <a:pt x="1380" y="1490"/>
                      <a:pt x="1304" y="1494"/>
                    </a:cubicBezTo>
                    <a:cubicBezTo>
                      <a:pt x="1164" y="1510"/>
                      <a:pt x="1062" y="1698"/>
                      <a:pt x="1006" y="1888"/>
                    </a:cubicBezTo>
                    <a:cubicBezTo>
                      <a:pt x="910" y="2176"/>
                      <a:pt x="900" y="2302"/>
                      <a:pt x="856" y="2396"/>
                    </a:cubicBezTo>
                    <a:cubicBezTo>
                      <a:pt x="816" y="2508"/>
                      <a:pt x="720" y="2630"/>
                      <a:pt x="570" y="2596"/>
                    </a:cubicBezTo>
                    <a:cubicBezTo>
                      <a:pt x="506" y="2564"/>
                      <a:pt x="376" y="2548"/>
                      <a:pt x="440" y="2256"/>
                    </a:cubicBezTo>
                    <a:lnTo>
                      <a:pt x="906" y="310"/>
                    </a:lnTo>
                    <a:lnTo>
                      <a:pt x="148" y="310"/>
                    </a:lnTo>
                    <a:cubicBezTo>
                      <a:pt x="48" y="304"/>
                      <a:pt x="7" y="226"/>
                      <a:pt x="2" y="174"/>
                    </a:cubicBezTo>
                    <a:cubicBezTo>
                      <a:pt x="0" y="118"/>
                      <a:pt x="20" y="0"/>
                      <a:pt x="148" y="2"/>
                    </a:cubicBezTo>
                    <a:cubicBezTo>
                      <a:pt x="342" y="2"/>
                      <a:pt x="1176" y="0"/>
                      <a:pt x="1176" y="0"/>
                    </a:cubicBezTo>
                    <a:close/>
                  </a:path>
                </a:pathLst>
              </a:custGeom>
              <a:grpFill/>
              <a:ln w="19050" cmpd="sng">
                <a:noFill/>
                <a:round/>
                <a:headEnd/>
                <a:tailEnd/>
              </a:ln>
              <a:effectLst/>
            </p:spPr>
            <p:txBody>
              <a:bodyPr/>
              <a:lstStyle/>
              <a:p>
                <a:endParaRPr lang="en-US"/>
              </a:p>
            </p:txBody>
          </p:sp>
          <p:sp>
            <p:nvSpPr>
              <p:cNvPr id="239" name="Oval 143"/>
              <p:cNvSpPr>
                <a:spLocks noChangeArrowheads="1"/>
              </p:cNvSpPr>
              <p:nvPr/>
            </p:nvSpPr>
            <p:spPr bwMode="gray">
              <a:xfrm flipH="1">
                <a:off x="4818" y="3288"/>
                <a:ext cx="73" cy="72"/>
              </a:xfrm>
              <a:prstGeom prst="ellipse">
                <a:avLst/>
              </a:prstGeom>
              <a:grpFill/>
              <a:ln w="19050">
                <a:noFill/>
                <a:round/>
                <a:headEnd/>
                <a:tailEnd/>
              </a:ln>
              <a:effectLst/>
            </p:spPr>
            <p:txBody>
              <a:bodyPr wrap="none" anchor="ctr"/>
              <a:lstStyle/>
              <a:p>
                <a:endParaRPr lang="en-US"/>
              </a:p>
            </p:txBody>
          </p:sp>
          <p:sp>
            <p:nvSpPr>
              <p:cNvPr id="240" name="Freeform 144"/>
              <p:cNvSpPr>
                <a:spLocks/>
              </p:cNvSpPr>
              <p:nvPr/>
            </p:nvSpPr>
            <p:spPr bwMode="gray">
              <a:xfrm>
                <a:off x="5000" y="3363"/>
                <a:ext cx="261" cy="263"/>
              </a:xfrm>
              <a:custGeom>
                <a:avLst/>
                <a:gdLst/>
                <a:ahLst/>
                <a:cxnLst>
                  <a:cxn ang="0">
                    <a:pos x="1100" y="0"/>
                  </a:cxn>
                  <a:cxn ang="0">
                    <a:pos x="1316" y="180"/>
                  </a:cxn>
                  <a:cxn ang="0">
                    <a:pos x="1508" y="6"/>
                  </a:cxn>
                  <a:cxn ang="0">
                    <a:pos x="2504" y="0"/>
                  </a:cxn>
                  <a:cxn ang="0">
                    <a:pos x="2610" y="146"/>
                  </a:cxn>
                  <a:cxn ang="0">
                    <a:pos x="2492" y="312"/>
                  </a:cxn>
                  <a:cxn ang="0">
                    <a:pos x="1716" y="312"/>
                  </a:cxn>
                  <a:cxn ang="0">
                    <a:pos x="1985" y="1350"/>
                  </a:cxn>
                  <a:cxn ang="0">
                    <a:pos x="1805" y="1401"/>
                  </a:cxn>
                  <a:cxn ang="0">
                    <a:pos x="2093" y="2328"/>
                  </a:cxn>
                  <a:cxn ang="0">
                    <a:pos x="2030" y="2598"/>
                  </a:cxn>
                  <a:cxn ang="0">
                    <a:pos x="1778" y="2406"/>
                  </a:cxn>
                  <a:cxn ang="0">
                    <a:pos x="1436" y="1476"/>
                  </a:cxn>
                  <a:cxn ang="0">
                    <a:pos x="1136" y="1476"/>
                  </a:cxn>
                  <a:cxn ang="0">
                    <a:pos x="842" y="2412"/>
                  </a:cxn>
                  <a:cxn ang="0">
                    <a:pos x="635" y="2595"/>
                  </a:cxn>
                  <a:cxn ang="0">
                    <a:pos x="545" y="2316"/>
                  </a:cxn>
                  <a:cxn ang="0">
                    <a:pos x="797" y="1416"/>
                  </a:cxn>
                  <a:cxn ang="0">
                    <a:pos x="602" y="1368"/>
                  </a:cxn>
                  <a:cxn ang="0">
                    <a:pos x="906" y="310"/>
                  </a:cxn>
                  <a:cxn ang="0">
                    <a:pos x="148" y="310"/>
                  </a:cxn>
                  <a:cxn ang="0">
                    <a:pos x="2" y="174"/>
                  </a:cxn>
                  <a:cxn ang="0">
                    <a:pos x="148" y="2"/>
                  </a:cxn>
                  <a:cxn ang="0">
                    <a:pos x="1100" y="0"/>
                  </a:cxn>
                </a:cxnLst>
                <a:rect l="0" t="0" r="r" b="b"/>
                <a:pathLst>
                  <a:path w="2614" h="2628">
                    <a:moveTo>
                      <a:pt x="1100" y="0"/>
                    </a:moveTo>
                    <a:cubicBezTo>
                      <a:pt x="1120" y="78"/>
                      <a:pt x="1193" y="183"/>
                      <a:pt x="1316" y="180"/>
                    </a:cubicBezTo>
                    <a:cubicBezTo>
                      <a:pt x="1439" y="177"/>
                      <a:pt x="1472" y="84"/>
                      <a:pt x="1508" y="6"/>
                    </a:cubicBezTo>
                    <a:cubicBezTo>
                      <a:pt x="2036" y="6"/>
                      <a:pt x="2504" y="0"/>
                      <a:pt x="2504" y="0"/>
                    </a:cubicBezTo>
                    <a:cubicBezTo>
                      <a:pt x="2576" y="4"/>
                      <a:pt x="2612" y="94"/>
                      <a:pt x="2610" y="146"/>
                    </a:cubicBezTo>
                    <a:cubicBezTo>
                      <a:pt x="2610" y="194"/>
                      <a:pt x="2614" y="294"/>
                      <a:pt x="2492" y="312"/>
                    </a:cubicBezTo>
                    <a:cubicBezTo>
                      <a:pt x="2104" y="312"/>
                      <a:pt x="1716" y="312"/>
                      <a:pt x="1716" y="312"/>
                    </a:cubicBezTo>
                    <a:lnTo>
                      <a:pt x="1985" y="1350"/>
                    </a:lnTo>
                    <a:lnTo>
                      <a:pt x="1805" y="1401"/>
                    </a:lnTo>
                    <a:lnTo>
                      <a:pt x="2093" y="2328"/>
                    </a:lnTo>
                    <a:cubicBezTo>
                      <a:pt x="2126" y="2457"/>
                      <a:pt x="2117" y="2547"/>
                      <a:pt x="2030" y="2598"/>
                    </a:cubicBezTo>
                    <a:cubicBezTo>
                      <a:pt x="1919" y="2628"/>
                      <a:pt x="1834" y="2552"/>
                      <a:pt x="1778" y="2406"/>
                    </a:cubicBezTo>
                    <a:cubicBezTo>
                      <a:pt x="1679" y="2219"/>
                      <a:pt x="1507" y="1628"/>
                      <a:pt x="1436" y="1476"/>
                    </a:cubicBezTo>
                    <a:lnTo>
                      <a:pt x="1136" y="1476"/>
                    </a:lnTo>
                    <a:cubicBezTo>
                      <a:pt x="1070" y="1668"/>
                      <a:pt x="926" y="2226"/>
                      <a:pt x="842" y="2412"/>
                    </a:cubicBezTo>
                    <a:cubicBezTo>
                      <a:pt x="802" y="2524"/>
                      <a:pt x="728" y="2616"/>
                      <a:pt x="635" y="2595"/>
                    </a:cubicBezTo>
                    <a:cubicBezTo>
                      <a:pt x="571" y="2563"/>
                      <a:pt x="488" y="2532"/>
                      <a:pt x="545" y="2316"/>
                    </a:cubicBezTo>
                    <a:lnTo>
                      <a:pt x="797" y="1416"/>
                    </a:lnTo>
                    <a:lnTo>
                      <a:pt x="602" y="1368"/>
                    </a:lnTo>
                    <a:lnTo>
                      <a:pt x="906" y="310"/>
                    </a:lnTo>
                    <a:lnTo>
                      <a:pt x="148" y="310"/>
                    </a:lnTo>
                    <a:cubicBezTo>
                      <a:pt x="48" y="304"/>
                      <a:pt x="7" y="226"/>
                      <a:pt x="2" y="174"/>
                    </a:cubicBezTo>
                    <a:cubicBezTo>
                      <a:pt x="0" y="118"/>
                      <a:pt x="20" y="0"/>
                      <a:pt x="148" y="2"/>
                    </a:cubicBezTo>
                    <a:cubicBezTo>
                      <a:pt x="342" y="2"/>
                      <a:pt x="1160" y="0"/>
                      <a:pt x="1100" y="0"/>
                    </a:cubicBezTo>
                    <a:close/>
                  </a:path>
                </a:pathLst>
              </a:custGeom>
              <a:grpFill/>
              <a:ln w="19050" cmpd="sng">
                <a:noFill/>
                <a:round/>
                <a:headEnd/>
                <a:tailEnd/>
              </a:ln>
              <a:effectLst/>
            </p:spPr>
            <p:txBody>
              <a:bodyPr/>
              <a:lstStyle/>
              <a:p>
                <a:endParaRPr lang="en-US"/>
              </a:p>
            </p:txBody>
          </p:sp>
          <p:sp>
            <p:nvSpPr>
              <p:cNvPr id="241" name="Oval 145"/>
              <p:cNvSpPr>
                <a:spLocks noChangeArrowheads="1"/>
              </p:cNvSpPr>
              <p:nvPr/>
            </p:nvSpPr>
            <p:spPr bwMode="gray">
              <a:xfrm>
                <a:off x="5097" y="3297"/>
                <a:ext cx="69" cy="68"/>
              </a:xfrm>
              <a:prstGeom prst="ellipse">
                <a:avLst/>
              </a:prstGeom>
              <a:grpFill/>
              <a:ln w="19050">
                <a:noFill/>
                <a:round/>
                <a:headEnd/>
                <a:tailEnd/>
              </a:ln>
              <a:effectLst/>
            </p:spPr>
            <p:txBody>
              <a:bodyPr wrap="none" anchor="ctr"/>
              <a:lstStyle/>
              <a:p>
                <a:endParaRPr lang="en-US"/>
              </a:p>
            </p:txBody>
          </p:sp>
        </p:grpSp>
        <p:grpSp>
          <p:nvGrpSpPr>
            <p:cNvPr id="47" name="Group 173"/>
            <p:cNvGrpSpPr/>
            <p:nvPr/>
          </p:nvGrpSpPr>
          <p:grpSpPr>
            <a:xfrm flipH="1">
              <a:off x="4073594" y="4630762"/>
              <a:ext cx="397001" cy="348613"/>
              <a:chOff x="938213" y="1914525"/>
              <a:chExt cx="4308476" cy="3835401"/>
            </a:xfrm>
            <a:grpFill/>
          </p:grpSpPr>
          <p:sp>
            <p:nvSpPr>
              <p:cNvPr id="214" name="Freeform 5"/>
              <p:cNvSpPr>
                <a:spLocks/>
              </p:cNvSpPr>
              <p:nvPr/>
            </p:nvSpPr>
            <p:spPr bwMode="auto">
              <a:xfrm>
                <a:off x="4624388" y="2911475"/>
                <a:ext cx="449263" cy="1063625"/>
              </a:xfrm>
              <a:custGeom>
                <a:avLst/>
                <a:gdLst/>
                <a:ahLst/>
                <a:cxnLst>
                  <a:cxn ang="0">
                    <a:pos x="134" y="309"/>
                  </a:cxn>
                  <a:cxn ang="0">
                    <a:pos x="130" y="319"/>
                  </a:cxn>
                  <a:cxn ang="0">
                    <a:pos x="130" y="319"/>
                  </a:cxn>
                  <a:cxn ang="0">
                    <a:pos x="121" y="314"/>
                  </a:cxn>
                  <a:cxn ang="0">
                    <a:pos x="1" y="12"/>
                  </a:cxn>
                  <a:cxn ang="0">
                    <a:pos x="5" y="1"/>
                  </a:cxn>
                  <a:cxn ang="0">
                    <a:pos x="5" y="1"/>
                  </a:cxn>
                  <a:cxn ang="0">
                    <a:pos x="15" y="6"/>
                  </a:cxn>
                  <a:cxn ang="0">
                    <a:pos x="134" y="309"/>
                  </a:cxn>
                </a:cxnLst>
                <a:rect l="0" t="0" r="r" b="b"/>
                <a:pathLst>
                  <a:path w="136" h="321">
                    <a:moveTo>
                      <a:pt x="134" y="309"/>
                    </a:moveTo>
                    <a:cubicBezTo>
                      <a:pt x="136" y="313"/>
                      <a:pt x="134" y="318"/>
                      <a:pt x="130" y="319"/>
                    </a:cubicBezTo>
                    <a:cubicBezTo>
                      <a:pt x="130" y="319"/>
                      <a:pt x="130" y="319"/>
                      <a:pt x="130" y="319"/>
                    </a:cubicBezTo>
                    <a:cubicBezTo>
                      <a:pt x="127" y="321"/>
                      <a:pt x="122" y="319"/>
                      <a:pt x="121" y="314"/>
                    </a:cubicBezTo>
                    <a:cubicBezTo>
                      <a:pt x="1" y="12"/>
                      <a:pt x="1" y="12"/>
                      <a:pt x="1" y="12"/>
                    </a:cubicBezTo>
                    <a:cubicBezTo>
                      <a:pt x="0" y="7"/>
                      <a:pt x="1" y="3"/>
                      <a:pt x="5" y="1"/>
                    </a:cubicBezTo>
                    <a:cubicBezTo>
                      <a:pt x="5" y="1"/>
                      <a:pt x="5" y="1"/>
                      <a:pt x="5" y="1"/>
                    </a:cubicBezTo>
                    <a:cubicBezTo>
                      <a:pt x="9" y="0"/>
                      <a:pt x="13" y="2"/>
                      <a:pt x="15" y="6"/>
                    </a:cubicBezTo>
                    <a:lnTo>
                      <a:pt x="134" y="30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6"/>
              <p:cNvSpPr>
                <a:spLocks/>
              </p:cNvSpPr>
              <p:nvPr/>
            </p:nvSpPr>
            <p:spPr bwMode="auto">
              <a:xfrm>
                <a:off x="4505326" y="2801938"/>
                <a:ext cx="180975" cy="231775"/>
              </a:xfrm>
              <a:custGeom>
                <a:avLst/>
                <a:gdLst/>
                <a:ahLst/>
                <a:cxnLst>
                  <a:cxn ang="0">
                    <a:pos x="0" y="0"/>
                  </a:cxn>
                  <a:cxn ang="0">
                    <a:pos x="0" y="43"/>
                  </a:cxn>
                  <a:cxn ang="0">
                    <a:pos x="28" y="70"/>
                  </a:cxn>
                  <a:cxn ang="0">
                    <a:pos x="55" y="43"/>
                  </a:cxn>
                  <a:cxn ang="0">
                    <a:pos x="55" y="0"/>
                  </a:cxn>
                  <a:cxn ang="0">
                    <a:pos x="0" y="0"/>
                  </a:cxn>
                </a:cxnLst>
                <a:rect l="0" t="0" r="r" b="b"/>
                <a:pathLst>
                  <a:path w="55" h="70">
                    <a:moveTo>
                      <a:pt x="0" y="0"/>
                    </a:moveTo>
                    <a:cubicBezTo>
                      <a:pt x="0" y="43"/>
                      <a:pt x="0" y="43"/>
                      <a:pt x="0" y="43"/>
                    </a:cubicBezTo>
                    <a:cubicBezTo>
                      <a:pt x="0" y="58"/>
                      <a:pt x="12" y="70"/>
                      <a:pt x="28" y="70"/>
                    </a:cubicBezTo>
                    <a:cubicBezTo>
                      <a:pt x="43" y="70"/>
                      <a:pt x="55" y="58"/>
                      <a:pt x="55" y="43"/>
                    </a:cubicBezTo>
                    <a:cubicBezTo>
                      <a:pt x="55" y="0"/>
                      <a:pt x="55" y="0"/>
                      <a:pt x="55"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7"/>
              <p:cNvSpPr>
                <a:spLocks noChangeArrowheads="1"/>
              </p:cNvSpPr>
              <p:nvPr/>
            </p:nvSpPr>
            <p:spPr bwMode="auto">
              <a:xfrm>
                <a:off x="4505326" y="2759075"/>
                <a:ext cx="180975" cy="7937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
              <p:cNvSpPr>
                <a:spLocks/>
              </p:cNvSpPr>
              <p:nvPr/>
            </p:nvSpPr>
            <p:spPr bwMode="auto">
              <a:xfrm>
                <a:off x="1792288" y="3929063"/>
                <a:ext cx="804863" cy="1165225"/>
              </a:xfrm>
              <a:custGeom>
                <a:avLst/>
                <a:gdLst/>
                <a:ahLst/>
                <a:cxnLst>
                  <a:cxn ang="0">
                    <a:pos x="223" y="346"/>
                  </a:cxn>
                  <a:cxn ang="0">
                    <a:pos x="237" y="349"/>
                  </a:cxn>
                  <a:cxn ang="0">
                    <a:pos x="237" y="349"/>
                  </a:cxn>
                  <a:cxn ang="0">
                    <a:pos x="240" y="336"/>
                  </a:cxn>
                  <a:cxn ang="0">
                    <a:pos x="19" y="6"/>
                  </a:cxn>
                  <a:cxn ang="0">
                    <a:pos x="6" y="3"/>
                  </a:cxn>
                  <a:cxn ang="0">
                    <a:pos x="6" y="3"/>
                  </a:cxn>
                  <a:cxn ang="0">
                    <a:pos x="3" y="17"/>
                  </a:cxn>
                  <a:cxn ang="0">
                    <a:pos x="223" y="346"/>
                  </a:cxn>
                </a:cxnLst>
                <a:rect l="0" t="0" r="r" b="b"/>
                <a:pathLst>
                  <a:path w="243" h="352">
                    <a:moveTo>
                      <a:pt x="223" y="346"/>
                    </a:moveTo>
                    <a:cubicBezTo>
                      <a:pt x="227" y="351"/>
                      <a:pt x="233" y="352"/>
                      <a:pt x="237" y="349"/>
                    </a:cubicBezTo>
                    <a:cubicBezTo>
                      <a:pt x="237" y="349"/>
                      <a:pt x="237" y="349"/>
                      <a:pt x="237" y="349"/>
                    </a:cubicBezTo>
                    <a:cubicBezTo>
                      <a:pt x="242" y="347"/>
                      <a:pt x="243" y="340"/>
                      <a:pt x="240" y="336"/>
                    </a:cubicBezTo>
                    <a:cubicBezTo>
                      <a:pt x="19" y="6"/>
                      <a:pt x="19" y="6"/>
                      <a:pt x="19" y="6"/>
                    </a:cubicBezTo>
                    <a:cubicBezTo>
                      <a:pt x="16" y="2"/>
                      <a:pt x="10" y="0"/>
                      <a:pt x="6" y="3"/>
                    </a:cubicBezTo>
                    <a:cubicBezTo>
                      <a:pt x="6" y="3"/>
                      <a:pt x="6" y="3"/>
                      <a:pt x="6" y="3"/>
                    </a:cubicBezTo>
                    <a:cubicBezTo>
                      <a:pt x="1" y="6"/>
                      <a:pt x="0" y="12"/>
                      <a:pt x="3" y="17"/>
                    </a:cubicBezTo>
                    <a:lnTo>
                      <a:pt x="223" y="3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9"/>
              <p:cNvSpPr>
                <a:spLocks/>
              </p:cNvSpPr>
              <p:nvPr/>
            </p:nvSpPr>
            <p:spPr bwMode="auto">
              <a:xfrm>
                <a:off x="4564063" y="2116138"/>
                <a:ext cx="63500" cy="696913"/>
              </a:xfrm>
              <a:custGeom>
                <a:avLst/>
                <a:gdLst/>
                <a:ahLst/>
                <a:cxnLst>
                  <a:cxn ang="0">
                    <a:pos x="19" y="203"/>
                  </a:cxn>
                  <a:cxn ang="0">
                    <a:pos x="10" y="210"/>
                  </a:cxn>
                  <a:cxn ang="0">
                    <a:pos x="10" y="210"/>
                  </a:cxn>
                  <a:cxn ang="0">
                    <a:pos x="0" y="203"/>
                  </a:cxn>
                  <a:cxn ang="0">
                    <a:pos x="0" y="6"/>
                  </a:cxn>
                  <a:cxn ang="0">
                    <a:pos x="10" y="0"/>
                  </a:cxn>
                  <a:cxn ang="0">
                    <a:pos x="10" y="0"/>
                  </a:cxn>
                  <a:cxn ang="0">
                    <a:pos x="19" y="6"/>
                  </a:cxn>
                  <a:cxn ang="0">
                    <a:pos x="19" y="203"/>
                  </a:cxn>
                </a:cxnLst>
                <a:rect l="0" t="0" r="r" b="b"/>
                <a:pathLst>
                  <a:path w="19" h="210">
                    <a:moveTo>
                      <a:pt x="19" y="203"/>
                    </a:moveTo>
                    <a:cubicBezTo>
                      <a:pt x="19" y="207"/>
                      <a:pt x="15" y="210"/>
                      <a:pt x="10" y="210"/>
                    </a:cubicBezTo>
                    <a:cubicBezTo>
                      <a:pt x="10" y="210"/>
                      <a:pt x="10" y="210"/>
                      <a:pt x="10" y="210"/>
                    </a:cubicBezTo>
                    <a:cubicBezTo>
                      <a:pt x="5" y="210"/>
                      <a:pt x="0" y="207"/>
                      <a:pt x="0" y="203"/>
                    </a:cubicBezTo>
                    <a:cubicBezTo>
                      <a:pt x="0" y="6"/>
                      <a:pt x="0" y="6"/>
                      <a:pt x="0" y="6"/>
                    </a:cubicBezTo>
                    <a:cubicBezTo>
                      <a:pt x="0" y="2"/>
                      <a:pt x="5" y="0"/>
                      <a:pt x="10" y="0"/>
                    </a:cubicBezTo>
                    <a:cubicBezTo>
                      <a:pt x="10" y="0"/>
                      <a:pt x="10" y="0"/>
                      <a:pt x="10" y="0"/>
                    </a:cubicBezTo>
                    <a:cubicBezTo>
                      <a:pt x="15" y="0"/>
                      <a:pt x="19" y="2"/>
                      <a:pt x="19" y="6"/>
                    </a:cubicBezTo>
                    <a:lnTo>
                      <a:pt x="19" y="2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0"/>
              <p:cNvSpPr>
                <a:spLocks/>
              </p:cNvSpPr>
              <p:nvPr/>
            </p:nvSpPr>
            <p:spPr bwMode="auto">
              <a:xfrm>
                <a:off x="1673226" y="3884613"/>
                <a:ext cx="201613" cy="285750"/>
              </a:xfrm>
              <a:custGeom>
                <a:avLst/>
                <a:gdLst/>
                <a:ahLst/>
                <a:cxnLst>
                  <a:cxn ang="0">
                    <a:pos x="0" y="0"/>
                  </a:cxn>
                  <a:cxn ang="0">
                    <a:pos x="0" y="53"/>
                  </a:cxn>
                  <a:cxn ang="0">
                    <a:pos x="30" y="86"/>
                  </a:cxn>
                  <a:cxn ang="0">
                    <a:pos x="61" y="53"/>
                  </a:cxn>
                  <a:cxn ang="0">
                    <a:pos x="61" y="0"/>
                  </a:cxn>
                  <a:cxn ang="0">
                    <a:pos x="0" y="0"/>
                  </a:cxn>
                </a:cxnLst>
                <a:rect l="0" t="0" r="r" b="b"/>
                <a:pathLst>
                  <a:path w="61" h="86">
                    <a:moveTo>
                      <a:pt x="0" y="0"/>
                    </a:moveTo>
                    <a:cubicBezTo>
                      <a:pt x="0" y="53"/>
                      <a:pt x="0" y="53"/>
                      <a:pt x="0" y="53"/>
                    </a:cubicBezTo>
                    <a:cubicBezTo>
                      <a:pt x="0" y="71"/>
                      <a:pt x="13" y="86"/>
                      <a:pt x="30" y="86"/>
                    </a:cubicBezTo>
                    <a:cubicBezTo>
                      <a:pt x="47" y="86"/>
                      <a:pt x="61" y="71"/>
                      <a:pt x="61" y="53"/>
                    </a:cubicBezTo>
                    <a:cubicBezTo>
                      <a:pt x="61" y="0"/>
                      <a:pt x="61" y="0"/>
                      <a:pt x="61"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11"/>
              <p:cNvSpPr>
                <a:spLocks/>
              </p:cNvSpPr>
              <p:nvPr/>
            </p:nvSpPr>
            <p:spPr bwMode="auto">
              <a:xfrm>
                <a:off x="4511676" y="1914525"/>
                <a:ext cx="161925" cy="285750"/>
              </a:xfrm>
              <a:custGeom>
                <a:avLst/>
                <a:gdLst/>
                <a:ahLst/>
                <a:cxnLst>
                  <a:cxn ang="0">
                    <a:pos x="49" y="61"/>
                  </a:cxn>
                  <a:cxn ang="0">
                    <a:pos x="25" y="86"/>
                  </a:cxn>
                  <a:cxn ang="0">
                    <a:pos x="25" y="86"/>
                  </a:cxn>
                  <a:cxn ang="0">
                    <a:pos x="0" y="61"/>
                  </a:cxn>
                  <a:cxn ang="0">
                    <a:pos x="0" y="25"/>
                  </a:cxn>
                  <a:cxn ang="0">
                    <a:pos x="25" y="0"/>
                  </a:cxn>
                  <a:cxn ang="0">
                    <a:pos x="25" y="0"/>
                  </a:cxn>
                  <a:cxn ang="0">
                    <a:pos x="49" y="25"/>
                  </a:cxn>
                  <a:cxn ang="0">
                    <a:pos x="49" y="61"/>
                  </a:cxn>
                </a:cxnLst>
                <a:rect l="0" t="0" r="r" b="b"/>
                <a:pathLst>
                  <a:path w="49" h="86">
                    <a:moveTo>
                      <a:pt x="49" y="61"/>
                    </a:moveTo>
                    <a:cubicBezTo>
                      <a:pt x="49" y="75"/>
                      <a:pt x="38" y="86"/>
                      <a:pt x="25" y="86"/>
                    </a:cubicBezTo>
                    <a:cubicBezTo>
                      <a:pt x="25" y="86"/>
                      <a:pt x="25" y="86"/>
                      <a:pt x="25" y="86"/>
                    </a:cubicBezTo>
                    <a:cubicBezTo>
                      <a:pt x="11" y="86"/>
                      <a:pt x="0" y="75"/>
                      <a:pt x="0" y="61"/>
                    </a:cubicBezTo>
                    <a:cubicBezTo>
                      <a:pt x="0" y="25"/>
                      <a:pt x="0" y="25"/>
                      <a:pt x="0" y="25"/>
                    </a:cubicBezTo>
                    <a:cubicBezTo>
                      <a:pt x="0" y="11"/>
                      <a:pt x="11" y="0"/>
                      <a:pt x="25" y="0"/>
                    </a:cubicBezTo>
                    <a:cubicBezTo>
                      <a:pt x="25" y="0"/>
                      <a:pt x="25" y="0"/>
                      <a:pt x="25" y="0"/>
                    </a:cubicBezTo>
                    <a:cubicBezTo>
                      <a:pt x="38" y="0"/>
                      <a:pt x="49" y="11"/>
                      <a:pt x="49" y="25"/>
                    </a:cubicBezTo>
                    <a:lnTo>
                      <a:pt x="49" y="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12"/>
              <p:cNvSpPr>
                <a:spLocks/>
              </p:cNvSpPr>
              <p:nvPr/>
            </p:nvSpPr>
            <p:spPr bwMode="auto">
              <a:xfrm>
                <a:off x="3613151" y="2011363"/>
                <a:ext cx="1003300" cy="412750"/>
              </a:xfrm>
              <a:custGeom>
                <a:avLst/>
                <a:gdLst/>
                <a:ahLst/>
                <a:cxnLst>
                  <a:cxn ang="0">
                    <a:pos x="300" y="13"/>
                  </a:cxn>
                  <a:cxn ang="0">
                    <a:pos x="285" y="2"/>
                  </a:cxn>
                  <a:cxn ang="0">
                    <a:pos x="0" y="95"/>
                  </a:cxn>
                  <a:cxn ang="0">
                    <a:pos x="4" y="121"/>
                  </a:cxn>
                  <a:cxn ang="0">
                    <a:pos x="4" y="125"/>
                  </a:cxn>
                  <a:cxn ang="0">
                    <a:pos x="295" y="30"/>
                  </a:cxn>
                  <a:cxn ang="0">
                    <a:pos x="300" y="13"/>
                  </a:cxn>
                </a:cxnLst>
                <a:rect l="0" t="0" r="r" b="b"/>
                <a:pathLst>
                  <a:path w="303" h="125">
                    <a:moveTo>
                      <a:pt x="300" y="13"/>
                    </a:moveTo>
                    <a:cubicBezTo>
                      <a:pt x="297" y="5"/>
                      <a:pt x="291" y="0"/>
                      <a:pt x="285" y="2"/>
                    </a:cubicBezTo>
                    <a:cubicBezTo>
                      <a:pt x="0" y="95"/>
                      <a:pt x="0" y="95"/>
                      <a:pt x="0" y="95"/>
                    </a:cubicBezTo>
                    <a:cubicBezTo>
                      <a:pt x="2" y="103"/>
                      <a:pt x="4" y="112"/>
                      <a:pt x="4" y="121"/>
                    </a:cubicBezTo>
                    <a:cubicBezTo>
                      <a:pt x="4" y="125"/>
                      <a:pt x="4" y="125"/>
                      <a:pt x="4" y="125"/>
                    </a:cubicBezTo>
                    <a:cubicBezTo>
                      <a:pt x="295" y="30"/>
                      <a:pt x="295" y="30"/>
                      <a:pt x="295" y="30"/>
                    </a:cubicBezTo>
                    <a:cubicBezTo>
                      <a:pt x="300" y="28"/>
                      <a:pt x="303" y="21"/>
                      <a:pt x="300"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3"/>
              <p:cNvSpPr>
                <a:spLocks noChangeArrowheads="1"/>
              </p:cNvSpPr>
              <p:nvPr/>
            </p:nvSpPr>
            <p:spPr bwMode="auto">
              <a:xfrm>
                <a:off x="1673226" y="3832225"/>
                <a:ext cx="201613" cy="9683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Oval 14"/>
              <p:cNvSpPr>
                <a:spLocks noChangeArrowheads="1"/>
              </p:cNvSpPr>
              <p:nvPr/>
            </p:nvSpPr>
            <p:spPr bwMode="auto">
              <a:xfrm>
                <a:off x="2606676" y="4945063"/>
                <a:ext cx="1347788" cy="8048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5"/>
              <p:cNvSpPr>
                <a:spLocks noChangeArrowheads="1"/>
              </p:cNvSpPr>
              <p:nvPr/>
            </p:nvSpPr>
            <p:spPr bwMode="auto">
              <a:xfrm>
                <a:off x="2627313" y="4921250"/>
                <a:ext cx="1296988" cy="73977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16"/>
              <p:cNvSpPr>
                <a:spLocks/>
              </p:cNvSpPr>
              <p:nvPr/>
            </p:nvSpPr>
            <p:spPr bwMode="auto">
              <a:xfrm>
                <a:off x="2733676" y="2627313"/>
                <a:ext cx="1104900" cy="2946400"/>
              </a:xfrm>
              <a:custGeom>
                <a:avLst/>
                <a:gdLst/>
                <a:ahLst/>
                <a:cxnLst>
                  <a:cxn ang="0">
                    <a:pos x="313" y="746"/>
                  </a:cxn>
                  <a:cxn ang="0">
                    <a:pos x="248" y="648"/>
                  </a:cxn>
                  <a:cxn ang="0">
                    <a:pos x="248" y="84"/>
                  </a:cxn>
                  <a:cxn ang="0">
                    <a:pos x="165" y="0"/>
                  </a:cxn>
                  <a:cxn ang="0">
                    <a:pos x="81" y="84"/>
                  </a:cxn>
                  <a:cxn ang="0">
                    <a:pos x="81" y="646"/>
                  </a:cxn>
                  <a:cxn ang="0">
                    <a:pos x="15" y="752"/>
                  </a:cxn>
                  <a:cxn ang="0">
                    <a:pos x="6" y="767"/>
                  </a:cxn>
                  <a:cxn ang="0">
                    <a:pos x="4" y="771"/>
                  </a:cxn>
                  <a:cxn ang="0">
                    <a:pos x="3" y="773"/>
                  </a:cxn>
                  <a:cxn ang="0">
                    <a:pos x="0" y="793"/>
                  </a:cxn>
                  <a:cxn ang="0">
                    <a:pos x="167" y="890"/>
                  </a:cxn>
                  <a:cxn ang="0">
                    <a:pos x="334" y="793"/>
                  </a:cxn>
                  <a:cxn ang="0">
                    <a:pos x="313" y="746"/>
                  </a:cxn>
                </a:cxnLst>
                <a:rect l="0" t="0" r="r" b="b"/>
                <a:pathLst>
                  <a:path w="334" h="890">
                    <a:moveTo>
                      <a:pt x="313" y="746"/>
                    </a:moveTo>
                    <a:cubicBezTo>
                      <a:pt x="248" y="648"/>
                      <a:pt x="248" y="648"/>
                      <a:pt x="248" y="648"/>
                    </a:cubicBezTo>
                    <a:cubicBezTo>
                      <a:pt x="248" y="84"/>
                      <a:pt x="248" y="84"/>
                      <a:pt x="248" y="84"/>
                    </a:cubicBezTo>
                    <a:cubicBezTo>
                      <a:pt x="248" y="38"/>
                      <a:pt x="211" y="0"/>
                      <a:pt x="165" y="0"/>
                    </a:cubicBezTo>
                    <a:cubicBezTo>
                      <a:pt x="119" y="0"/>
                      <a:pt x="81" y="38"/>
                      <a:pt x="81" y="84"/>
                    </a:cubicBezTo>
                    <a:cubicBezTo>
                      <a:pt x="81" y="646"/>
                      <a:pt x="81" y="646"/>
                      <a:pt x="81" y="646"/>
                    </a:cubicBezTo>
                    <a:cubicBezTo>
                      <a:pt x="15" y="752"/>
                      <a:pt x="15" y="752"/>
                      <a:pt x="15" y="752"/>
                    </a:cubicBezTo>
                    <a:cubicBezTo>
                      <a:pt x="11" y="757"/>
                      <a:pt x="8" y="762"/>
                      <a:pt x="6" y="767"/>
                    </a:cubicBezTo>
                    <a:cubicBezTo>
                      <a:pt x="4" y="771"/>
                      <a:pt x="4" y="771"/>
                      <a:pt x="4" y="771"/>
                    </a:cubicBezTo>
                    <a:cubicBezTo>
                      <a:pt x="3" y="772"/>
                      <a:pt x="3" y="772"/>
                      <a:pt x="3" y="773"/>
                    </a:cubicBezTo>
                    <a:cubicBezTo>
                      <a:pt x="1" y="779"/>
                      <a:pt x="0" y="786"/>
                      <a:pt x="0" y="793"/>
                    </a:cubicBezTo>
                    <a:cubicBezTo>
                      <a:pt x="0" y="847"/>
                      <a:pt x="75" y="890"/>
                      <a:pt x="167" y="890"/>
                    </a:cubicBezTo>
                    <a:cubicBezTo>
                      <a:pt x="259" y="890"/>
                      <a:pt x="334" y="847"/>
                      <a:pt x="334" y="793"/>
                    </a:cubicBezTo>
                    <a:cubicBezTo>
                      <a:pt x="334" y="776"/>
                      <a:pt x="326" y="760"/>
                      <a:pt x="313" y="7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Oval 17"/>
              <p:cNvSpPr>
                <a:spLocks noChangeArrowheads="1"/>
              </p:cNvSpPr>
              <p:nvPr/>
            </p:nvSpPr>
            <p:spPr bwMode="auto">
              <a:xfrm>
                <a:off x="2759076" y="1981200"/>
                <a:ext cx="1014413" cy="10128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8"/>
              <p:cNvSpPr>
                <a:spLocks/>
              </p:cNvSpPr>
              <p:nvPr/>
            </p:nvSpPr>
            <p:spPr bwMode="auto">
              <a:xfrm>
                <a:off x="1706553" y="3048004"/>
                <a:ext cx="156316" cy="854071"/>
              </a:xfrm>
              <a:custGeom>
                <a:avLst/>
                <a:gdLst/>
                <a:ahLst/>
                <a:cxnLst>
                  <a:cxn ang="0">
                    <a:pos x="18" y="251"/>
                  </a:cxn>
                  <a:cxn ang="0">
                    <a:pos x="9" y="258"/>
                  </a:cxn>
                  <a:cxn ang="0">
                    <a:pos x="9" y="258"/>
                  </a:cxn>
                  <a:cxn ang="0">
                    <a:pos x="0" y="251"/>
                  </a:cxn>
                  <a:cxn ang="0">
                    <a:pos x="0" y="8"/>
                  </a:cxn>
                  <a:cxn ang="0">
                    <a:pos x="9" y="0"/>
                  </a:cxn>
                  <a:cxn ang="0">
                    <a:pos x="9" y="0"/>
                  </a:cxn>
                  <a:cxn ang="0">
                    <a:pos x="18" y="8"/>
                  </a:cxn>
                  <a:cxn ang="0">
                    <a:pos x="18" y="251"/>
                  </a:cxn>
                </a:cxnLst>
                <a:rect l="0" t="0" r="r" b="b"/>
                <a:pathLst>
                  <a:path w="18" h="258">
                    <a:moveTo>
                      <a:pt x="18" y="251"/>
                    </a:moveTo>
                    <a:cubicBezTo>
                      <a:pt x="18" y="255"/>
                      <a:pt x="14" y="258"/>
                      <a:pt x="9" y="258"/>
                    </a:cubicBezTo>
                    <a:cubicBezTo>
                      <a:pt x="9" y="258"/>
                      <a:pt x="9" y="258"/>
                      <a:pt x="9" y="258"/>
                    </a:cubicBezTo>
                    <a:cubicBezTo>
                      <a:pt x="4" y="258"/>
                      <a:pt x="0" y="255"/>
                      <a:pt x="0" y="251"/>
                    </a:cubicBezTo>
                    <a:cubicBezTo>
                      <a:pt x="0" y="8"/>
                      <a:pt x="0" y="8"/>
                      <a:pt x="0" y="8"/>
                    </a:cubicBezTo>
                    <a:cubicBezTo>
                      <a:pt x="0" y="4"/>
                      <a:pt x="4" y="0"/>
                      <a:pt x="9" y="0"/>
                    </a:cubicBezTo>
                    <a:cubicBezTo>
                      <a:pt x="9" y="0"/>
                      <a:pt x="9" y="0"/>
                      <a:pt x="9" y="0"/>
                    </a:cubicBezTo>
                    <a:cubicBezTo>
                      <a:pt x="14" y="0"/>
                      <a:pt x="18" y="4"/>
                      <a:pt x="18" y="8"/>
                    </a:cubicBezTo>
                    <a:lnTo>
                      <a:pt x="18" y="2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Oval 19"/>
              <p:cNvSpPr>
                <a:spLocks noChangeArrowheads="1"/>
              </p:cNvSpPr>
              <p:nvPr/>
            </p:nvSpPr>
            <p:spPr bwMode="auto">
              <a:xfrm>
                <a:off x="3813176" y="3740150"/>
                <a:ext cx="1433513" cy="4826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Oval 20"/>
              <p:cNvSpPr>
                <a:spLocks noChangeArrowheads="1"/>
              </p:cNvSpPr>
              <p:nvPr/>
            </p:nvSpPr>
            <p:spPr bwMode="auto">
              <a:xfrm>
                <a:off x="938213" y="4799013"/>
                <a:ext cx="1841500" cy="7921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Oval 21"/>
              <p:cNvSpPr>
                <a:spLocks noChangeArrowheads="1"/>
              </p:cNvSpPr>
              <p:nvPr/>
            </p:nvSpPr>
            <p:spPr bwMode="auto">
              <a:xfrm>
                <a:off x="1044576" y="4835525"/>
                <a:ext cx="1641475" cy="6492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Oval 22"/>
              <p:cNvSpPr>
                <a:spLocks noChangeArrowheads="1"/>
              </p:cNvSpPr>
              <p:nvPr/>
            </p:nvSpPr>
            <p:spPr bwMode="auto">
              <a:xfrm>
                <a:off x="3895726" y="3762375"/>
                <a:ext cx="1281113" cy="3937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23"/>
              <p:cNvSpPr>
                <a:spLocks/>
              </p:cNvSpPr>
              <p:nvPr/>
            </p:nvSpPr>
            <p:spPr bwMode="auto">
              <a:xfrm>
                <a:off x="1773238" y="4024313"/>
                <a:ext cx="257175" cy="1524000"/>
              </a:xfrm>
              <a:custGeom>
                <a:avLst/>
                <a:gdLst/>
                <a:ahLst/>
                <a:cxnLst>
                  <a:cxn ang="0">
                    <a:pos x="77" y="447"/>
                  </a:cxn>
                  <a:cxn ang="0">
                    <a:pos x="68" y="460"/>
                  </a:cxn>
                  <a:cxn ang="0">
                    <a:pos x="68" y="460"/>
                  </a:cxn>
                  <a:cxn ang="0">
                    <a:pos x="56" y="450"/>
                  </a:cxn>
                  <a:cxn ang="0">
                    <a:pos x="0" y="13"/>
                  </a:cxn>
                  <a:cxn ang="0">
                    <a:pos x="9" y="0"/>
                  </a:cxn>
                  <a:cxn ang="0">
                    <a:pos x="9" y="0"/>
                  </a:cxn>
                  <a:cxn ang="0">
                    <a:pos x="21" y="10"/>
                  </a:cxn>
                  <a:cxn ang="0">
                    <a:pos x="77" y="447"/>
                  </a:cxn>
                </a:cxnLst>
                <a:rect l="0" t="0" r="r" b="b"/>
                <a:pathLst>
                  <a:path w="78" h="460">
                    <a:moveTo>
                      <a:pt x="77" y="447"/>
                    </a:moveTo>
                    <a:cubicBezTo>
                      <a:pt x="78" y="453"/>
                      <a:pt x="74" y="459"/>
                      <a:pt x="68" y="460"/>
                    </a:cubicBezTo>
                    <a:cubicBezTo>
                      <a:pt x="68" y="460"/>
                      <a:pt x="68" y="460"/>
                      <a:pt x="68" y="460"/>
                    </a:cubicBezTo>
                    <a:cubicBezTo>
                      <a:pt x="62" y="460"/>
                      <a:pt x="57" y="456"/>
                      <a:pt x="56" y="450"/>
                    </a:cubicBezTo>
                    <a:cubicBezTo>
                      <a:pt x="0" y="13"/>
                      <a:pt x="0" y="13"/>
                      <a:pt x="0" y="13"/>
                    </a:cubicBezTo>
                    <a:cubicBezTo>
                      <a:pt x="0" y="7"/>
                      <a:pt x="4" y="1"/>
                      <a:pt x="9" y="0"/>
                    </a:cubicBezTo>
                    <a:cubicBezTo>
                      <a:pt x="9" y="0"/>
                      <a:pt x="9" y="0"/>
                      <a:pt x="9" y="0"/>
                    </a:cubicBezTo>
                    <a:cubicBezTo>
                      <a:pt x="15" y="0"/>
                      <a:pt x="21" y="4"/>
                      <a:pt x="21" y="10"/>
                    </a:cubicBezTo>
                    <a:lnTo>
                      <a:pt x="77" y="4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24"/>
              <p:cNvSpPr>
                <a:spLocks/>
              </p:cNvSpPr>
              <p:nvPr/>
            </p:nvSpPr>
            <p:spPr bwMode="auto">
              <a:xfrm>
                <a:off x="1001713" y="4017963"/>
                <a:ext cx="757238" cy="1311275"/>
              </a:xfrm>
              <a:custGeom>
                <a:avLst/>
                <a:gdLst/>
                <a:ahLst/>
                <a:cxnLst>
                  <a:cxn ang="0">
                    <a:pos x="22" y="389"/>
                  </a:cxn>
                  <a:cxn ang="0">
                    <a:pos x="7" y="393"/>
                  </a:cxn>
                  <a:cxn ang="0">
                    <a:pos x="7" y="393"/>
                  </a:cxn>
                  <a:cxn ang="0">
                    <a:pos x="3" y="379"/>
                  </a:cxn>
                  <a:cxn ang="0">
                    <a:pos x="208" y="7"/>
                  </a:cxn>
                  <a:cxn ang="0">
                    <a:pos x="222" y="3"/>
                  </a:cxn>
                  <a:cxn ang="0">
                    <a:pos x="222" y="3"/>
                  </a:cxn>
                  <a:cxn ang="0">
                    <a:pos x="226" y="17"/>
                  </a:cxn>
                  <a:cxn ang="0">
                    <a:pos x="22" y="389"/>
                  </a:cxn>
                </a:cxnLst>
                <a:rect l="0" t="0" r="r" b="b"/>
                <a:pathLst>
                  <a:path w="229" h="396">
                    <a:moveTo>
                      <a:pt x="22" y="389"/>
                    </a:moveTo>
                    <a:cubicBezTo>
                      <a:pt x="19" y="394"/>
                      <a:pt x="12" y="396"/>
                      <a:pt x="7" y="393"/>
                    </a:cubicBezTo>
                    <a:cubicBezTo>
                      <a:pt x="7" y="393"/>
                      <a:pt x="7" y="393"/>
                      <a:pt x="7" y="393"/>
                    </a:cubicBezTo>
                    <a:cubicBezTo>
                      <a:pt x="2" y="391"/>
                      <a:pt x="0" y="384"/>
                      <a:pt x="3" y="379"/>
                    </a:cubicBezTo>
                    <a:cubicBezTo>
                      <a:pt x="208" y="7"/>
                      <a:pt x="208" y="7"/>
                      <a:pt x="208" y="7"/>
                    </a:cubicBezTo>
                    <a:cubicBezTo>
                      <a:pt x="210" y="2"/>
                      <a:pt x="217" y="0"/>
                      <a:pt x="222" y="3"/>
                    </a:cubicBezTo>
                    <a:cubicBezTo>
                      <a:pt x="222" y="3"/>
                      <a:pt x="222" y="3"/>
                      <a:pt x="222" y="3"/>
                    </a:cubicBezTo>
                    <a:cubicBezTo>
                      <a:pt x="227" y="5"/>
                      <a:pt x="229" y="12"/>
                      <a:pt x="226" y="17"/>
                    </a:cubicBezTo>
                    <a:lnTo>
                      <a:pt x="22" y="38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5"/>
              <p:cNvSpPr>
                <a:spLocks/>
              </p:cNvSpPr>
              <p:nvPr/>
            </p:nvSpPr>
            <p:spPr bwMode="auto">
              <a:xfrm>
                <a:off x="3895726" y="2917825"/>
                <a:ext cx="674688" cy="1179513"/>
              </a:xfrm>
              <a:custGeom>
                <a:avLst/>
                <a:gdLst/>
                <a:ahLst/>
                <a:cxnLst>
                  <a:cxn ang="0">
                    <a:pos x="18" y="349"/>
                  </a:cxn>
                  <a:cxn ang="0">
                    <a:pos x="5" y="353"/>
                  </a:cxn>
                  <a:cxn ang="0">
                    <a:pos x="5" y="353"/>
                  </a:cxn>
                  <a:cxn ang="0">
                    <a:pos x="2" y="340"/>
                  </a:cxn>
                  <a:cxn ang="0">
                    <a:pos x="186" y="7"/>
                  </a:cxn>
                  <a:cxn ang="0">
                    <a:pos x="198" y="3"/>
                  </a:cxn>
                  <a:cxn ang="0">
                    <a:pos x="198" y="3"/>
                  </a:cxn>
                  <a:cxn ang="0">
                    <a:pos x="201" y="15"/>
                  </a:cxn>
                  <a:cxn ang="0">
                    <a:pos x="18" y="349"/>
                  </a:cxn>
                </a:cxnLst>
                <a:rect l="0" t="0" r="r" b="b"/>
                <a:pathLst>
                  <a:path w="204" h="356">
                    <a:moveTo>
                      <a:pt x="18" y="349"/>
                    </a:moveTo>
                    <a:cubicBezTo>
                      <a:pt x="15" y="354"/>
                      <a:pt x="10" y="356"/>
                      <a:pt x="5" y="353"/>
                    </a:cubicBezTo>
                    <a:cubicBezTo>
                      <a:pt x="5" y="353"/>
                      <a:pt x="5" y="353"/>
                      <a:pt x="5" y="353"/>
                    </a:cubicBezTo>
                    <a:cubicBezTo>
                      <a:pt x="1" y="351"/>
                      <a:pt x="0" y="345"/>
                      <a:pt x="2" y="340"/>
                    </a:cubicBezTo>
                    <a:cubicBezTo>
                      <a:pt x="186" y="7"/>
                      <a:pt x="186" y="7"/>
                      <a:pt x="186" y="7"/>
                    </a:cubicBezTo>
                    <a:cubicBezTo>
                      <a:pt x="188" y="2"/>
                      <a:pt x="194" y="0"/>
                      <a:pt x="198" y="3"/>
                    </a:cubicBezTo>
                    <a:cubicBezTo>
                      <a:pt x="198" y="3"/>
                      <a:pt x="198" y="3"/>
                      <a:pt x="198" y="3"/>
                    </a:cubicBezTo>
                    <a:cubicBezTo>
                      <a:pt x="202" y="5"/>
                      <a:pt x="204" y="11"/>
                      <a:pt x="201" y="15"/>
                    </a:cubicBezTo>
                    <a:lnTo>
                      <a:pt x="18" y="3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6"/>
              <p:cNvSpPr>
                <a:spLocks/>
              </p:cNvSpPr>
              <p:nvPr/>
            </p:nvSpPr>
            <p:spPr bwMode="auto">
              <a:xfrm>
                <a:off x="4587876" y="2932113"/>
                <a:ext cx="387350" cy="1228725"/>
              </a:xfrm>
              <a:custGeom>
                <a:avLst/>
                <a:gdLst/>
                <a:ahLst/>
                <a:cxnLst>
                  <a:cxn ang="0">
                    <a:pos x="115" y="359"/>
                  </a:cxn>
                  <a:cxn ang="0">
                    <a:pos x="109" y="370"/>
                  </a:cxn>
                  <a:cxn ang="0">
                    <a:pos x="109" y="370"/>
                  </a:cxn>
                  <a:cxn ang="0">
                    <a:pos x="98" y="363"/>
                  </a:cxn>
                  <a:cxn ang="0">
                    <a:pos x="1" y="12"/>
                  </a:cxn>
                  <a:cxn ang="0">
                    <a:pos x="7" y="1"/>
                  </a:cxn>
                  <a:cxn ang="0">
                    <a:pos x="7" y="1"/>
                  </a:cxn>
                  <a:cxn ang="0">
                    <a:pos x="18" y="7"/>
                  </a:cxn>
                  <a:cxn ang="0">
                    <a:pos x="115" y="359"/>
                  </a:cxn>
                </a:cxnLst>
                <a:rect l="0" t="0" r="r" b="b"/>
                <a:pathLst>
                  <a:path w="117" h="371">
                    <a:moveTo>
                      <a:pt x="115" y="359"/>
                    </a:moveTo>
                    <a:cubicBezTo>
                      <a:pt x="117" y="364"/>
                      <a:pt x="114" y="369"/>
                      <a:pt x="109" y="370"/>
                    </a:cubicBezTo>
                    <a:cubicBezTo>
                      <a:pt x="109" y="370"/>
                      <a:pt x="109" y="370"/>
                      <a:pt x="109" y="370"/>
                    </a:cubicBezTo>
                    <a:cubicBezTo>
                      <a:pt x="105" y="371"/>
                      <a:pt x="100" y="368"/>
                      <a:pt x="98" y="363"/>
                    </a:cubicBezTo>
                    <a:cubicBezTo>
                      <a:pt x="1" y="12"/>
                      <a:pt x="1" y="12"/>
                      <a:pt x="1" y="12"/>
                    </a:cubicBezTo>
                    <a:cubicBezTo>
                      <a:pt x="0" y="7"/>
                      <a:pt x="3" y="2"/>
                      <a:pt x="7" y="1"/>
                    </a:cubicBezTo>
                    <a:cubicBezTo>
                      <a:pt x="7" y="1"/>
                      <a:pt x="7" y="1"/>
                      <a:pt x="7" y="1"/>
                    </a:cubicBezTo>
                    <a:cubicBezTo>
                      <a:pt x="12" y="0"/>
                      <a:pt x="17" y="2"/>
                      <a:pt x="18" y="7"/>
                    </a:cubicBezTo>
                    <a:lnTo>
                      <a:pt x="115" y="3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27"/>
              <p:cNvSpPr>
                <a:spLocks/>
              </p:cNvSpPr>
              <p:nvPr/>
            </p:nvSpPr>
            <p:spPr bwMode="auto">
              <a:xfrm>
                <a:off x="1730376" y="2554288"/>
                <a:ext cx="1230313" cy="473075"/>
              </a:xfrm>
              <a:custGeom>
                <a:avLst/>
                <a:gdLst/>
                <a:ahLst/>
                <a:cxnLst>
                  <a:cxn ang="0">
                    <a:pos x="372" y="15"/>
                  </a:cxn>
                  <a:cxn ang="0">
                    <a:pos x="358" y="0"/>
                  </a:cxn>
                  <a:cxn ang="0">
                    <a:pos x="352" y="1"/>
                  </a:cxn>
                  <a:cxn ang="0">
                    <a:pos x="8" y="113"/>
                  </a:cxn>
                  <a:cxn ang="0">
                    <a:pos x="2" y="131"/>
                  </a:cxn>
                  <a:cxn ang="0">
                    <a:pos x="17" y="142"/>
                  </a:cxn>
                  <a:cxn ang="0">
                    <a:pos x="363" y="29"/>
                  </a:cxn>
                  <a:cxn ang="0">
                    <a:pos x="363" y="29"/>
                  </a:cxn>
                  <a:cxn ang="0">
                    <a:pos x="372" y="15"/>
                  </a:cxn>
                </a:cxnLst>
                <a:rect l="0" t="0" r="r" b="b"/>
                <a:pathLst>
                  <a:path w="372" h="143">
                    <a:moveTo>
                      <a:pt x="372" y="15"/>
                    </a:moveTo>
                    <a:cubicBezTo>
                      <a:pt x="372" y="6"/>
                      <a:pt x="366" y="0"/>
                      <a:pt x="358" y="0"/>
                    </a:cubicBezTo>
                    <a:cubicBezTo>
                      <a:pt x="356" y="0"/>
                      <a:pt x="354" y="0"/>
                      <a:pt x="352" y="1"/>
                    </a:cubicBezTo>
                    <a:cubicBezTo>
                      <a:pt x="8" y="113"/>
                      <a:pt x="8" y="113"/>
                      <a:pt x="8" y="113"/>
                    </a:cubicBezTo>
                    <a:cubicBezTo>
                      <a:pt x="2" y="115"/>
                      <a:pt x="0" y="123"/>
                      <a:pt x="2" y="131"/>
                    </a:cubicBezTo>
                    <a:cubicBezTo>
                      <a:pt x="5" y="138"/>
                      <a:pt x="11" y="143"/>
                      <a:pt x="17" y="142"/>
                    </a:cubicBezTo>
                    <a:cubicBezTo>
                      <a:pt x="363" y="29"/>
                      <a:pt x="363" y="29"/>
                      <a:pt x="363" y="29"/>
                    </a:cubicBezTo>
                    <a:cubicBezTo>
                      <a:pt x="363" y="29"/>
                      <a:pt x="363" y="29"/>
                      <a:pt x="363" y="29"/>
                    </a:cubicBezTo>
                    <a:cubicBezTo>
                      <a:pt x="369" y="26"/>
                      <a:pt x="372" y="21"/>
                      <a:pt x="372"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28"/>
              <p:cNvSpPr>
                <a:spLocks/>
              </p:cNvSpPr>
              <p:nvPr/>
            </p:nvSpPr>
            <p:spPr bwMode="auto">
              <a:xfrm>
                <a:off x="1682751" y="2835275"/>
                <a:ext cx="166688" cy="280988"/>
              </a:xfrm>
              <a:custGeom>
                <a:avLst/>
                <a:gdLst/>
                <a:ahLst/>
                <a:cxnLst>
                  <a:cxn ang="0">
                    <a:pos x="50" y="60"/>
                  </a:cxn>
                  <a:cxn ang="0">
                    <a:pos x="25" y="85"/>
                  </a:cxn>
                  <a:cxn ang="0">
                    <a:pos x="25" y="85"/>
                  </a:cxn>
                  <a:cxn ang="0">
                    <a:pos x="0" y="60"/>
                  </a:cxn>
                  <a:cxn ang="0">
                    <a:pos x="0" y="24"/>
                  </a:cxn>
                  <a:cxn ang="0">
                    <a:pos x="25" y="0"/>
                  </a:cxn>
                  <a:cxn ang="0">
                    <a:pos x="25" y="0"/>
                  </a:cxn>
                  <a:cxn ang="0">
                    <a:pos x="50" y="24"/>
                  </a:cxn>
                  <a:cxn ang="0">
                    <a:pos x="50" y="60"/>
                  </a:cxn>
                </a:cxnLst>
                <a:rect l="0" t="0" r="r" b="b"/>
                <a:pathLst>
                  <a:path w="50" h="85">
                    <a:moveTo>
                      <a:pt x="50" y="60"/>
                    </a:moveTo>
                    <a:cubicBezTo>
                      <a:pt x="50" y="74"/>
                      <a:pt x="39" y="85"/>
                      <a:pt x="25" y="85"/>
                    </a:cubicBezTo>
                    <a:cubicBezTo>
                      <a:pt x="25" y="85"/>
                      <a:pt x="25" y="85"/>
                      <a:pt x="25" y="85"/>
                    </a:cubicBezTo>
                    <a:cubicBezTo>
                      <a:pt x="12" y="85"/>
                      <a:pt x="0" y="74"/>
                      <a:pt x="0" y="60"/>
                    </a:cubicBezTo>
                    <a:cubicBezTo>
                      <a:pt x="0" y="24"/>
                      <a:pt x="0" y="24"/>
                      <a:pt x="0" y="24"/>
                    </a:cubicBezTo>
                    <a:cubicBezTo>
                      <a:pt x="0" y="11"/>
                      <a:pt x="12" y="0"/>
                      <a:pt x="25" y="0"/>
                    </a:cubicBezTo>
                    <a:cubicBezTo>
                      <a:pt x="25" y="0"/>
                      <a:pt x="25" y="0"/>
                      <a:pt x="25" y="0"/>
                    </a:cubicBezTo>
                    <a:cubicBezTo>
                      <a:pt x="39" y="0"/>
                      <a:pt x="50" y="11"/>
                      <a:pt x="50" y="24"/>
                    </a:cubicBezTo>
                    <a:lnTo>
                      <a:pt x="5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 name="Freeform 22"/>
            <p:cNvSpPr>
              <a:spLocks noEditPoints="1"/>
            </p:cNvSpPr>
            <p:nvPr/>
          </p:nvSpPr>
          <p:spPr bwMode="auto">
            <a:xfrm rot="650605">
              <a:off x="3587639" y="4669817"/>
              <a:ext cx="270810" cy="275130"/>
            </a:xfrm>
            <a:custGeom>
              <a:avLst/>
              <a:gdLst/>
              <a:ahLst/>
              <a:cxnLst>
                <a:cxn ang="0">
                  <a:pos x="642" y="858"/>
                </a:cxn>
                <a:cxn ang="0">
                  <a:pos x="739" y="788"/>
                </a:cxn>
                <a:cxn ang="0">
                  <a:pos x="667" y="689"/>
                </a:cxn>
                <a:cxn ang="0">
                  <a:pos x="692" y="661"/>
                </a:cxn>
                <a:cxn ang="0">
                  <a:pos x="708" y="639"/>
                </a:cxn>
                <a:cxn ang="0">
                  <a:pos x="817" y="690"/>
                </a:cxn>
                <a:cxn ang="0">
                  <a:pos x="870" y="557"/>
                </a:cxn>
                <a:cxn ang="0">
                  <a:pos x="758" y="516"/>
                </a:cxn>
                <a:cxn ang="0">
                  <a:pos x="765" y="462"/>
                </a:cxn>
                <a:cxn ang="0">
                  <a:pos x="882" y="462"/>
                </a:cxn>
                <a:cxn ang="0">
                  <a:pos x="862" y="320"/>
                </a:cxn>
                <a:cxn ang="0">
                  <a:pos x="749" y="340"/>
                </a:cxn>
                <a:cxn ang="0">
                  <a:pos x="732" y="295"/>
                </a:cxn>
                <a:cxn ang="0">
                  <a:pos x="823" y="227"/>
                </a:cxn>
                <a:cxn ang="0">
                  <a:pos x="745" y="125"/>
                </a:cxn>
                <a:cxn ang="0">
                  <a:pos x="657" y="193"/>
                </a:cxn>
                <a:cxn ang="0">
                  <a:pos x="642" y="179"/>
                </a:cxn>
                <a:cxn ang="0">
                  <a:pos x="625" y="166"/>
                </a:cxn>
                <a:cxn ang="0">
                  <a:pos x="664" y="62"/>
                </a:cxn>
                <a:cxn ang="0">
                  <a:pos x="543" y="12"/>
                </a:cxn>
                <a:cxn ang="0">
                  <a:pos x="510" y="113"/>
                </a:cxn>
                <a:cxn ang="0">
                  <a:pos x="443" y="103"/>
                </a:cxn>
                <a:cxn ang="0">
                  <a:pos x="437" y="0"/>
                </a:cxn>
                <a:cxn ang="0">
                  <a:pos x="321" y="18"/>
                </a:cxn>
                <a:cxn ang="0">
                  <a:pos x="331" y="120"/>
                </a:cxn>
                <a:cxn ang="0">
                  <a:pos x="277" y="144"/>
                </a:cxn>
                <a:cxn ang="0">
                  <a:pos x="217" y="64"/>
                </a:cxn>
                <a:cxn ang="0">
                  <a:pos x="134" y="130"/>
                </a:cxn>
                <a:cxn ang="0">
                  <a:pos x="187" y="216"/>
                </a:cxn>
                <a:cxn ang="0">
                  <a:pos x="175" y="231"/>
                </a:cxn>
                <a:cxn ang="0">
                  <a:pos x="161" y="250"/>
                </a:cxn>
                <a:cxn ang="0">
                  <a:pos x="69" y="214"/>
                </a:cxn>
                <a:cxn ang="0">
                  <a:pos x="20" y="324"/>
                </a:cxn>
                <a:cxn ang="0">
                  <a:pos x="111" y="364"/>
                </a:cxn>
                <a:cxn ang="0">
                  <a:pos x="102" y="420"/>
                </a:cxn>
                <a:cxn ang="0">
                  <a:pos x="3" y="420"/>
                </a:cxn>
                <a:cxn ang="0">
                  <a:pos x="11" y="544"/>
                </a:cxn>
                <a:cxn ang="0">
                  <a:pos x="113" y="537"/>
                </a:cxn>
                <a:cxn ang="0">
                  <a:pos x="132" y="590"/>
                </a:cxn>
                <a:cxn ang="0">
                  <a:pos x="45" y="651"/>
                </a:cxn>
                <a:cxn ang="0">
                  <a:pos x="118" y="761"/>
                </a:cxn>
                <a:cxn ang="0">
                  <a:pos x="206" y="695"/>
                </a:cxn>
                <a:cxn ang="0">
                  <a:pos x="225" y="712"/>
                </a:cxn>
                <a:cxn ang="0">
                  <a:pos x="237" y="722"/>
                </a:cxn>
                <a:cxn ang="0">
                  <a:pos x="187" y="823"/>
                </a:cxn>
                <a:cxn ang="0">
                  <a:pos x="314" y="888"/>
                </a:cxn>
                <a:cxn ang="0">
                  <a:pos x="343" y="775"/>
                </a:cxn>
                <a:cxn ang="0">
                  <a:pos x="398" y="786"/>
                </a:cxn>
                <a:cxn ang="0">
                  <a:pos x="411" y="906"/>
                </a:cxn>
                <a:cxn ang="0">
                  <a:pos x="539" y="896"/>
                </a:cxn>
                <a:cxn ang="0">
                  <a:pos x="516" y="777"/>
                </a:cxn>
                <a:cxn ang="0">
                  <a:pos x="577" y="755"/>
                </a:cxn>
                <a:cxn ang="0">
                  <a:pos x="642" y="858"/>
                </a:cxn>
                <a:cxn ang="0">
                  <a:pos x="294" y="602"/>
                </a:cxn>
                <a:cxn ang="0">
                  <a:pos x="270" y="302"/>
                </a:cxn>
                <a:cxn ang="0">
                  <a:pos x="562" y="268"/>
                </a:cxn>
                <a:cxn ang="0">
                  <a:pos x="587" y="569"/>
                </a:cxn>
                <a:cxn ang="0">
                  <a:pos x="294" y="602"/>
                </a:cxn>
              </a:cxnLst>
              <a:rect l="0" t="0" r="r" b="b"/>
              <a:pathLst>
                <a:path w="882" h="909">
                  <a:moveTo>
                    <a:pt x="642" y="858"/>
                  </a:moveTo>
                  <a:cubicBezTo>
                    <a:pt x="677" y="839"/>
                    <a:pt x="709" y="816"/>
                    <a:pt x="739" y="788"/>
                  </a:cubicBezTo>
                  <a:cubicBezTo>
                    <a:pt x="667" y="689"/>
                    <a:pt x="667" y="689"/>
                    <a:pt x="667" y="689"/>
                  </a:cubicBezTo>
                  <a:cubicBezTo>
                    <a:pt x="676" y="680"/>
                    <a:pt x="684" y="671"/>
                    <a:pt x="692" y="661"/>
                  </a:cubicBezTo>
                  <a:cubicBezTo>
                    <a:pt x="698" y="653"/>
                    <a:pt x="703" y="646"/>
                    <a:pt x="708" y="639"/>
                  </a:cubicBezTo>
                  <a:cubicBezTo>
                    <a:pt x="817" y="690"/>
                    <a:pt x="817" y="690"/>
                    <a:pt x="817" y="690"/>
                  </a:cubicBezTo>
                  <a:cubicBezTo>
                    <a:pt x="842" y="648"/>
                    <a:pt x="860" y="603"/>
                    <a:pt x="870" y="557"/>
                  </a:cubicBezTo>
                  <a:cubicBezTo>
                    <a:pt x="758" y="516"/>
                    <a:pt x="758" y="516"/>
                    <a:pt x="758" y="516"/>
                  </a:cubicBezTo>
                  <a:cubicBezTo>
                    <a:pt x="762" y="498"/>
                    <a:pt x="764" y="480"/>
                    <a:pt x="765" y="462"/>
                  </a:cubicBezTo>
                  <a:cubicBezTo>
                    <a:pt x="882" y="462"/>
                    <a:pt x="882" y="462"/>
                    <a:pt x="882" y="462"/>
                  </a:cubicBezTo>
                  <a:cubicBezTo>
                    <a:pt x="882" y="414"/>
                    <a:pt x="876" y="366"/>
                    <a:pt x="862" y="320"/>
                  </a:cubicBezTo>
                  <a:cubicBezTo>
                    <a:pt x="749" y="340"/>
                    <a:pt x="749" y="340"/>
                    <a:pt x="749" y="340"/>
                  </a:cubicBezTo>
                  <a:cubicBezTo>
                    <a:pt x="744" y="325"/>
                    <a:pt x="739" y="310"/>
                    <a:pt x="732" y="295"/>
                  </a:cubicBezTo>
                  <a:cubicBezTo>
                    <a:pt x="823" y="227"/>
                    <a:pt x="823" y="227"/>
                    <a:pt x="823" y="227"/>
                  </a:cubicBezTo>
                  <a:cubicBezTo>
                    <a:pt x="802" y="190"/>
                    <a:pt x="776" y="156"/>
                    <a:pt x="745" y="125"/>
                  </a:cubicBezTo>
                  <a:cubicBezTo>
                    <a:pt x="657" y="193"/>
                    <a:pt x="657" y="193"/>
                    <a:pt x="657" y="193"/>
                  </a:cubicBezTo>
                  <a:cubicBezTo>
                    <a:pt x="652" y="188"/>
                    <a:pt x="647" y="183"/>
                    <a:pt x="642" y="179"/>
                  </a:cubicBezTo>
                  <a:cubicBezTo>
                    <a:pt x="636" y="175"/>
                    <a:pt x="631" y="170"/>
                    <a:pt x="625" y="166"/>
                  </a:cubicBezTo>
                  <a:cubicBezTo>
                    <a:pt x="664" y="62"/>
                    <a:pt x="664" y="62"/>
                    <a:pt x="664" y="62"/>
                  </a:cubicBezTo>
                  <a:cubicBezTo>
                    <a:pt x="625" y="39"/>
                    <a:pt x="585" y="22"/>
                    <a:pt x="543" y="12"/>
                  </a:cubicBezTo>
                  <a:cubicBezTo>
                    <a:pt x="510" y="113"/>
                    <a:pt x="510" y="113"/>
                    <a:pt x="510" y="113"/>
                  </a:cubicBezTo>
                  <a:cubicBezTo>
                    <a:pt x="488" y="107"/>
                    <a:pt x="466" y="104"/>
                    <a:pt x="443" y="103"/>
                  </a:cubicBezTo>
                  <a:cubicBezTo>
                    <a:pt x="437" y="0"/>
                    <a:pt x="437" y="0"/>
                    <a:pt x="437" y="0"/>
                  </a:cubicBezTo>
                  <a:cubicBezTo>
                    <a:pt x="398" y="0"/>
                    <a:pt x="359" y="6"/>
                    <a:pt x="321" y="18"/>
                  </a:cubicBezTo>
                  <a:cubicBezTo>
                    <a:pt x="331" y="120"/>
                    <a:pt x="331" y="120"/>
                    <a:pt x="331" y="120"/>
                  </a:cubicBezTo>
                  <a:cubicBezTo>
                    <a:pt x="313" y="126"/>
                    <a:pt x="294" y="134"/>
                    <a:pt x="277" y="144"/>
                  </a:cubicBezTo>
                  <a:cubicBezTo>
                    <a:pt x="217" y="64"/>
                    <a:pt x="217" y="64"/>
                    <a:pt x="217" y="64"/>
                  </a:cubicBezTo>
                  <a:cubicBezTo>
                    <a:pt x="187" y="82"/>
                    <a:pt x="159" y="104"/>
                    <a:pt x="134" y="130"/>
                  </a:cubicBezTo>
                  <a:cubicBezTo>
                    <a:pt x="187" y="216"/>
                    <a:pt x="187" y="216"/>
                    <a:pt x="187" y="216"/>
                  </a:cubicBezTo>
                  <a:cubicBezTo>
                    <a:pt x="183" y="221"/>
                    <a:pt x="179" y="226"/>
                    <a:pt x="175" y="231"/>
                  </a:cubicBezTo>
                  <a:cubicBezTo>
                    <a:pt x="170" y="237"/>
                    <a:pt x="165" y="244"/>
                    <a:pt x="161" y="250"/>
                  </a:cubicBezTo>
                  <a:cubicBezTo>
                    <a:pt x="69" y="214"/>
                    <a:pt x="69" y="214"/>
                    <a:pt x="69" y="214"/>
                  </a:cubicBezTo>
                  <a:cubicBezTo>
                    <a:pt x="47" y="249"/>
                    <a:pt x="31" y="286"/>
                    <a:pt x="20" y="324"/>
                  </a:cubicBezTo>
                  <a:cubicBezTo>
                    <a:pt x="111" y="364"/>
                    <a:pt x="111" y="364"/>
                    <a:pt x="111" y="364"/>
                  </a:cubicBezTo>
                  <a:cubicBezTo>
                    <a:pt x="107" y="382"/>
                    <a:pt x="104" y="401"/>
                    <a:pt x="102" y="420"/>
                  </a:cubicBezTo>
                  <a:cubicBezTo>
                    <a:pt x="3" y="420"/>
                    <a:pt x="3" y="420"/>
                    <a:pt x="3" y="420"/>
                  </a:cubicBezTo>
                  <a:cubicBezTo>
                    <a:pt x="0" y="462"/>
                    <a:pt x="3" y="503"/>
                    <a:pt x="11" y="544"/>
                  </a:cubicBezTo>
                  <a:cubicBezTo>
                    <a:pt x="113" y="537"/>
                    <a:pt x="113" y="537"/>
                    <a:pt x="113" y="537"/>
                  </a:cubicBezTo>
                  <a:cubicBezTo>
                    <a:pt x="118" y="555"/>
                    <a:pt x="124" y="572"/>
                    <a:pt x="132" y="590"/>
                  </a:cubicBezTo>
                  <a:cubicBezTo>
                    <a:pt x="45" y="651"/>
                    <a:pt x="45" y="651"/>
                    <a:pt x="45" y="651"/>
                  </a:cubicBezTo>
                  <a:cubicBezTo>
                    <a:pt x="64" y="691"/>
                    <a:pt x="88" y="728"/>
                    <a:pt x="118" y="761"/>
                  </a:cubicBezTo>
                  <a:cubicBezTo>
                    <a:pt x="206" y="695"/>
                    <a:pt x="206" y="695"/>
                    <a:pt x="206" y="695"/>
                  </a:cubicBezTo>
                  <a:cubicBezTo>
                    <a:pt x="212" y="701"/>
                    <a:pt x="218" y="707"/>
                    <a:pt x="225" y="712"/>
                  </a:cubicBezTo>
                  <a:cubicBezTo>
                    <a:pt x="229" y="716"/>
                    <a:pt x="233" y="719"/>
                    <a:pt x="237" y="722"/>
                  </a:cubicBezTo>
                  <a:cubicBezTo>
                    <a:pt x="187" y="823"/>
                    <a:pt x="187" y="823"/>
                    <a:pt x="187" y="823"/>
                  </a:cubicBezTo>
                  <a:cubicBezTo>
                    <a:pt x="226" y="853"/>
                    <a:pt x="270" y="874"/>
                    <a:pt x="314" y="888"/>
                  </a:cubicBezTo>
                  <a:cubicBezTo>
                    <a:pt x="343" y="775"/>
                    <a:pt x="343" y="775"/>
                    <a:pt x="343" y="775"/>
                  </a:cubicBezTo>
                  <a:cubicBezTo>
                    <a:pt x="361" y="781"/>
                    <a:pt x="380" y="784"/>
                    <a:pt x="398" y="786"/>
                  </a:cubicBezTo>
                  <a:cubicBezTo>
                    <a:pt x="411" y="906"/>
                    <a:pt x="411" y="906"/>
                    <a:pt x="411" y="906"/>
                  </a:cubicBezTo>
                  <a:cubicBezTo>
                    <a:pt x="454" y="909"/>
                    <a:pt x="497" y="906"/>
                    <a:pt x="539" y="896"/>
                  </a:cubicBezTo>
                  <a:cubicBezTo>
                    <a:pt x="516" y="777"/>
                    <a:pt x="516" y="777"/>
                    <a:pt x="516" y="777"/>
                  </a:cubicBezTo>
                  <a:cubicBezTo>
                    <a:pt x="537" y="772"/>
                    <a:pt x="558" y="764"/>
                    <a:pt x="577" y="755"/>
                  </a:cubicBezTo>
                  <a:lnTo>
                    <a:pt x="642" y="858"/>
                  </a:lnTo>
                  <a:close/>
                  <a:moveTo>
                    <a:pt x="294" y="602"/>
                  </a:moveTo>
                  <a:cubicBezTo>
                    <a:pt x="207" y="529"/>
                    <a:pt x="196" y="394"/>
                    <a:pt x="270" y="302"/>
                  </a:cubicBezTo>
                  <a:cubicBezTo>
                    <a:pt x="344" y="209"/>
                    <a:pt x="475" y="194"/>
                    <a:pt x="562" y="268"/>
                  </a:cubicBezTo>
                  <a:cubicBezTo>
                    <a:pt x="650" y="342"/>
                    <a:pt x="661" y="477"/>
                    <a:pt x="587" y="569"/>
                  </a:cubicBezTo>
                  <a:cubicBezTo>
                    <a:pt x="513" y="661"/>
                    <a:pt x="382" y="676"/>
                    <a:pt x="294" y="60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14"/>
            <p:cNvSpPr>
              <a:spLocks/>
            </p:cNvSpPr>
            <p:nvPr/>
          </p:nvSpPr>
          <p:spPr bwMode="gray">
            <a:xfrm rot="14330424">
              <a:off x="3348860" y="2190041"/>
              <a:ext cx="657500" cy="652534"/>
            </a:xfrm>
            <a:custGeom>
              <a:avLst/>
              <a:gdLst/>
              <a:ahLst/>
              <a:cxnLst>
                <a:cxn ang="0">
                  <a:pos x="259" y="129"/>
                </a:cxn>
                <a:cxn ang="0">
                  <a:pos x="280" y="126"/>
                </a:cxn>
                <a:cxn ang="0">
                  <a:pos x="282" y="107"/>
                </a:cxn>
                <a:cxn ang="0">
                  <a:pos x="277" y="99"/>
                </a:cxn>
                <a:cxn ang="0">
                  <a:pos x="220" y="72"/>
                </a:cxn>
                <a:cxn ang="0">
                  <a:pos x="238" y="69"/>
                </a:cxn>
                <a:cxn ang="0">
                  <a:pos x="241" y="51"/>
                </a:cxn>
                <a:cxn ang="0">
                  <a:pos x="235" y="44"/>
                </a:cxn>
                <a:cxn ang="0">
                  <a:pos x="195" y="35"/>
                </a:cxn>
                <a:cxn ang="0">
                  <a:pos x="175" y="9"/>
                </a:cxn>
                <a:cxn ang="0">
                  <a:pos x="165" y="2"/>
                </a:cxn>
                <a:cxn ang="0">
                  <a:pos x="151" y="0"/>
                </a:cxn>
                <a:cxn ang="0">
                  <a:pos x="138" y="15"/>
                </a:cxn>
                <a:cxn ang="0">
                  <a:pos x="157" y="69"/>
                </a:cxn>
                <a:cxn ang="0">
                  <a:pos x="180" y="132"/>
                </a:cxn>
                <a:cxn ang="0">
                  <a:pos x="190" y="165"/>
                </a:cxn>
                <a:cxn ang="0">
                  <a:pos x="160" y="177"/>
                </a:cxn>
                <a:cxn ang="0">
                  <a:pos x="106" y="182"/>
                </a:cxn>
                <a:cxn ang="0">
                  <a:pos x="76" y="183"/>
                </a:cxn>
                <a:cxn ang="0">
                  <a:pos x="21" y="192"/>
                </a:cxn>
                <a:cxn ang="0">
                  <a:pos x="4" y="278"/>
                </a:cxn>
                <a:cxn ang="0">
                  <a:pos x="81" y="222"/>
                </a:cxn>
                <a:cxn ang="0">
                  <a:pos x="124" y="224"/>
                </a:cxn>
                <a:cxn ang="0">
                  <a:pos x="175" y="231"/>
                </a:cxn>
                <a:cxn ang="0">
                  <a:pos x="189" y="246"/>
                </a:cxn>
                <a:cxn ang="0">
                  <a:pos x="172" y="293"/>
                </a:cxn>
                <a:cxn ang="0">
                  <a:pos x="150" y="357"/>
                </a:cxn>
                <a:cxn ang="0">
                  <a:pos x="135" y="401"/>
                </a:cxn>
                <a:cxn ang="0">
                  <a:pos x="156" y="405"/>
                </a:cxn>
                <a:cxn ang="0">
                  <a:pos x="169" y="404"/>
                </a:cxn>
                <a:cxn ang="0">
                  <a:pos x="181" y="389"/>
                </a:cxn>
                <a:cxn ang="0">
                  <a:pos x="199" y="363"/>
                </a:cxn>
                <a:cxn ang="0">
                  <a:pos x="238" y="360"/>
                </a:cxn>
                <a:cxn ang="0">
                  <a:pos x="241" y="342"/>
                </a:cxn>
                <a:cxn ang="0">
                  <a:pos x="235" y="333"/>
                </a:cxn>
                <a:cxn ang="0">
                  <a:pos x="238" y="306"/>
                </a:cxn>
                <a:cxn ang="0">
                  <a:pos x="280" y="305"/>
                </a:cxn>
                <a:cxn ang="0">
                  <a:pos x="282" y="285"/>
                </a:cxn>
                <a:cxn ang="0">
                  <a:pos x="277" y="278"/>
                </a:cxn>
                <a:cxn ang="0">
                  <a:pos x="294" y="233"/>
                </a:cxn>
                <a:cxn ang="0">
                  <a:pos x="376" y="230"/>
                </a:cxn>
                <a:cxn ang="0">
                  <a:pos x="403" y="213"/>
                </a:cxn>
                <a:cxn ang="0">
                  <a:pos x="397" y="185"/>
                </a:cxn>
                <a:cxn ang="0">
                  <a:pos x="367" y="174"/>
                </a:cxn>
              </a:cxnLst>
              <a:rect l="0" t="0" r="r" b="b"/>
              <a:pathLst>
                <a:path w="406" h="405">
                  <a:moveTo>
                    <a:pt x="360" y="174"/>
                  </a:moveTo>
                  <a:lnTo>
                    <a:pt x="294" y="173"/>
                  </a:lnTo>
                  <a:lnTo>
                    <a:pt x="259" y="129"/>
                  </a:lnTo>
                  <a:lnTo>
                    <a:pt x="274" y="129"/>
                  </a:lnTo>
                  <a:lnTo>
                    <a:pt x="277" y="128"/>
                  </a:lnTo>
                  <a:lnTo>
                    <a:pt x="280" y="126"/>
                  </a:lnTo>
                  <a:lnTo>
                    <a:pt x="282" y="123"/>
                  </a:lnTo>
                  <a:lnTo>
                    <a:pt x="282" y="120"/>
                  </a:lnTo>
                  <a:lnTo>
                    <a:pt x="282" y="107"/>
                  </a:lnTo>
                  <a:lnTo>
                    <a:pt x="282" y="104"/>
                  </a:lnTo>
                  <a:lnTo>
                    <a:pt x="280" y="101"/>
                  </a:lnTo>
                  <a:lnTo>
                    <a:pt x="277" y="99"/>
                  </a:lnTo>
                  <a:lnTo>
                    <a:pt x="274" y="99"/>
                  </a:lnTo>
                  <a:lnTo>
                    <a:pt x="238" y="99"/>
                  </a:lnTo>
                  <a:lnTo>
                    <a:pt x="220" y="72"/>
                  </a:lnTo>
                  <a:lnTo>
                    <a:pt x="232" y="72"/>
                  </a:lnTo>
                  <a:lnTo>
                    <a:pt x="235" y="72"/>
                  </a:lnTo>
                  <a:lnTo>
                    <a:pt x="238" y="69"/>
                  </a:lnTo>
                  <a:lnTo>
                    <a:pt x="241" y="68"/>
                  </a:lnTo>
                  <a:lnTo>
                    <a:pt x="241" y="63"/>
                  </a:lnTo>
                  <a:lnTo>
                    <a:pt x="241" y="51"/>
                  </a:lnTo>
                  <a:lnTo>
                    <a:pt x="241" y="48"/>
                  </a:lnTo>
                  <a:lnTo>
                    <a:pt x="238" y="45"/>
                  </a:lnTo>
                  <a:lnTo>
                    <a:pt x="235" y="44"/>
                  </a:lnTo>
                  <a:lnTo>
                    <a:pt x="232" y="42"/>
                  </a:lnTo>
                  <a:lnTo>
                    <a:pt x="199" y="42"/>
                  </a:lnTo>
                  <a:lnTo>
                    <a:pt x="195" y="35"/>
                  </a:lnTo>
                  <a:lnTo>
                    <a:pt x="189" y="26"/>
                  </a:lnTo>
                  <a:lnTo>
                    <a:pt x="181" y="17"/>
                  </a:lnTo>
                  <a:lnTo>
                    <a:pt x="175" y="9"/>
                  </a:lnTo>
                  <a:lnTo>
                    <a:pt x="172" y="5"/>
                  </a:lnTo>
                  <a:lnTo>
                    <a:pt x="169" y="3"/>
                  </a:lnTo>
                  <a:lnTo>
                    <a:pt x="165" y="2"/>
                  </a:lnTo>
                  <a:lnTo>
                    <a:pt x="160" y="0"/>
                  </a:lnTo>
                  <a:lnTo>
                    <a:pt x="156" y="0"/>
                  </a:lnTo>
                  <a:lnTo>
                    <a:pt x="151" y="0"/>
                  </a:lnTo>
                  <a:lnTo>
                    <a:pt x="133" y="0"/>
                  </a:lnTo>
                  <a:lnTo>
                    <a:pt x="135" y="5"/>
                  </a:lnTo>
                  <a:lnTo>
                    <a:pt x="138" y="15"/>
                  </a:lnTo>
                  <a:lnTo>
                    <a:pt x="144" y="30"/>
                  </a:lnTo>
                  <a:lnTo>
                    <a:pt x="150" y="48"/>
                  </a:lnTo>
                  <a:lnTo>
                    <a:pt x="157" y="69"/>
                  </a:lnTo>
                  <a:lnTo>
                    <a:pt x="165" y="92"/>
                  </a:lnTo>
                  <a:lnTo>
                    <a:pt x="172" y="113"/>
                  </a:lnTo>
                  <a:lnTo>
                    <a:pt x="180" y="132"/>
                  </a:lnTo>
                  <a:lnTo>
                    <a:pt x="184" y="149"/>
                  </a:lnTo>
                  <a:lnTo>
                    <a:pt x="189" y="159"/>
                  </a:lnTo>
                  <a:lnTo>
                    <a:pt x="190" y="165"/>
                  </a:lnTo>
                  <a:lnTo>
                    <a:pt x="186" y="170"/>
                  </a:lnTo>
                  <a:lnTo>
                    <a:pt x="175" y="174"/>
                  </a:lnTo>
                  <a:lnTo>
                    <a:pt x="160" y="177"/>
                  </a:lnTo>
                  <a:lnTo>
                    <a:pt x="142" y="180"/>
                  </a:lnTo>
                  <a:lnTo>
                    <a:pt x="124" y="182"/>
                  </a:lnTo>
                  <a:lnTo>
                    <a:pt x="106" y="182"/>
                  </a:lnTo>
                  <a:lnTo>
                    <a:pt x="91" y="183"/>
                  </a:lnTo>
                  <a:lnTo>
                    <a:pt x="81" y="183"/>
                  </a:lnTo>
                  <a:lnTo>
                    <a:pt x="76" y="183"/>
                  </a:lnTo>
                  <a:lnTo>
                    <a:pt x="33" y="128"/>
                  </a:lnTo>
                  <a:lnTo>
                    <a:pt x="4" y="128"/>
                  </a:lnTo>
                  <a:lnTo>
                    <a:pt x="21" y="192"/>
                  </a:lnTo>
                  <a:lnTo>
                    <a:pt x="0" y="203"/>
                  </a:lnTo>
                  <a:lnTo>
                    <a:pt x="21" y="213"/>
                  </a:lnTo>
                  <a:lnTo>
                    <a:pt x="4" y="278"/>
                  </a:lnTo>
                  <a:lnTo>
                    <a:pt x="33" y="278"/>
                  </a:lnTo>
                  <a:lnTo>
                    <a:pt x="76" y="222"/>
                  </a:lnTo>
                  <a:lnTo>
                    <a:pt x="81" y="222"/>
                  </a:lnTo>
                  <a:lnTo>
                    <a:pt x="91" y="222"/>
                  </a:lnTo>
                  <a:lnTo>
                    <a:pt x="106" y="224"/>
                  </a:lnTo>
                  <a:lnTo>
                    <a:pt x="124" y="224"/>
                  </a:lnTo>
                  <a:lnTo>
                    <a:pt x="142" y="225"/>
                  </a:lnTo>
                  <a:lnTo>
                    <a:pt x="160" y="228"/>
                  </a:lnTo>
                  <a:lnTo>
                    <a:pt x="175" y="231"/>
                  </a:lnTo>
                  <a:lnTo>
                    <a:pt x="186" y="236"/>
                  </a:lnTo>
                  <a:lnTo>
                    <a:pt x="190" y="240"/>
                  </a:lnTo>
                  <a:lnTo>
                    <a:pt x="189" y="246"/>
                  </a:lnTo>
                  <a:lnTo>
                    <a:pt x="184" y="257"/>
                  </a:lnTo>
                  <a:lnTo>
                    <a:pt x="180" y="273"/>
                  </a:lnTo>
                  <a:lnTo>
                    <a:pt x="172" y="293"/>
                  </a:lnTo>
                  <a:lnTo>
                    <a:pt x="165" y="314"/>
                  </a:lnTo>
                  <a:lnTo>
                    <a:pt x="157" y="336"/>
                  </a:lnTo>
                  <a:lnTo>
                    <a:pt x="150" y="357"/>
                  </a:lnTo>
                  <a:lnTo>
                    <a:pt x="144" y="375"/>
                  </a:lnTo>
                  <a:lnTo>
                    <a:pt x="138" y="390"/>
                  </a:lnTo>
                  <a:lnTo>
                    <a:pt x="135" y="401"/>
                  </a:lnTo>
                  <a:lnTo>
                    <a:pt x="133" y="405"/>
                  </a:lnTo>
                  <a:lnTo>
                    <a:pt x="151" y="405"/>
                  </a:lnTo>
                  <a:lnTo>
                    <a:pt x="156" y="405"/>
                  </a:lnTo>
                  <a:lnTo>
                    <a:pt x="160" y="405"/>
                  </a:lnTo>
                  <a:lnTo>
                    <a:pt x="165" y="404"/>
                  </a:lnTo>
                  <a:lnTo>
                    <a:pt x="169" y="404"/>
                  </a:lnTo>
                  <a:lnTo>
                    <a:pt x="172" y="401"/>
                  </a:lnTo>
                  <a:lnTo>
                    <a:pt x="175" y="396"/>
                  </a:lnTo>
                  <a:lnTo>
                    <a:pt x="181" y="389"/>
                  </a:lnTo>
                  <a:lnTo>
                    <a:pt x="189" y="380"/>
                  </a:lnTo>
                  <a:lnTo>
                    <a:pt x="195" y="371"/>
                  </a:lnTo>
                  <a:lnTo>
                    <a:pt x="199" y="363"/>
                  </a:lnTo>
                  <a:lnTo>
                    <a:pt x="232" y="363"/>
                  </a:lnTo>
                  <a:lnTo>
                    <a:pt x="235" y="362"/>
                  </a:lnTo>
                  <a:lnTo>
                    <a:pt x="238" y="360"/>
                  </a:lnTo>
                  <a:lnTo>
                    <a:pt x="241" y="357"/>
                  </a:lnTo>
                  <a:lnTo>
                    <a:pt x="241" y="354"/>
                  </a:lnTo>
                  <a:lnTo>
                    <a:pt x="241" y="342"/>
                  </a:lnTo>
                  <a:lnTo>
                    <a:pt x="241" y="338"/>
                  </a:lnTo>
                  <a:lnTo>
                    <a:pt x="238" y="336"/>
                  </a:lnTo>
                  <a:lnTo>
                    <a:pt x="235" y="333"/>
                  </a:lnTo>
                  <a:lnTo>
                    <a:pt x="232" y="333"/>
                  </a:lnTo>
                  <a:lnTo>
                    <a:pt x="220" y="333"/>
                  </a:lnTo>
                  <a:lnTo>
                    <a:pt x="238" y="306"/>
                  </a:lnTo>
                  <a:lnTo>
                    <a:pt x="274" y="306"/>
                  </a:lnTo>
                  <a:lnTo>
                    <a:pt x="277" y="306"/>
                  </a:lnTo>
                  <a:lnTo>
                    <a:pt x="280" y="305"/>
                  </a:lnTo>
                  <a:lnTo>
                    <a:pt x="282" y="302"/>
                  </a:lnTo>
                  <a:lnTo>
                    <a:pt x="282" y="299"/>
                  </a:lnTo>
                  <a:lnTo>
                    <a:pt x="282" y="285"/>
                  </a:lnTo>
                  <a:lnTo>
                    <a:pt x="282" y="282"/>
                  </a:lnTo>
                  <a:lnTo>
                    <a:pt x="280" y="279"/>
                  </a:lnTo>
                  <a:lnTo>
                    <a:pt x="277" y="278"/>
                  </a:lnTo>
                  <a:lnTo>
                    <a:pt x="274" y="276"/>
                  </a:lnTo>
                  <a:lnTo>
                    <a:pt x="259" y="276"/>
                  </a:lnTo>
                  <a:lnTo>
                    <a:pt x="294" y="233"/>
                  </a:lnTo>
                  <a:lnTo>
                    <a:pt x="360" y="233"/>
                  </a:lnTo>
                  <a:lnTo>
                    <a:pt x="367" y="231"/>
                  </a:lnTo>
                  <a:lnTo>
                    <a:pt x="376" y="230"/>
                  </a:lnTo>
                  <a:lnTo>
                    <a:pt x="387" y="227"/>
                  </a:lnTo>
                  <a:lnTo>
                    <a:pt x="397" y="221"/>
                  </a:lnTo>
                  <a:lnTo>
                    <a:pt x="403" y="213"/>
                  </a:lnTo>
                  <a:lnTo>
                    <a:pt x="406" y="203"/>
                  </a:lnTo>
                  <a:lnTo>
                    <a:pt x="403" y="192"/>
                  </a:lnTo>
                  <a:lnTo>
                    <a:pt x="397" y="185"/>
                  </a:lnTo>
                  <a:lnTo>
                    <a:pt x="387" y="179"/>
                  </a:lnTo>
                  <a:lnTo>
                    <a:pt x="376" y="176"/>
                  </a:lnTo>
                  <a:lnTo>
                    <a:pt x="367" y="174"/>
                  </a:lnTo>
                  <a:lnTo>
                    <a:pt x="360" y="174"/>
                  </a:lnTo>
                  <a:close/>
                </a:path>
              </a:pathLst>
            </a:custGeom>
            <a:grpFill/>
            <a:ln w="0">
              <a:noFill/>
              <a:prstDash val="solid"/>
              <a:round/>
              <a:headEnd/>
              <a:tailEnd/>
            </a:ln>
            <a:effectLst/>
          </p:spPr>
          <p:txBody>
            <a:bodyPr/>
            <a:lstStyle/>
            <a:p>
              <a:endParaRPr lang="en-US"/>
            </a:p>
          </p:txBody>
        </p:sp>
        <p:grpSp>
          <p:nvGrpSpPr>
            <p:cNvPr id="50" name="Group 56"/>
            <p:cNvGrpSpPr>
              <a:grpSpLocks/>
            </p:cNvGrpSpPr>
            <p:nvPr/>
          </p:nvGrpSpPr>
          <p:grpSpPr bwMode="auto">
            <a:xfrm>
              <a:off x="4466077" y="3228855"/>
              <a:ext cx="376725" cy="360174"/>
              <a:chOff x="1131" y="1966"/>
              <a:chExt cx="974" cy="944"/>
            </a:xfrm>
            <a:grpFill/>
          </p:grpSpPr>
          <p:sp>
            <p:nvSpPr>
              <p:cNvPr id="212" name="AutoShape 54"/>
              <p:cNvSpPr>
                <a:spLocks noChangeArrowheads="1"/>
              </p:cNvSpPr>
              <p:nvPr/>
            </p:nvSpPr>
            <p:spPr bwMode="gray">
              <a:xfrm rot="15526954">
                <a:off x="1131" y="1966"/>
                <a:ext cx="943" cy="943"/>
              </a:xfrm>
              <a:custGeom>
                <a:avLst/>
                <a:gdLst>
                  <a:gd name="G0" fmla="+- -600842 0 0"/>
                  <a:gd name="G1" fmla="+- -11187030 0 0"/>
                  <a:gd name="G2" fmla="+- -600842 0 -11187030"/>
                  <a:gd name="G3" fmla="+- 10800 0 0"/>
                  <a:gd name="G4" fmla="+- 0 0 -600842"/>
                  <a:gd name="T0" fmla="*/ 360 256 1"/>
                  <a:gd name="T1" fmla="*/ 0 256 1"/>
                  <a:gd name="G5" fmla="+- G2 T0 T1"/>
                  <a:gd name="G6" fmla="?: G2 G2 G5"/>
                  <a:gd name="G7" fmla="+- 0 0 G6"/>
                  <a:gd name="G8" fmla="+- 7908 0 0"/>
                  <a:gd name="G9" fmla="+- 0 0 -11187030"/>
                  <a:gd name="G10" fmla="+- 7908 0 2700"/>
                  <a:gd name="G11" fmla="cos G10 -600842"/>
                  <a:gd name="G12" fmla="sin G10 -600842"/>
                  <a:gd name="G13" fmla="cos 13500 -600842"/>
                  <a:gd name="G14" fmla="sin 13500 -600842"/>
                  <a:gd name="G15" fmla="+- G11 10800 0"/>
                  <a:gd name="G16" fmla="+- G12 10800 0"/>
                  <a:gd name="G17" fmla="+- G13 10800 0"/>
                  <a:gd name="G18" fmla="+- G14 10800 0"/>
                  <a:gd name="G19" fmla="*/ 7908 1 2"/>
                  <a:gd name="G20" fmla="+- G19 5400 0"/>
                  <a:gd name="G21" fmla="cos G20 -600842"/>
                  <a:gd name="G22" fmla="sin G20 -600842"/>
                  <a:gd name="G23" fmla="+- G21 10800 0"/>
                  <a:gd name="G24" fmla="+- G12 G23 G22"/>
                  <a:gd name="G25" fmla="+- G22 G23 G11"/>
                  <a:gd name="G26" fmla="cos 10800 -600842"/>
                  <a:gd name="G27" fmla="sin 10800 -600842"/>
                  <a:gd name="G28" fmla="cos 7908 -600842"/>
                  <a:gd name="G29" fmla="sin 7908 -600842"/>
                  <a:gd name="G30" fmla="+- G26 10800 0"/>
                  <a:gd name="G31" fmla="+- G27 10800 0"/>
                  <a:gd name="G32" fmla="+- G28 10800 0"/>
                  <a:gd name="G33" fmla="+- G29 10800 0"/>
                  <a:gd name="G34" fmla="+- G19 5400 0"/>
                  <a:gd name="G35" fmla="cos G34 -11187030"/>
                  <a:gd name="G36" fmla="sin G34 -11187030"/>
                  <a:gd name="G37" fmla="+/ -11187030 -600842 2"/>
                  <a:gd name="T2" fmla="*/ 180 256 1"/>
                  <a:gd name="T3" fmla="*/ 0 256 1"/>
                  <a:gd name="G38" fmla="+- G37 T2 T3"/>
                  <a:gd name="G39" fmla="?: G2 G37 G38"/>
                  <a:gd name="G40" fmla="cos 10800 G39"/>
                  <a:gd name="G41" fmla="sin 10800 G39"/>
                  <a:gd name="G42" fmla="cos 7908 G39"/>
                  <a:gd name="G43" fmla="sin 7908 G39"/>
                  <a:gd name="G44" fmla="+- G40 10800 0"/>
                  <a:gd name="G45" fmla="+- G41 10800 0"/>
                  <a:gd name="G46" fmla="+- G42 10800 0"/>
                  <a:gd name="G47" fmla="+- G43 10800 0"/>
                  <a:gd name="G48" fmla="+- G35 10800 0"/>
                  <a:gd name="G49" fmla="+- G36 10800 0"/>
                  <a:gd name="T4" fmla="*/ 10812 w 21600"/>
                  <a:gd name="T5" fmla="*/ 0 h 21600"/>
                  <a:gd name="T6" fmla="*/ 1568 w 21600"/>
                  <a:gd name="T7" fmla="*/ 9288 h 21600"/>
                  <a:gd name="T8" fmla="*/ 10809 w 21600"/>
                  <a:gd name="T9" fmla="*/ 2892 h 21600"/>
                  <a:gd name="T10" fmla="*/ 24127 w 21600"/>
                  <a:gd name="T11" fmla="*/ 8649 h 21600"/>
                  <a:gd name="T12" fmla="*/ 20695 w 21600"/>
                  <a:gd name="T13" fmla="*/ 13402 h 21600"/>
                  <a:gd name="T14" fmla="*/ 15941 w 21600"/>
                  <a:gd name="T15" fmla="*/ 997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06" y="9540"/>
                    </a:moveTo>
                    <a:cubicBezTo>
                      <a:pt x="17988" y="5708"/>
                      <a:pt x="14681" y="2892"/>
                      <a:pt x="10800" y="2892"/>
                    </a:cubicBezTo>
                    <a:cubicBezTo>
                      <a:pt x="6925" y="2891"/>
                      <a:pt x="3621" y="5698"/>
                      <a:pt x="2995" y="9522"/>
                    </a:cubicBezTo>
                    <a:lnTo>
                      <a:pt x="141" y="9054"/>
                    </a:lnTo>
                    <a:cubicBezTo>
                      <a:pt x="996" y="3833"/>
                      <a:pt x="5508" y="-1"/>
                      <a:pt x="10800" y="0"/>
                    </a:cubicBezTo>
                    <a:cubicBezTo>
                      <a:pt x="16100" y="0"/>
                      <a:pt x="20617" y="3846"/>
                      <a:pt x="21462" y="9079"/>
                    </a:cubicBezTo>
                    <a:lnTo>
                      <a:pt x="24127" y="8649"/>
                    </a:lnTo>
                    <a:lnTo>
                      <a:pt x="20695" y="13402"/>
                    </a:lnTo>
                    <a:lnTo>
                      <a:pt x="15941" y="9970"/>
                    </a:lnTo>
                    <a:lnTo>
                      <a:pt x="18606" y="9540"/>
                    </a:lnTo>
                    <a:close/>
                  </a:path>
                </a:pathLst>
              </a:custGeom>
              <a:grpFill/>
              <a:ln w="9525" algn="ctr">
                <a:noFill/>
                <a:miter lim="800000"/>
                <a:headEnd/>
                <a:tailEnd/>
              </a:ln>
              <a:effectLst/>
            </p:spPr>
            <p:txBody>
              <a:bodyPr wrap="none" anchor="ctr"/>
              <a:lstStyle/>
              <a:p>
                <a:endParaRPr lang="en-US"/>
              </a:p>
            </p:txBody>
          </p:sp>
          <p:sp>
            <p:nvSpPr>
              <p:cNvPr id="213" name="AutoShape 55"/>
              <p:cNvSpPr>
                <a:spLocks noChangeArrowheads="1"/>
              </p:cNvSpPr>
              <p:nvPr/>
            </p:nvSpPr>
            <p:spPr bwMode="gray">
              <a:xfrm rot="-6120623" flipH="1" flipV="1">
                <a:off x="1162" y="1967"/>
                <a:ext cx="943" cy="943"/>
              </a:xfrm>
              <a:custGeom>
                <a:avLst/>
                <a:gdLst>
                  <a:gd name="G0" fmla="+- -600842 0 0"/>
                  <a:gd name="G1" fmla="+- -10894681 0 0"/>
                  <a:gd name="G2" fmla="+- -600842 0 -10894681"/>
                  <a:gd name="G3" fmla="+- 10800 0 0"/>
                  <a:gd name="G4" fmla="+- 0 0 -600842"/>
                  <a:gd name="T0" fmla="*/ 360 256 1"/>
                  <a:gd name="T1" fmla="*/ 0 256 1"/>
                  <a:gd name="G5" fmla="+- G2 T0 T1"/>
                  <a:gd name="G6" fmla="?: G2 G2 G5"/>
                  <a:gd name="G7" fmla="+- 0 0 G6"/>
                  <a:gd name="G8" fmla="+- 7908 0 0"/>
                  <a:gd name="G9" fmla="+- 0 0 -10894681"/>
                  <a:gd name="G10" fmla="+- 7908 0 2700"/>
                  <a:gd name="G11" fmla="cos G10 -600842"/>
                  <a:gd name="G12" fmla="sin G10 -600842"/>
                  <a:gd name="G13" fmla="cos 13500 -600842"/>
                  <a:gd name="G14" fmla="sin 13500 -600842"/>
                  <a:gd name="G15" fmla="+- G11 10800 0"/>
                  <a:gd name="G16" fmla="+- G12 10800 0"/>
                  <a:gd name="G17" fmla="+- G13 10800 0"/>
                  <a:gd name="G18" fmla="+- G14 10800 0"/>
                  <a:gd name="G19" fmla="*/ 7908 1 2"/>
                  <a:gd name="G20" fmla="+- G19 5400 0"/>
                  <a:gd name="G21" fmla="cos G20 -600842"/>
                  <a:gd name="G22" fmla="sin G20 -600842"/>
                  <a:gd name="G23" fmla="+- G21 10800 0"/>
                  <a:gd name="G24" fmla="+- G12 G23 G22"/>
                  <a:gd name="G25" fmla="+- G22 G23 G11"/>
                  <a:gd name="G26" fmla="cos 10800 -600842"/>
                  <a:gd name="G27" fmla="sin 10800 -600842"/>
                  <a:gd name="G28" fmla="cos 7908 -600842"/>
                  <a:gd name="G29" fmla="sin 7908 -600842"/>
                  <a:gd name="G30" fmla="+- G26 10800 0"/>
                  <a:gd name="G31" fmla="+- G27 10800 0"/>
                  <a:gd name="G32" fmla="+- G28 10800 0"/>
                  <a:gd name="G33" fmla="+- G29 10800 0"/>
                  <a:gd name="G34" fmla="+- G19 5400 0"/>
                  <a:gd name="G35" fmla="cos G34 -10894681"/>
                  <a:gd name="G36" fmla="sin G34 -10894681"/>
                  <a:gd name="G37" fmla="+/ -10894681 -600842 2"/>
                  <a:gd name="T2" fmla="*/ 180 256 1"/>
                  <a:gd name="T3" fmla="*/ 0 256 1"/>
                  <a:gd name="G38" fmla="+- G37 T2 T3"/>
                  <a:gd name="G39" fmla="?: G2 G37 G38"/>
                  <a:gd name="G40" fmla="cos 10800 G39"/>
                  <a:gd name="G41" fmla="sin 10800 G39"/>
                  <a:gd name="G42" fmla="cos 7908 G39"/>
                  <a:gd name="G43" fmla="sin 7908 G39"/>
                  <a:gd name="G44" fmla="+- G40 10800 0"/>
                  <a:gd name="G45" fmla="+- G41 10800 0"/>
                  <a:gd name="G46" fmla="+- G42 10800 0"/>
                  <a:gd name="G47" fmla="+- G43 10800 0"/>
                  <a:gd name="G48" fmla="+- G35 10800 0"/>
                  <a:gd name="G49" fmla="+- G36 10800 0"/>
                  <a:gd name="T4" fmla="*/ 11232 w 21600"/>
                  <a:gd name="T5" fmla="*/ 8 h 21600"/>
                  <a:gd name="T6" fmla="*/ 1714 w 21600"/>
                  <a:gd name="T7" fmla="*/ 8575 h 21600"/>
                  <a:gd name="T8" fmla="*/ 11116 w 21600"/>
                  <a:gd name="T9" fmla="*/ 2898 h 21600"/>
                  <a:gd name="T10" fmla="*/ 24127 w 21600"/>
                  <a:gd name="T11" fmla="*/ 8649 h 21600"/>
                  <a:gd name="T12" fmla="*/ 20695 w 21600"/>
                  <a:gd name="T13" fmla="*/ 13402 h 21600"/>
                  <a:gd name="T14" fmla="*/ 15941 w 21600"/>
                  <a:gd name="T15" fmla="*/ 997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06" y="9540"/>
                    </a:moveTo>
                    <a:cubicBezTo>
                      <a:pt x="17988" y="5708"/>
                      <a:pt x="14681" y="2892"/>
                      <a:pt x="10800" y="2892"/>
                    </a:cubicBezTo>
                    <a:cubicBezTo>
                      <a:pt x="7157" y="2891"/>
                      <a:pt x="3985" y="5380"/>
                      <a:pt x="3118" y="8918"/>
                    </a:cubicBezTo>
                    <a:lnTo>
                      <a:pt x="309" y="8231"/>
                    </a:lnTo>
                    <a:cubicBezTo>
                      <a:pt x="1493" y="3398"/>
                      <a:pt x="5824" y="-1"/>
                      <a:pt x="10800" y="0"/>
                    </a:cubicBezTo>
                    <a:cubicBezTo>
                      <a:pt x="16100" y="0"/>
                      <a:pt x="20617" y="3846"/>
                      <a:pt x="21462" y="9079"/>
                    </a:cubicBezTo>
                    <a:lnTo>
                      <a:pt x="24127" y="8649"/>
                    </a:lnTo>
                    <a:lnTo>
                      <a:pt x="20695" y="13402"/>
                    </a:lnTo>
                    <a:lnTo>
                      <a:pt x="15941" y="9970"/>
                    </a:lnTo>
                    <a:lnTo>
                      <a:pt x="18606" y="9540"/>
                    </a:lnTo>
                    <a:close/>
                  </a:path>
                </a:pathLst>
              </a:custGeom>
              <a:grpFill/>
              <a:ln w="9525" algn="ctr">
                <a:noFill/>
                <a:miter lim="800000"/>
                <a:headEnd/>
                <a:tailEnd/>
              </a:ln>
              <a:effectLst/>
            </p:spPr>
            <p:txBody>
              <a:bodyPr wrap="none" anchor="ctr"/>
              <a:lstStyle/>
              <a:p>
                <a:endParaRPr lang="en-US"/>
              </a:p>
            </p:txBody>
          </p:sp>
        </p:grpSp>
        <p:grpSp>
          <p:nvGrpSpPr>
            <p:cNvPr id="51" name="Group 217"/>
            <p:cNvGrpSpPr>
              <a:grpSpLocks/>
            </p:cNvGrpSpPr>
            <p:nvPr/>
          </p:nvGrpSpPr>
          <p:grpSpPr bwMode="auto">
            <a:xfrm rot="20223354">
              <a:off x="1723133" y="3283480"/>
              <a:ext cx="250110" cy="268558"/>
              <a:chOff x="2411" y="2675"/>
              <a:chExt cx="378" cy="414"/>
            </a:xfrm>
            <a:grpFill/>
          </p:grpSpPr>
          <p:sp>
            <p:nvSpPr>
              <p:cNvPr id="207" name="Rectangle 218"/>
              <p:cNvSpPr>
                <a:spLocks noChangeArrowheads="1"/>
              </p:cNvSpPr>
              <p:nvPr/>
            </p:nvSpPr>
            <p:spPr bwMode="gray">
              <a:xfrm>
                <a:off x="2525" y="2867"/>
                <a:ext cx="21" cy="45"/>
              </a:xfrm>
              <a:prstGeom prst="rect">
                <a:avLst/>
              </a:prstGeom>
              <a:grpFill/>
              <a:ln w="0">
                <a:noFill/>
                <a:miter lim="800000"/>
                <a:headEnd/>
                <a:tailEnd/>
              </a:ln>
              <a:effectLst/>
            </p:spPr>
            <p:txBody>
              <a:bodyPr/>
              <a:lstStyle/>
              <a:p>
                <a:endParaRPr lang="en-US"/>
              </a:p>
            </p:txBody>
          </p:sp>
          <p:sp>
            <p:nvSpPr>
              <p:cNvPr id="208" name="Rectangle 219"/>
              <p:cNvSpPr>
                <a:spLocks noChangeArrowheads="1"/>
              </p:cNvSpPr>
              <p:nvPr/>
            </p:nvSpPr>
            <p:spPr bwMode="gray">
              <a:xfrm>
                <a:off x="2655" y="2867"/>
                <a:ext cx="23" cy="45"/>
              </a:xfrm>
              <a:prstGeom prst="rect">
                <a:avLst/>
              </a:prstGeom>
              <a:grpFill/>
              <a:ln w="0">
                <a:noFill/>
                <a:miter lim="800000"/>
                <a:headEnd/>
                <a:tailEnd/>
              </a:ln>
              <a:effectLst/>
            </p:spPr>
            <p:txBody>
              <a:bodyPr/>
              <a:lstStyle/>
              <a:p>
                <a:endParaRPr lang="en-US"/>
              </a:p>
            </p:txBody>
          </p:sp>
          <p:sp>
            <p:nvSpPr>
              <p:cNvPr id="209" name="Freeform 220"/>
              <p:cNvSpPr>
                <a:spLocks/>
              </p:cNvSpPr>
              <p:nvPr/>
            </p:nvSpPr>
            <p:spPr bwMode="gray">
              <a:xfrm>
                <a:off x="2481" y="2937"/>
                <a:ext cx="239" cy="75"/>
              </a:xfrm>
              <a:custGeom>
                <a:avLst/>
                <a:gdLst/>
                <a:ahLst/>
                <a:cxnLst>
                  <a:cxn ang="0">
                    <a:pos x="119" y="56"/>
                  </a:cxn>
                  <a:cxn ang="0">
                    <a:pos x="93" y="53"/>
                  </a:cxn>
                  <a:cxn ang="0">
                    <a:pos x="72" y="47"/>
                  </a:cxn>
                  <a:cxn ang="0">
                    <a:pos x="54" y="39"/>
                  </a:cxn>
                  <a:cxn ang="0">
                    <a:pos x="41" y="29"/>
                  </a:cxn>
                  <a:cxn ang="0">
                    <a:pos x="30" y="18"/>
                  </a:cxn>
                  <a:cxn ang="0">
                    <a:pos x="24" y="9"/>
                  </a:cxn>
                  <a:cxn ang="0">
                    <a:pos x="20" y="3"/>
                  </a:cxn>
                  <a:cxn ang="0">
                    <a:pos x="18" y="0"/>
                  </a:cxn>
                  <a:cxn ang="0">
                    <a:pos x="0" y="8"/>
                  </a:cxn>
                  <a:cxn ang="0">
                    <a:pos x="2" y="12"/>
                  </a:cxn>
                  <a:cxn ang="0">
                    <a:pos x="8" y="20"/>
                  </a:cxn>
                  <a:cxn ang="0">
                    <a:pos x="15" y="30"/>
                  </a:cxn>
                  <a:cxn ang="0">
                    <a:pos x="27" y="42"/>
                  </a:cxn>
                  <a:cxn ang="0">
                    <a:pos x="44" y="54"/>
                  </a:cxn>
                  <a:cxn ang="0">
                    <a:pos x="65" y="65"/>
                  </a:cxn>
                  <a:cxn ang="0">
                    <a:pos x="89" y="72"/>
                  </a:cxn>
                  <a:cxn ang="0">
                    <a:pos x="119" y="75"/>
                  </a:cxn>
                  <a:cxn ang="0">
                    <a:pos x="149" y="72"/>
                  </a:cxn>
                  <a:cxn ang="0">
                    <a:pos x="174" y="65"/>
                  </a:cxn>
                  <a:cxn ang="0">
                    <a:pos x="195" y="54"/>
                  </a:cxn>
                  <a:cxn ang="0">
                    <a:pos x="210" y="42"/>
                  </a:cxn>
                  <a:cxn ang="0">
                    <a:pos x="222" y="30"/>
                  </a:cxn>
                  <a:cxn ang="0">
                    <a:pos x="231" y="20"/>
                  </a:cxn>
                  <a:cxn ang="0">
                    <a:pos x="236" y="12"/>
                  </a:cxn>
                  <a:cxn ang="0">
                    <a:pos x="239" y="8"/>
                  </a:cxn>
                  <a:cxn ang="0">
                    <a:pos x="221" y="0"/>
                  </a:cxn>
                  <a:cxn ang="0">
                    <a:pos x="219" y="3"/>
                  </a:cxn>
                  <a:cxn ang="0">
                    <a:pos x="215" y="9"/>
                  </a:cxn>
                  <a:cxn ang="0">
                    <a:pos x="207" y="18"/>
                  </a:cxn>
                  <a:cxn ang="0">
                    <a:pos x="197" y="29"/>
                  </a:cxn>
                  <a:cxn ang="0">
                    <a:pos x="183" y="39"/>
                  </a:cxn>
                  <a:cxn ang="0">
                    <a:pos x="167" y="47"/>
                  </a:cxn>
                  <a:cxn ang="0">
                    <a:pos x="144" y="53"/>
                  </a:cxn>
                  <a:cxn ang="0">
                    <a:pos x="119" y="56"/>
                  </a:cxn>
                </a:cxnLst>
                <a:rect l="0" t="0" r="r" b="b"/>
                <a:pathLst>
                  <a:path w="239" h="75">
                    <a:moveTo>
                      <a:pt x="119" y="56"/>
                    </a:moveTo>
                    <a:lnTo>
                      <a:pt x="93" y="53"/>
                    </a:lnTo>
                    <a:lnTo>
                      <a:pt x="72" y="47"/>
                    </a:lnTo>
                    <a:lnTo>
                      <a:pt x="54" y="39"/>
                    </a:lnTo>
                    <a:lnTo>
                      <a:pt x="41" y="29"/>
                    </a:lnTo>
                    <a:lnTo>
                      <a:pt x="30" y="18"/>
                    </a:lnTo>
                    <a:lnTo>
                      <a:pt x="24" y="9"/>
                    </a:lnTo>
                    <a:lnTo>
                      <a:pt x="20" y="3"/>
                    </a:lnTo>
                    <a:lnTo>
                      <a:pt x="18" y="0"/>
                    </a:lnTo>
                    <a:lnTo>
                      <a:pt x="0" y="8"/>
                    </a:lnTo>
                    <a:lnTo>
                      <a:pt x="2" y="12"/>
                    </a:lnTo>
                    <a:lnTo>
                      <a:pt x="8" y="20"/>
                    </a:lnTo>
                    <a:lnTo>
                      <a:pt x="15" y="30"/>
                    </a:lnTo>
                    <a:lnTo>
                      <a:pt x="27" y="42"/>
                    </a:lnTo>
                    <a:lnTo>
                      <a:pt x="44" y="54"/>
                    </a:lnTo>
                    <a:lnTo>
                      <a:pt x="65" y="65"/>
                    </a:lnTo>
                    <a:lnTo>
                      <a:pt x="89" y="72"/>
                    </a:lnTo>
                    <a:lnTo>
                      <a:pt x="119" y="75"/>
                    </a:lnTo>
                    <a:lnTo>
                      <a:pt x="149" y="72"/>
                    </a:lnTo>
                    <a:lnTo>
                      <a:pt x="174" y="65"/>
                    </a:lnTo>
                    <a:lnTo>
                      <a:pt x="195" y="54"/>
                    </a:lnTo>
                    <a:lnTo>
                      <a:pt x="210" y="42"/>
                    </a:lnTo>
                    <a:lnTo>
                      <a:pt x="222" y="30"/>
                    </a:lnTo>
                    <a:lnTo>
                      <a:pt x="231" y="20"/>
                    </a:lnTo>
                    <a:lnTo>
                      <a:pt x="236" y="12"/>
                    </a:lnTo>
                    <a:lnTo>
                      <a:pt x="239" y="8"/>
                    </a:lnTo>
                    <a:lnTo>
                      <a:pt x="221" y="0"/>
                    </a:lnTo>
                    <a:lnTo>
                      <a:pt x="219" y="3"/>
                    </a:lnTo>
                    <a:lnTo>
                      <a:pt x="215" y="9"/>
                    </a:lnTo>
                    <a:lnTo>
                      <a:pt x="207" y="18"/>
                    </a:lnTo>
                    <a:lnTo>
                      <a:pt x="197" y="29"/>
                    </a:lnTo>
                    <a:lnTo>
                      <a:pt x="183" y="39"/>
                    </a:lnTo>
                    <a:lnTo>
                      <a:pt x="167" y="47"/>
                    </a:lnTo>
                    <a:lnTo>
                      <a:pt x="144" y="53"/>
                    </a:lnTo>
                    <a:lnTo>
                      <a:pt x="119" y="56"/>
                    </a:lnTo>
                    <a:close/>
                  </a:path>
                </a:pathLst>
              </a:custGeom>
              <a:grpFill/>
              <a:ln w="0">
                <a:noFill/>
                <a:prstDash val="solid"/>
                <a:round/>
                <a:headEnd/>
                <a:tailEnd/>
              </a:ln>
              <a:effectLst/>
            </p:spPr>
            <p:txBody>
              <a:bodyPr/>
              <a:lstStyle/>
              <a:p>
                <a:endParaRPr lang="en-US"/>
              </a:p>
            </p:txBody>
          </p:sp>
          <p:sp>
            <p:nvSpPr>
              <p:cNvPr id="210" name="Freeform 221"/>
              <p:cNvSpPr>
                <a:spLocks/>
              </p:cNvSpPr>
              <p:nvPr/>
            </p:nvSpPr>
            <p:spPr bwMode="gray">
              <a:xfrm>
                <a:off x="2411" y="2675"/>
                <a:ext cx="189" cy="414"/>
              </a:xfrm>
              <a:custGeom>
                <a:avLst/>
                <a:gdLst/>
                <a:ahLst/>
                <a:cxnLst>
                  <a:cxn ang="0">
                    <a:pos x="49" y="375"/>
                  </a:cxn>
                  <a:cxn ang="0">
                    <a:pos x="46" y="373"/>
                  </a:cxn>
                  <a:cxn ang="0">
                    <a:pos x="45" y="370"/>
                  </a:cxn>
                  <a:cxn ang="0">
                    <a:pos x="43" y="367"/>
                  </a:cxn>
                  <a:cxn ang="0">
                    <a:pos x="42" y="363"/>
                  </a:cxn>
                  <a:cxn ang="0">
                    <a:pos x="42" y="150"/>
                  </a:cxn>
                  <a:cxn ang="0">
                    <a:pos x="43" y="145"/>
                  </a:cxn>
                  <a:cxn ang="0">
                    <a:pos x="45" y="141"/>
                  </a:cxn>
                  <a:cxn ang="0">
                    <a:pos x="46" y="139"/>
                  </a:cxn>
                  <a:cxn ang="0">
                    <a:pos x="49" y="138"/>
                  </a:cxn>
                  <a:cxn ang="0">
                    <a:pos x="189" y="138"/>
                  </a:cxn>
                  <a:cxn ang="0">
                    <a:pos x="189" y="97"/>
                  </a:cxn>
                  <a:cxn ang="0">
                    <a:pos x="153" y="97"/>
                  </a:cxn>
                  <a:cxn ang="0">
                    <a:pos x="105" y="7"/>
                  </a:cxn>
                  <a:cxn ang="0">
                    <a:pos x="102" y="4"/>
                  </a:cxn>
                  <a:cxn ang="0">
                    <a:pos x="97" y="1"/>
                  </a:cxn>
                  <a:cxn ang="0">
                    <a:pos x="93" y="0"/>
                  </a:cxn>
                  <a:cxn ang="0">
                    <a:pos x="87" y="0"/>
                  </a:cxn>
                  <a:cxn ang="0">
                    <a:pos x="82" y="1"/>
                  </a:cxn>
                  <a:cxn ang="0">
                    <a:pos x="78" y="4"/>
                  </a:cxn>
                  <a:cxn ang="0">
                    <a:pos x="75" y="9"/>
                  </a:cxn>
                  <a:cxn ang="0">
                    <a:pos x="73" y="13"/>
                  </a:cxn>
                  <a:cxn ang="0">
                    <a:pos x="73" y="19"/>
                  </a:cxn>
                  <a:cxn ang="0">
                    <a:pos x="75" y="24"/>
                  </a:cxn>
                  <a:cxn ang="0">
                    <a:pos x="114" y="97"/>
                  </a:cxn>
                  <a:cxn ang="0">
                    <a:pos x="42" y="97"/>
                  </a:cxn>
                  <a:cxn ang="0">
                    <a:pos x="25" y="102"/>
                  </a:cxn>
                  <a:cxn ang="0">
                    <a:pos x="13" y="111"/>
                  </a:cxn>
                  <a:cxn ang="0">
                    <a:pos x="4" y="126"/>
                  </a:cxn>
                  <a:cxn ang="0">
                    <a:pos x="0" y="144"/>
                  </a:cxn>
                  <a:cxn ang="0">
                    <a:pos x="0" y="369"/>
                  </a:cxn>
                  <a:cxn ang="0">
                    <a:pos x="4" y="387"/>
                  </a:cxn>
                  <a:cxn ang="0">
                    <a:pos x="13" y="400"/>
                  </a:cxn>
                  <a:cxn ang="0">
                    <a:pos x="25" y="411"/>
                  </a:cxn>
                  <a:cxn ang="0">
                    <a:pos x="42" y="414"/>
                  </a:cxn>
                  <a:cxn ang="0">
                    <a:pos x="189" y="414"/>
                  </a:cxn>
                  <a:cxn ang="0">
                    <a:pos x="189" y="375"/>
                  </a:cxn>
                  <a:cxn ang="0">
                    <a:pos x="49" y="375"/>
                  </a:cxn>
                </a:cxnLst>
                <a:rect l="0" t="0" r="r" b="b"/>
                <a:pathLst>
                  <a:path w="189" h="414">
                    <a:moveTo>
                      <a:pt x="49" y="375"/>
                    </a:moveTo>
                    <a:lnTo>
                      <a:pt x="46" y="373"/>
                    </a:lnTo>
                    <a:lnTo>
                      <a:pt x="45" y="370"/>
                    </a:lnTo>
                    <a:lnTo>
                      <a:pt x="43" y="367"/>
                    </a:lnTo>
                    <a:lnTo>
                      <a:pt x="42" y="363"/>
                    </a:lnTo>
                    <a:lnTo>
                      <a:pt x="42" y="150"/>
                    </a:lnTo>
                    <a:lnTo>
                      <a:pt x="43" y="145"/>
                    </a:lnTo>
                    <a:lnTo>
                      <a:pt x="45" y="141"/>
                    </a:lnTo>
                    <a:lnTo>
                      <a:pt x="46" y="139"/>
                    </a:lnTo>
                    <a:lnTo>
                      <a:pt x="49" y="138"/>
                    </a:lnTo>
                    <a:lnTo>
                      <a:pt x="189" y="138"/>
                    </a:lnTo>
                    <a:lnTo>
                      <a:pt x="189" y="97"/>
                    </a:lnTo>
                    <a:lnTo>
                      <a:pt x="153" y="97"/>
                    </a:lnTo>
                    <a:lnTo>
                      <a:pt x="105" y="7"/>
                    </a:lnTo>
                    <a:lnTo>
                      <a:pt x="102" y="4"/>
                    </a:lnTo>
                    <a:lnTo>
                      <a:pt x="97" y="1"/>
                    </a:lnTo>
                    <a:lnTo>
                      <a:pt x="93" y="0"/>
                    </a:lnTo>
                    <a:lnTo>
                      <a:pt x="87" y="0"/>
                    </a:lnTo>
                    <a:lnTo>
                      <a:pt x="82" y="1"/>
                    </a:lnTo>
                    <a:lnTo>
                      <a:pt x="78" y="4"/>
                    </a:lnTo>
                    <a:lnTo>
                      <a:pt x="75" y="9"/>
                    </a:lnTo>
                    <a:lnTo>
                      <a:pt x="73" y="13"/>
                    </a:lnTo>
                    <a:lnTo>
                      <a:pt x="73" y="19"/>
                    </a:lnTo>
                    <a:lnTo>
                      <a:pt x="75" y="24"/>
                    </a:lnTo>
                    <a:lnTo>
                      <a:pt x="114" y="97"/>
                    </a:lnTo>
                    <a:lnTo>
                      <a:pt x="42" y="97"/>
                    </a:lnTo>
                    <a:lnTo>
                      <a:pt x="25" y="102"/>
                    </a:lnTo>
                    <a:lnTo>
                      <a:pt x="13" y="111"/>
                    </a:lnTo>
                    <a:lnTo>
                      <a:pt x="4" y="126"/>
                    </a:lnTo>
                    <a:lnTo>
                      <a:pt x="0" y="144"/>
                    </a:lnTo>
                    <a:lnTo>
                      <a:pt x="0" y="369"/>
                    </a:lnTo>
                    <a:lnTo>
                      <a:pt x="4" y="387"/>
                    </a:lnTo>
                    <a:lnTo>
                      <a:pt x="13" y="400"/>
                    </a:lnTo>
                    <a:lnTo>
                      <a:pt x="25" y="411"/>
                    </a:lnTo>
                    <a:lnTo>
                      <a:pt x="42" y="414"/>
                    </a:lnTo>
                    <a:lnTo>
                      <a:pt x="189" y="414"/>
                    </a:lnTo>
                    <a:lnTo>
                      <a:pt x="189" y="375"/>
                    </a:lnTo>
                    <a:lnTo>
                      <a:pt x="49" y="375"/>
                    </a:lnTo>
                    <a:close/>
                  </a:path>
                </a:pathLst>
              </a:custGeom>
              <a:grpFill/>
              <a:ln w="0">
                <a:noFill/>
                <a:prstDash val="solid"/>
                <a:round/>
                <a:headEnd/>
                <a:tailEnd/>
              </a:ln>
              <a:effectLst/>
            </p:spPr>
            <p:txBody>
              <a:bodyPr/>
              <a:lstStyle/>
              <a:p>
                <a:endParaRPr lang="en-US"/>
              </a:p>
            </p:txBody>
          </p:sp>
          <p:sp>
            <p:nvSpPr>
              <p:cNvPr id="211" name="Freeform 222"/>
              <p:cNvSpPr>
                <a:spLocks/>
              </p:cNvSpPr>
              <p:nvPr/>
            </p:nvSpPr>
            <p:spPr bwMode="gray">
              <a:xfrm>
                <a:off x="2600" y="2675"/>
                <a:ext cx="189" cy="414"/>
              </a:xfrm>
              <a:custGeom>
                <a:avLst/>
                <a:gdLst/>
                <a:ahLst/>
                <a:cxnLst>
                  <a:cxn ang="0">
                    <a:pos x="189" y="369"/>
                  </a:cxn>
                  <a:cxn ang="0">
                    <a:pos x="189" y="144"/>
                  </a:cxn>
                  <a:cxn ang="0">
                    <a:pos x="186" y="126"/>
                  </a:cxn>
                  <a:cxn ang="0">
                    <a:pos x="177" y="111"/>
                  </a:cxn>
                  <a:cxn ang="0">
                    <a:pos x="163" y="102"/>
                  </a:cxn>
                  <a:cxn ang="0">
                    <a:pos x="147" y="97"/>
                  </a:cxn>
                  <a:cxn ang="0">
                    <a:pos x="75" y="97"/>
                  </a:cxn>
                  <a:cxn ang="0">
                    <a:pos x="114" y="24"/>
                  </a:cxn>
                  <a:cxn ang="0">
                    <a:pos x="115" y="19"/>
                  </a:cxn>
                  <a:cxn ang="0">
                    <a:pos x="115" y="13"/>
                  </a:cxn>
                  <a:cxn ang="0">
                    <a:pos x="114" y="9"/>
                  </a:cxn>
                  <a:cxn ang="0">
                    <a:pos x="111" y="4"/>
                  </a:cxn>
                  <a:cxn ang="0">
                    <a:pos x="106" y="1"/>
                  </a:cxn>
                  <a:cxn ang="0">
                    <a:pos x="102" y="0"/>
                  </a:cxn>
                  <a:cxn ang="0">
                    <a:pos x="97" y="0"/>
                  </a:cxn>
                  <a:cxn ang="0">
                    <a:pos x="91" y="1"/>
                  </a:cxn>
                  <a:cxn ang="0">
                    <a:pos x="87" y="4"/>
                  </a:cxn>
                  <a:cxn ang="0">
                    <a:pos x="84" y="7"/>
                  </a:cxn>
                  <a:cxn ang="0">
                    <a:pos x="37" y="97"/>
                  </a:cxn>
                  <a:cxn ang="0">
                    <a:pos x="0" y="97"/>
                  </a:cxn>
                  <a:cxn ang="0">
                    <a:pos x="0" y="138"/>
                  </a:cxn>
                  <a:cxn ang="0">
                    <a:pos x="139" y="138"/>
                  </a:cxn>
                  <a:cxn ang="0">
                    <a:pos x="142" y="139"/>
                  </a:cxn>
                  <a:cxn ang="0">
                    <a:pos x="145" y="141"/>
                  </a:cxn>
                  <a:cxn ang="0">
                    <a:pos x="147" y="145"/>
                  </a:cxn>
                  <a:cxn ang="0">
                    <a:pos x="147" y="150"/>
                  </a:cxn>
                  <a:cxn ang="0">
                    <a:pos x="147" y="363"/>
                  </a:cxn>
                  <a:cxn ang="0">
                    <a:pos x="147" y="367"/>
                  </a:cxn>
                  <a:cxn ang="0">
                    <a:pos x="145" y="370"/>
                  </a:cxn>
                  <a:cxn ang="0">
                    <a:pos x="142" y="373"/>
                  </a:cxn>
                  <a:cxn ang="0">
                    <a:pos x="139" y="375"/>
                  </a:cxn>
                  <a:cxn ang="0">
                    <a:pos x="0" y="375"/>
                  </a:cxn>
                  <a:cxn ang="0">
                    <a:pos x="0" y="414"/>
                  </a:cxn>
                  <a:cxn ang="0">
                    <a:pos x="147" y="414"/>
                  </a:cxn>
                  <a:cxn ang="0">
                    <a:pos x="163" y="411"/>
                  </a:cxn>
                  <a:cxn ang="0">
                    <a:pos x="177" y="400"/>
                  </a:cxn>
                  <a:cxn ang="0">
                    <a:pos x="186" y="387"/>
                  </a:cxn>
                  <a:cxn ang="0">
                    <a:pos x="189" y="369"/>
                  </a:cxn>
                </a:cxnLst>
                <a:rect l="0" t="0" r="r" b="b"/>
                <a:pathLst>
                  <a:path w="189" h="414">
                    <a:moveTo>
                      <a:pt x="189" y="369"/>
                    </a:moveTo>
                    <a:lnTo>
                      <a:pt x="189" y="144"/>
                    </a:lnTo>
                    <a:lnTo>
                      <a:pt x="186" y="126"/>
                    </a:lnTo>
                    <a:lnTo>
                      <a:pt x="177" y="111"/>
                    </a:lnTo>
                    <a:lnTo>
                      <a:pt x="163" y="102"/>
                    </a:lnTo>
                    <a:lnTo>
                      <a:pt x="147" y="97"/>
                    </a:lnTo>
                    <a:lnTo>
                      <a:pt x="75" y="97"/>
                    </a:lnTo>
                    <a:lnTo>
                      <a:pt x="114" y="24"/>
                    </a:lnTo>
                    <a:lnTo>
                      <a:pt x="115" y="19"/>
                    </a:lnTo>
                    <a:lnTo>
                      <a:pt x="115" y="13"/>
                    </a:lnTo>
                    <a:lnTo>
                      <a:pt x="114" y="9"/>
                    </a:lnTo>
                    <a:lnTo>
                      <a:pt x="111" y="4"/>
                    </a:lnTo>
                    <a:lnTo>
                      <a:pt x="106" y="1"/>
                    </a:lnTo>
                    <a:lnTo>
                      <a:pt x="102" y="0"/>
                    </a:lnTo>
                    <a:lnTo>
                      <a:pt x="97" y="0"/>
                    </a:lnTo>
                    <a:lnTo>
                      <a:pt x="91" y="1"/>
                    </a:lnTo>
                    <a:lnTo>
                      <a:pt x="87" y="4"/>
                    </a:lnTo>
                    <a:lnTo>
                      <a:pt x="84" y="7"/>
                    </a:lnTo>
                    <a:lnTo>
                      <a:pt x="37" y="97"/>
                    </a:lnTo>
                    <a:lnTo>
                      <a:pt x="0" y="97"/>
                    </a:lnTo>
                    <a:lnTo>
                      <a:pt x="0" y="138"/>
                    </a:lnTo>
                    <a:lnTo>
                      <a:pt x="139" y="138"/>
                    </a:lnTo>
                    <a:lnTo>
                      <a:pt x="142" y="139"/>
                    </a:lnTo>
                    <a:lnTo>
                      <a:pt x="145" y="141"/>
                    </a:lnTo>
                    <a:lnTo>
                      <a:pt x="147" y="145"/>
                    </a:lnTo>
                    <a:lnTo>
                      <a:pt x="147" y="150"/>
                    </a:lnTo>
                    <a:lnTo>
                      <a:pt x="147" y="363"/>
                    </a:lnTo>
                    <a:lnTo>
                      <a:pt x="147" y="367"/>
                    </a:lnTo>
                    <a:lnTo>
                      <a:pt x="145" y="370"/>
                    </a:lnTo>
                    <a:lnTo>
                      <a:pt x="142" y="373"/>
                    </a:lnTo>
                    <a:lnTo>
                      <a:pt x="139" y="375"/>
                    </a:lnTo>
                    <a:lnTo>
                      <a:pt x="0" y="375"/>
                    </a:lnTo>
                    <a:lnTo>
                      <a:pt x="0" y="414"/>
                    </a:lnTo>
                    <a:lnTo>
                      <a:pt x="147" y="414"/>
                    </a:lnTo>
                    <a:lnTo>
                      <a:pt x="163" y="411"/>
                    </a:lnTo>
                    <a:lnTo>
                      <a:pt x="177" y="400"/>
                    </a:lnTo>
                    <a:lnTo>
                      <a:pt x="186" y="387"/>
                    </a:lnTo>
                    <a:lnTo>
                      <a:pt x="189" y="369"/>
                    </a:lnTo>
                    <a:close/>
                  </a:path>
                </a:pathLst>
              </a:custGeom>
              <a:grpFill/>
              <a:ln w="0">
                <a:noFill/>
                <a:prstDash val="solid"/>
                <a:round/>
                <a:headEnd/>
                <a:tailEnd/>
              </a:ln>
              <a:effectLst/>
            </p:spPr>
            <p:txBody>
              <a:bodyPr/>
              <a:lstStyle/>
              <a:p>
                <a:endParaRPr lang="en-US"/>
              </a:p>
            </p:txBody>
          </p:sp>
        </p:grpSp>
        <p:grpSp>
          <p:nvGrpSpPr>
            <p:cNvPr id="52" name="Group 228"/>
            <p:cNvGrpSpPr>
              <a:grpSpLocks/>
            </p:cNvGrpSpPr>
            <p:nvPr/>
          </p:nvGrpSpPr>
          <p:grpSpPr bwMode="auto">
            <a:xfrm flipH="1">
              <a:off x="2684832" y="4054357"/>
              <a:ext cx="606175" cy="583721"/>
              <a:chOff x="1919" y="2690"/>
              <a:chExt cx="342" cy="384"/>
            </a:xfrm>
            <a:grpFill/>
          </p:grpSpPr>
          <p:sp>
            <p:nvSpPr>
              <p:cNvPr id="203" name="Freeform 229"/>
              <p:cNvSpPr>
                <a:spLocks/>
              </p:cNvSpPr>
              <p:nvPr/>
            </p:nvSpPr>
            <p:spPr bwMode="gray">
              <a:xfrm>
                <a:off x="1919" y="2724"/>
                <a:ext cx="127" cy="350"/>
              </a:xfrm>
              <a:custGeom>
                <a:avLst/>
                <a:gdLst/>
                <a:ahLst/>
                <a:cxnLst>
                  <a:cxn ang="0">
                    <a:pos x="34" y="0"/>
                  </a:cxn>
                  <a:cxn ang="0">
                    <a:pos x="21" y="2"/>
                  </a:cxn>
                  <a:cxn ang="0">
                    <a:pos x="10" y="9"/>
                  </a:cxn>
                  <a:cxn ang="0">
                    <a:pos x="3" y="21"/>
                  </a:cxn>
                  <a:cxn ang="0">
                    <a:pos x="0" y="35"/>
                  </a:cxn>
                  <a:cxn ang="0">
                    <a:pos x="0" y="315"/>
                  </a:cxn>
                  <a:cxn ang="0">
                    <a:pos x="3" y="329"/>
                  </a:cxn>
                  <a:cxn ang="0">
                    <a:pos x="10" y="341"/>
                  </a:cxn>
                  <a:cxn ang="0">
                    <a:pos x="21" y="348"/>
                  </a:cxn>
                  <a:cxn ang="0">
                    <a:pos x="34" y="350"/>
                  </a:cxn>
                  <a:cxn ang="0">
                    <a:pos x="127" y="350"/>
                  </a:cxn>
                  <a:cxn ang="0">
                    <a:pos x="127" y="314"/>
                  </a:cxn>
                  <a:cxn ang="0">
                    <a:pos x="36" y="314"/>
                  </a:cxn>
                  <a:cxn ang="0">
                    <a:pos x="36" y="0"/>
                  </a:cxn>
                  <a:cxn ang="0">
                    <a:pos x="34" y="0"/>
                  </a:cxn>
                </a:cxnLst>
                <a:rect l="0" t="0" r="r" b="b"/>
                <a:pathLst>
                  <a:path w="127" h="350">
                    <a:moveTo>
                      <a:pt x="34" y="0"/>
                    </a:moveTo>
                    <a:lnTo>
                      <a:pt x="21" y="2"/>
                    </a:lnTo>
                    <a:lnTo>
                      <a:pt x="10" y="9"/>
                    </a:lnTo>
                    <a:lnTo>
                      <a:pt x="3" y="21"/>
                    </a:lnTo>
                    <a:lnTo>
                      <a:pt x="0" y="35"/>
                    </a:lnTo>
                    <a:lnTo>
                      <a:pt x="0" y="315"/>
                    </a:lnTo>
                    <a:lnTo>
                      <a:pt x="3" y="329"/>
                    </a:lnTo>
                    <a:lnTo>
                      <a:pt x="10" y="341"/>
                    </a:lnTo>
                    <a:lnTo>
                      <a:pt x="21" y="348"/>
                    </a:lnTo>
                    <a:lnTo>
                      <a:pt x="34" y="350"/>
                    </a:lnTo>
                    <a:lnTo>
                      <a:pt x="127" y="350"/>
                    </a:lnTo>
                    <a:lnTo>
                      <a:pt x="127" y="314"/>
                    </a:lnTo>
                    <a:lnTo>
                      <a:pt x="36" y="314"/>
                    </a:lnTo>
                    <a:lnTo>
                      <a:pt x="36" y="0"/>
                    </a:lnTo>
                    <a:lnTo>
                      <a:pt x="34" y="0"/>
                    </a:lnTo>
                    <a:close/>
                  </a:path>
                </a:pathLst>
              </a:custGeom>
              <a:grpFill/>
              <a:ln w="0">
                <a:noFill/>
                <a:prstDash val="solid"/>
                <a:round/>
                <a:headEnd/>
                <a:tailEnd/>
              </a:ln>
              <a:effectLst/>
            </p:spPr>
            <p:txBody>
              <a:bodyPr/>
              <a:lstStyle/>
              <a:p>
                <a:endParaRPr lang="en-US"/>
              </a:p>
            </p:txBody>
          </p:sp>
          <p:sp>
            <p:nvSpPr>
              <p:cNvPr id="204" name="Freeform 230"/>
              <p:cNvSpPr>
                <a:spLocks noEditPoints="1"/>
              </p:cNvSpPr>
              <p:nvPr/>
            </p:nvSpPr>
            <p:spPr bwMode="gray">
              <a:xfrm>
                <a:off x="2001" y="2690"/>
                <a:ext cx="260" cy="384"/>
              </a:xfrm>
              <a:custGeom>
                <a:avLst/>
                <a:gdLst/>
                <a:ahLst/>
                <a:cxnLst>
                  <a:cxn ang="0">
                    <a:pos x="239" y="382"/>
                  </a:cxn>
                  <a:cxn ang="0">
                    <a:pos x="257" y="363"/>
                  </a:cxn>
                  <a:cxn ang="0">
                    <a:pos x="260" y="34"/>
                  </a:cxn>
                  <a:cxn ang="0">
                    <a:pos x="249" y="10"/>
                  </a:cxn>
                  <a:cxn ang="0">
                    <a:pos x="225" y="0"/>
                  </a:cxn>
                  <a:cxn ang="0">
                    <a:pos x="57" y="1"/>
                  </a:cxn>
                  <a:cxn ang="0">
                    <a:pos x="48" y="7"/>
                  </a:cxn>
                  <a:cxn ang="0">
                    <a:pos x="45" y="18"/>
                  </a:cxn>
                  <a:cxn ang="0">
                    <a:pos x="44" y="123"/>
                  </a:cxn>
                  <a:cxn ang="0">
                    <a:pos x="33" y="145"/>
                  </a:cxn>
                  <a:cxn ang="0">
                    <a:pos x="18" y="175"/>
                  </a:cxn>
                  <a:cxn ang="0">
                    <a:pos x="6" y="202"/>
                  </a:cxn>
                  <a:cxn ang="0">
                    <a:pos x="2" y="213"/>
                  </a:cxn>
                  <a:cxn ang="0">
                    <a:pos x="0" y="220"/>
                  </a:cxn>
                  <a:cxn ang="0">
                    <a:pos x="2" y="231"/>
                  </a:cxn>
                  <a:cxn ang="0">
                    <a:pos x="12" y="238"/>
                  </a:cxn>
                  <a:cxn ang="0">
                    <a:pos x="21" y="238"/>
                  </a:cxn>
                  <a:cxn ang="0">
                    <a:pos x="45" y="238"/>
                  </a:cxn>
                  <a:cxn ang="0">
                    <a:pos x="225" y="384"/>
                  </a:cxn>
                  <a:cxn ang="0">
                    <a:pos x="81" y="348"/>
                  </a:cxn>
                  <a:cxn ang="0">
                    <a:pos x="81" y="316"/>
                  </a:cxn>
                  <a:cxn ang="0">
                    <a:pos x="81" y="274"/>
                  </a:cxn>
                  <a:cxn ang="0">
                    <a:pos x="81" y="237"/>
                  </a:cxn>
                  <a:cxn ang="0">
                    <a:pos x="81" y="220"/>
                  </a:cxn>
                  <a:cxn ang="0">
                    <a:pos x="78" y="211"/>
                  </a:cxn>
                  <a:cxn ang="0">
                    <a:pos x="72" y="205"/>
                  </a:cxn>
                  <a:cxn ang="0">
                    <a:pos x="63" y="202"/>
                  </a:cxn>
                  <a:cxn ang="0">
                    <a:pos x="60" y="202"/>
                  </a:cxn>
                  <a:cxn ang="0">
                    <a:pos x="51" y="202"/>
                  </a:cxn>
                  <a:cxn ang="0">
                    <a:pos x="53" y="187"/>
                  </a:cxn>
                  <a:cxn ang="0">
                    <a:pos x="68" y="156"/>
                  </a:cxn>
                  <a:cxn ang="0">
                    <a:pos x="78" y="133"/>
                  </a:cxn>
                  <a:cxn ang="0">
                    <a:pos x="81" y="126"/>
                  </a:cxn>
                  <a:cxn ang="0">
                    <a:pos x="81" y="118"/>
                  </a:cxn>
                  <a:cxn ang="0">
                    <a:pos x="81" y="88"/>
                  </a:cxn>
                  <a:cxn ang="0">
                    <a:pos x="81" y="52"/>
                  </a:cxn>
                  <a:cxn ang="0">
                    <a:pos x="224" y="36"/>
                  </a:cxn>
                </a:cxnLst>
                <a:rect l="0" t="0" r="r" b="b"/>
                <a:pathLst>
                  <a:path w="260" h="384">
                    <a:moveTo>
                      <a:pt x="225" y="384"/>
                    </a:moveTo>
                    <a:lnTo>
                      <a:pt x="239" y="382"/>
                    </a:lnTo>
                    <a:lnTo>
                      <a:pt x="249" y="375"/>
                    </a:lnTo>
                    <a:lnTo>
                      <a:pt x="257" y="363"/>
                    </a:lnTo>
                    <a:lnTo>
                      <a:pt x="260" y="349"/>
                    </a:lnTo>
                    <a:lnTo>
                      <a:pt x="260" y="34"/>
                    </a:lnTo>
                    <a:lnTo>
                      <a:pt x="257" y="21"/>
                    </a:lnTo>
                    <a:lnTo>
                      <a:pt x="249" y="10"/>
                    </a:lnTo>
                    <a:lnTo>
                      <a:pt x="239" y="3"/>
                    </a:lnTo>
                    <a:lnTo>
                      <a:pt x="225" y="0"/>
                    </a:lnTo>
                    <a:lnTo>
                      <a:pt x="63" y="0"/>
                    </a:lnTo>
                    <a:lnTo>
                      <a:pt x="57" y="1"/>
                    </a:lnTo>
                    <a:lnTo>
                      <a:pt x="53" y="3"/>
                    </a:lnTo>
                    <a:lnTo>
                      <a:pt x="48" y="7"/>
                    </a:lnTo>
                    <a:lnTo>
                      <a:pt x="47" y="12"/>
                    </a:lnTo>
                    <a:lnTo>
                      <a:pt x="45" y="18"/>
                    </a:lnTo>
                    <a:lnTo>
                      <a:pt x="45" y="118"/>
                    </a:lnTo>
                    <a:lnTo>
                      <a:pt x="44" y="123"/>
                    </a:lnTo>
                    <a:lnTo>
                      <a:pt x="39" y="133"/>
                    </a:lnTo>
                    <a:lnTo>
                      <a:pt x="33" y="145"/>
                    </a:lnTo>
                    <a:lnTo>
                      <a:pt x="26" y="160"/>
                    </a:lnTo>
                    <a:lnTo>
                      <a:pt x="18" y="175"/>
                    </a:lnTo>
                    <a:lnTo>
                      <a:pt x="12" y="190"/>
                    </a:lnTo>
                    <a:lnTo>
                      <a:pt x="6" y="202"/>
                    </a:lnTo>
                    <a:lnTo>
                      <a:pt x="3" y="210"/>
                    </a:lnTo>
                    <a:lnTo>
                      <a:pt x="2" y="213"/>
                    </a:lnTo>
                    <a:lnTo>
                      <a:pt x="0" y="217"/>
                    </a:lnTo>
                    <a:lnTo>
                      <a:pt x="0" y="220"/>
                    </a:lnTo>
                    <a:lnTo>
                      <a:pt x="0" y="226"/>
                    </a:lnTo>
                    <a:lnTo>
                      <a:pt x="2" y="231"/>
                    </a:lnTo>
                    <a:lnTo>
                      <a:pt x="6" y="235"/>
                    </a:lnTo>
                    <a:lnTo>
                      <a:pt x="12" y="238"/>
                    </a:lnTo>
                    <a:lnTo>
                      <a:pt x="18" y="238"/>
                    </a:lnTo>
                    <a:lnTo>
                      <a:pt x="21" y="238"/>
                    </a:lnTo>
                    <a:lnTo>
                      <a:pt x="32" y="238"/>
                    </a:lnTo>
                    <a:lnTo>
                      <a:pt x="45" y="238"/>
                    </a:lnTo>
                    <a:lnTo>
                      <a:pt x="45" y="384"/>
                    </a:lnTo>
                    <a:lnTo>
                      <a:pt x="225" y="384"/>
                    </a:lnTo>
                    <a:close/>
                    <a:moveTo>
                      <a:pt x="224" y="348"/>
                    </a:moveTo>
                    <a:lnTo>
                      <a:pt x="81" y="348"/>
                    </a:lnTo>
                    <a:lnTo>
                      <a:pt x="81" y="334"/>
                    </a:lnTo>
                    <a:lnTo>
                      <a:pt x="81" y="316"/>
                    </a:lnTo>
                    <a:lnTo>
                      <a:pt x="81" y="295"/>
                    </a:lnTo>
                    <a:lnTo>
                      <a:pt x="81" y="274"/>
                    </a:lnTo>
                    <a:lnTo>
                      <a:pt x="81" y="253"/>
                    </a:lnTo>
                    <a:lnTo>
                      <a:pt x="81" y="237"/>
                    </a:lnTo>
                    <a:lnTo>
                      <a:pt x="81" y="225"/>
                    </a:lnTo>
                    <a:lnTo>
                      <a:pt x="81" y="220"/>
                    </a:lnTo>
                    <a:lnTo>
                      <a:pt x="81" y="216"/>
                    </a:lnTo>
                    <a:lnTo>
                      <a:pt x="78" y="211"/>
                    </a:lnTo>
                    <a:lnTo>
                      <a:pt x="77" y="208"/>
                    </a:lnTo>
                    <a:lnTo>
                      <a:pt x="72" y="205"/>
                    </a:lnTo>
                    <a:lnTo>
                      <a:pt x="68" y="204"/>
                    </a:lnTo>
                    <a:lnTo>
                      <a:pt x="63" y="202"/>
                    </a:lnTo>
                    <a:lnTo>
                      <a:pt x="62" y="202"/>
                    </a:lnTo>
                    <a:lnTo>
                      <a:pt x="60" y="202"/>
                    </a:lnTo>
                    <a:lnTo>
                      <a:pt x="56" y="202"/>
                    </a:lnTo>
                    <a:lnTo>
                      <a:pt x="51" y="202"/>
                    </a:lnTo>
                    <a:lnTo>
                      <a:pt x="45" y="202"/>
                    </a:lnTo>
                    <a:lnTo>
                      <a:pt x="53" y="187"/>
                    </a:lnTo>
                    <a:lnTo>
                      <a:pt x="60" y="171"/>
                    </a:lnTo>
                    <a:lnTo>
                      <a:pt x="68" y="156"/>
                    </a:lnTo>
                    <a:lnTo>
                      <a:pt x="74" y="142"/>
                    </a:lnTo>
                    <a:lnTo>
                      <a:pt x="78" y="133"/>
                    </a:lnTo>
                    <a:lnTo>
                      <a:pt x="80" y="130"/>
                    </a:lnTo>
                    <a:lnTo>
                      <a:pt x="81" y="126"/>
                    </a:lnTo>
                    <a:lnTo>
                      <a:pt x="81" y="123"/>
                    </a:lnTo>
                    <a:lnTo>
                      <a:pt x="81" y="118"/>
                    </a:lnTo>
                    <a:lnTo>
                      <a:pt x="81" y="106"/>
                    </a:lnTo>
                    <a:lnTo>
                      <a:pt x="81" y="88"/>
                    </a:lnTo>
                    <a:lnTo>
                      <a:pt x="81" y="70"/>
                    </a:lnTo>
                    <a:lnTo>
                      <a:pt x="81" y="52"/>
                    </a:lnTo>
                    <a:lnTo>
                      <a:pt x="81" y="36"/>
                    </a:lnTo>
                    <a:lnTo>
                      <a:pt x="224" y="36"/>
                    </a:lnTo>
                    <a:lnTo>
                      <a:pt x="224" y="348"/>
                    </a:lnTo>
                    <a:close/>
                  </a:path>
                </a:pathLst>
              </a:custGeom>
              <a:grpFill/>
              <a:ln w="0">
                <a:noFill/>
                <a:prstDash val="solid"/>
                <a:round/>
                <a:headEnd/>
                <a:tailEnd/>
              </a:ln>
              <a:effectLst/>
            </p:spPr>
            <p:txBody>
              <a:bodyPr/>
              <a:lstStyle/>
              <a:p>
                <a:endParaRPr lang="en-US"/>
              </a:p>
            </p:txBody>
          </p:sp>
          <p:sp>
            <p:nvSpPr>
              <p:cNvPr id="205" name="Rectangle 231"/>
              <p:cNvSpPr>
                <a:spLocks noChangeArrowheads="1"/>
              </p:cNvSpPr>
              <p:nvPr/>
            </p:nvSpPr>
            <p:spPr bwMode="gray">
              <a:xfrm>
                <a:off x="2099" y="2792"/>
                <a:ext cx="27" cy="40"/>
              </a:xfrm>
              <a:prstGeom prst="rect">
                <a:avLst/>
              </a:prstGeom>
              <a:grpFill/>
              <a:ln w="0">
                <a:noFill/>
                <a:miter lim="800000"/>
                <a:headEnd/>
                <a:tailEnd/>
              </a:ln>
              <a:effectLst/>
            </p:spPr>
            <p:txBody>
              <a:bodyPr/>
              <a:lstStyle/>
              <a:p>
                <a:endParaRPr lang="en-US"/>
              </a:p>
            </p:txBody>
          </p:sp>
          <p:sp>
            <p:nvSpPr>
              <p:cNvPr id="206" name="Rectangle 232"/>
              <p:cNvSpPr>
                <a:spLocks noChangeArrowheads="1"/>
              </p:cNvSpPr>
              <p:nvPr/>
            </p:nvSpPr>
            <p:spPr bwMode="gray">
              <a:xfrm>
                <a:off x="1955" y="2724"/>
                <a:ext cx="91" cy="36"/>
              </a:xfrm>
              <a:prstGeom prst="rect">
                <a:avLst/>
              </a:prstGeom>
              <a:grpFill/>
              <a:ln w="0">
                <a:noFill/>
                <a:miter lim="800000"/>
                <a:headEnd/>
                <a:tailEnd/>
              </a:ln>
              <a:effectLst/>
            </p:spPr>
            <p:txBody>
              <a:bodyPr/>
              <a:lstStyle/>
              <a:p>
                <a:endParaRPr lang="en-US"/>
              </a:p>
            </p:txBody>
          </p:sp>
        </p:grpSp>
        <p:grpSp>
          <p:nvGrpSpPr>
            <p:cNvPr id="53" name="Group 214"/>
            <p:cNvGrpSpPr/>
            <p:nvPr/>
          </p:nvGrpSpPr>
          <p:grpSpPr>
            <a:xfrm rot="3789504">
              <a:off x="3174681" y="3789848"/>
              <a:ext cx="244942" cy="319942"/>
              <a:chOff x="3067050" y="1493838"/>
              <a:chExt cx="3009900" cy="3878263"/>
            </a:xfrm>
            <a:grpFill/>
          </p:grpSpPr>
          <p:sp>
            <p:nvSpPr>
              <p:cNvPr id="196" name="Freeform 67"/>
              <p:cNvSpPr>
                <a:spLocks/>
              </p:cNvSpPr>
              <p:nvPr/>
            </p:nvSpPr>
            <p:spPr bwMode="auto">
              <a:xfrm>
                <a:off x="3670300" y="3875088"/>
                <a:ext cx="1822450" cy="1497013"/>
              </a:xfrm>
              <a:custGeom>
                <a:avLst/>
                <a:gdLst/>
                <a:ahLst/>
                <a:cxnLst>
                  <a:cxn ang="0">
                    <a:pos x="484" y="256"/>
                  </a:cxn>
                  <a:cxn ang="0">
                    <a:pos x="0" y="256"/>
                  </a:cxn>
                  <a:cxn ang="0">
                    <a:pos x="242" y="0"/>
                  </a:cxn>
                  <a:cxn ang="0">
                    <a:pos x="484" y="256"/>
                  </a:cxn>
                </a:cxnLst>
                <a:rect l="0" t="0" r="r" b="b"/>
                <a:pathLst>
                  <a:path w="484" h="398">
                    <a:moveTo>
                      <a:pt x="484" y="256"/>
                    </a:moveTo>
                    <a:cubicBezTo>
                      <a:pt x="484" y="398"/>
                      <a:pt x="0" y="398"/>
                      <a:pt x="0" y="256"/>
                    </a:cubicBezTo>
                    <a:cubicBezTo>
                      <a:pt x="0" y="115"/>
                      <a:pt x="108" y="0"/>
                      <a:pt x="242" y="0"/>
                    </a:cubicBezTo>
                    <a:cubicBezTo>
                      <a:pt x="376" y="0"/>
                      <a:pt x="484" y="115"/>
                      <a:pt x="484" y="2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68"/>
              <p:cNvSpPr>
                <a:spLocks/>
              </p:cNvSpPr>
              <p:nvPr/>
            </p:nvSpPr>
            <p:spPr bwMode="auto">
              <a:xfrm>
                <a:off x="4535488" y="3787775"/>
                <a:ext cx="90488" cy="192088"/>
              </a:xfrm>
              <a:custGeom>
                <a:avLst/>
                <a:gdLst/>
                <a:ahLst/>
                <a:cxnLst>
                  <a:cxn ang="0">
                    <a:pos x="24" y="0"/>
                  </a:cxn>
                  <a:cxn ang="0">
                    <a:pos x="0" y="0"/>
                  </a:cxn>
                  <a:cxn ang="0">
                    <a:pos x="0" y="43"/>
                  </a:cxn>
                  <a:cxn ang="0">
                    <a:pos x="0" y="43"/>
                  </a:cxn>
                  <a:cxn ang="0">
                    <a:pos x="0" y="44"/>
                  </a:cxn>
                  <a:cxn ang="0">
                    <a:pos x="12" y="51"/>
                  </a:cxn>
                  <a:cxn ang="0">
                    <a:pos x="24" y="44"/>
                  </a:cxn>
                  <a:cxn ang="0">
                    <a:pos x="24" y="43"/>
                  </a:cxn>
                  <a:cxn ang="0">
                    <a:pos x="24" y="43"/>
                  </a:cxn>
                  <a:cxn ang="0">
                    <a:pos x="24" y="0"/>
                  </a:cxn>
                </a:cxnLst>
                <a:rect l="0" t="0" r="r" b="b"/>
                <a:pathLst>
                  <a:path w="24" h="51">
                    <a:moveTo>
                      <a:pt x="24" y="0"/>
                    </a:moveTo>
                    <a:cubicBezTo>
                      <a:pt x="0" y="0"/>
                      <a:pt x="0" y="0"/>
                      <a:pt x="0" y="0"/>
                    </a:cubicBezTo>
                    <a:cubicBezTo>
                      <a:pt x="0" y="43"/>
                      <a:pt x="0" y="43"/>
                      <a:pt x="0" y="43"/>
                    </a:cubicBezTo>
                    <a:cubicBezTo>
                      <a:pt x="0" y="43"/>
                      <a:pt x="0" y="43"/>
                      <a:pt x="0" y="43"/>
                    </a:cubicBezTo>
                    <a:cubicBezTo>
                      <a:pt x="0" y="43"/>
                      <a:pt x="0" y="43"/>
                      <a:pt x="0" y="44"/>
                    </a:cubicBezTo>
                    <a:cubicBezTo>
                      <a:pt x="0" y="48"/>
                      <a:pt x="5" y="51"/>
                      <a:pt x="12" y="51"/>
                    </a:cubicBezTo>
                    <a:cubicBezTo>
                      <a:pt x="19" y="51"/>
                      <a:pt x="24" y="48"/>
                      <a:pt x="24" y="44"/>
                    </a:cubicBezTo>
                    <a:cubicBezTo>
                      <a:pt x="24" y="43"/>
                      <a:pt x="24" y="43"/>
                      <a:pt x="24" y="43"/>
                    </a:cubicBezTo>
                    <a:cubicBezTo>
                      <a:pt x="24" y="43"/>
                      <a:pt x="24" y="43"/>
                      <a:pt x="24" y="43"/>
                    </a:cubicBezTo>
                    <a:lnTo>
                      <a:pt x="2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69"/>
              <p:cNvSpPr>
                <a:spLocks/>
              </p:cNvSpPr>
              <p:nvPr/>
            </p:nvSpPr>
            <p:spPr bwMode="auto">
              <a:xfrm>
                <a:off x="3067050" y="1493838"/>
                <a:ext cx="3009900" cy="2170113"/>
              </a:xfrm>
              <a:custGeom>
                <a:avLst/>
                <a:gdLst/>
                <a:ahLst/>
                <a:cxnLst>
                  <a:cxn ang="0">
                    <a:pos x="1" y="540"/>
                  </a:cxn>
                  <a:cxn ang="0">
                    <a:pos x="17" y="46"/>
                  </a:cxn>
                  <a:cxn ang="0">
                    <a:pos x="66" y="0"/>
                  </a:cxn>
                  <a:cxn ang="0">
                    <a:pos x="732" y="0"/>
                  </a:cxn>
                  <a:cxn ang="0">
                    <a:pos x="782" y="44"/>
                  </a:cxn>
                  <a:cxn ang="0">
                    <a:pos x="799" y="529"/>
                  </a:cxn>
                  <a:cxn ang="0">
                    <a:pos x="745" y="576"/>
                  </a:cxn>
                  <a:cxn ang="0">
                    <a:pos x="42" y="576"/>
                  </a:cxn>
                  <a:cxn ang="0">
                    <a:pos x="1" y="540"/>
                  </a:cxn>
                </a:cxnLst>
                <a:rect l="0" t="0" r="r" b="b"/>
                <a:pathLst>
                  <a:path w="799" h="577">
                    <a:moveTo>
                      <a:pt x="1" y="540"/>
                    </a:moveTo>
                    <a:cubicBezTo>
                      <a:pt x="17" y="46"/>
                      <a:pt x="17" y="46"/>
                      <a:pt x="17" y="46"/>
                    </a:cubicBezTo>
                    <a:cubicBezTo>
                      <a:pt x="17" y="46"/>
                      <a:pt x="17" y="0"/>
                      <a:pt x="66" y="0"/>
                    </a:cubicBezTo>
                    <a:cubicBezTo>
                      <a:pt x="116" y="0"/>
                      <a:pt x="732" y="0"/>
                      <a:pt x="732" y="0"/>
                    </a:cubicBezTo>
                    <a:cubicBezTo>
                      <a:pt x="732" y="0"/>
                      <a:pt x="780" y="1"/>
                      <a:pt x="782" y="44"/>
                    </a:cubicBezTo>
                    <a:cubicBezTo>
                      <a:pt x="784" y="87"/>
                      <a:pt x="799" y="529"/>
                      <a:pt x="799" y="529"/>
                    </a:cubicBezTo>
                    <a:cubicBezTo>
                      <a:pt x="799" y="529"/>
                      <a:pt x="797" y="576"/>
                      <a:pt x="745" y="576"/>
                    </a:cubicBezTo>
                    <a:cubicBezTo>
                      <a:pt x="694" y="576"/>
                      <a:pt x="42" y="576"/>
                      <a:pt x="42" y="576"/>
                    </a:cubicBezTo>
                    <a:cubicBezTo>
                      <a:pt x="42" y="576"/>
                      <a:pt x="0" y="577"/>
                      <a:pt x="1" y="5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99" name="Freeform 70"/>
              <p:cNvSpPr>
                <a:spLocks/>
              </p:cNvSpPr>
              <p:nvPr/>
            </p:nvSpPr>
            <p:spPr bwMode="auto">
              <a:xfrm>
                <a:off x="3387998" y="1749870"/>
                <a:ext cx="2414588" cy="1628779"/>
              </a:xfrm>
              <a:custGeom>
                <a:avLst/>
                <a:gdLst/>
                <a:ahLst/>
                <a:cxnLst>
                  <a:cxn ang="0">
                    <a:pos x="38" y="0"/>
                  </a:cxn>
                  <a:cxn ang="0">
                    <a:pos x="0" y="1026"/>
                  </a:cxn>
                  <a:cxn ang="0">
                    <a:pos x="1521" y="1026"/>
                  </a:cxn>
                  <a:cxn ang="0">
                    <a:pos x="1468" y="0"/>
                  </a:cxn>
                  <a:cxn ang="0">
                    <a:pos x="38" y="0"/>
                  </a:cxn>
                </a:cxnLst>
                <a:rect l="0" t="0" r="r" b="b"/>
                <a:pathLst>
                  <a:path w="1521" h="1026">
                    <a:moveTo>
                      <a:pt x="38" y="0"/>
                    </a:moveTo>
                    <a:lnTo>
                      <a:pt x="0" y="1026"/>
                    </a:lnTo>
                    <a:lnTo>
                      <a:pt x="1521" y="1026"/>
                    </a:lnTo>
                    <a:lnTo>
                      <a:pt x="1468" y="0"/>
                    </a:lnTo>
                    <a:lnTo>
                      <a:pt x="38" y="0"/>
                    </a:lnTo>
                    <a:close/>
                  </a:path>
                </a:pathLst>
              </a:custGeom>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00" name="Freeform 71"/>
              <p:cNvSpPr>
                <a:spLocks/>
              </p:cNvSpPr>
              <p:nvPr/>
            </p:nvSpPr>
            <p:spPr bwMode="auto">
              <a:xfrm>
                <a:off x="4468813" y="3551238"/>
                <a:ext cx="222250" cy="255588"/>
              </a:xfrm>
              <a:custGeom>
                <a:avLst/>
                <a:gdLst/>
                <a:ahLst/>
                <a:cxnLst>
                  <a:cxn ang="0">
                    <a:pos x="0" y="16"/>
                  </a:cxn>
                  <a:cxn ang="0">
                    <a:pos x="0" y="54"/>
                  </a:cxn>
                  <a:cxn ang="0">
                    <a:pos x="31" y="68"/>
                  </a:cxn>
                  <a:cxn ang="0">
                    <a:pos x="57" y="52"/>
                  </a:cxn>
                  <a:cxn ang="0">
                    <a:pos x="57" y="15"/>
                  </a:cxn>
                  <a:cxn ang="0">
                    <a:pos x="31" y="0"/>
                  </a:cxn>
                  <a:cxn ang="0">
                    <a:pos x="0" y="16"/>
                  </a:cxn>
                </a:cxnLst>
                <a:rect l="0" t="0" r="r" b="b"/>
                <a:pathLst>
                  <a:path w="59" h="68">
                    <a:moveTo>
                      <a:pt x="0" y="16"/>
                    </a:moveTo>
                    <a:cubicBezTo>
                      <a:pt x="0" y="54"/>
                      <a:pt x="0" y="54"/>
                      <a:pt x="0" y="54"/>
                    </a:cubicBezTo>
                    <a:cubicBezTo>
                      <a:pt x="0" y="54"/>
                      <a:pt x="4" y="68"/>
                      <a:pt x="31" y="68"/>
                    </a:cubicBezTo>
                    <a:cubicBezTo>
                      <a:pt x="59" y="68"/>
                      <a:pt x="57" y="52"/>
                      <a:pt x="57" y="52"/>
                    </a:cubicBezTo>
                    <a:cubicBezTo>
                      <a:pt x="57" y="15"/>
                      <a:pt x="57" y="15"/>
                      <a:pt x="57" y="15"/>
                    </a:cubicBezTo>
                    <a:cubicBezTo>
                      <a:pt x="57" y="15"/>
                      <a:pt x="56" y="0"/>
                      <a:pt x="31" y="0"/>
                    </a:cubicBezTo>
                    <a:cubicBezTo>
                      <a:pt x="7" y="0"/>
                      <a:pt x="0" y="8"/>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72"/>
              <p:cNvSpPr>
                <a:spLocks/>
              </p:cNvSpPr>
              <p:nvPr/>
            </p:nvSpPr>
            <p:spPr bwMode="auto">
              <a:xfrm>
                <a:off x="3365500" y="1784350"/>
                <a:ext cx="2417763" cy="1627188"/>
              </a:xfrm>
              <a:custGeom>
                <a:avLst/>
                <a:gdLst/>
                <a:ahLst/>
                <a:cxnLst>
                  <a:cxn ang="0">
                    <a:pos x="54" y="19"/>
                  </a:cxn>
                  <a:cxn ang="0">
                    <a:pos x="1451" y="19"/>
                  </a:cxn>
                  <a:cxn ang="0">
                    <a:pos x="1501" y="1025"/>
                  </a:cxn>
                  <a:cxn ang="0">
                    <a:pos x="1523" y="1025"/>
                  </a:cxn>
                  <a:cxn ang="0">
                    <a:pos x="1470" y="0"/>
                  </a:cxn>
                  <a:cxn ang="0">
                    <a:pos x="40" y="0"/>
                  </a:cxn>
                  <a:cxn ang="0">
                    <a:pos x="0" y="1025"/>
                  </a:cxn>
                  <a:cxn ang="0">
                    <a:pos x="16" y="1025"/>
                  </a:cxn>
                  <a:cxn ang="0">
                    <a:pos x="54" y="19"/>
                  </a:cxn>
                </a:cxnLst>
                <a:rect l="0" t="0" r="r" b="b"/>
                <a:pathLst>
                  <a:path w="1523" h="1025">
                    <a:moveTo>
                      <a:pt x="54" y="19"/>
                    </a:moveTo>
                    <a:lnTo>
                      <a:pt x="1451" y="19"/>
                    </a:lnTo>
                    <a:lnTo>
                      <a:pt x="1501" y="1025"/>
                    </a:lnTo>
                    <a:lnTo>
                      <a:pt x="1523" y="1025"/>
                    </a:lnTo>
                    <a:lnTo>
                      <a:pt x="1470" y="0"/>
                    </a:lnTo>
                    <a:lnTo>
                      <a:pt x="40" y="0"/>
                    </a:lnTo>
                    <a:lnTo>
                      <a:pt x="0" y="1025"/>
                    </a:lnTo>
                    <a:lnTo>
                      <a:pt x="16" y="1025"/>
                    </a:lnTo>
                    <a:lnTo>
                      <a:pt x="54"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Rectangle 73"/>
              <p:cNvSpPr>
                <a:spLocks noChangeArrowheads="1"/>
              </p:cNvSpPr>
              <p:nvPr/>
            </p:nvSpPr>
            <p:spPr bwMode="auto">
              <a:xfrm>
                <a:off x="3357563" y="3427413"/>
                <a:ext cx="2432050" cy="142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4" name="Freeform 47"/>
            <p:cNvSpPr>
              <a:spLocks noEditPoints="1"/>
            </p:cNvSpPr>
            <p:nvPr/>
          </p:nvSpPr>
          <p:spPr bwMode="auto">
            <a:xfrm>
              <a:off x="2027676" y="2997996"/>
              <a:ext cx="690509" cy="548095"/>
            </a:xfrm>
            <a:custGeom>
              <a:avLst/>
              <a:gdLst/>
              <a:ahLst/>
              <a:cxnLst>
                <a:cxn ang="0">
                  <a:pos x="626" y="124"/>
                </a:cxn>
                <a:cxn ang="0">
                  <a:pos x="617" y="114"/>
                </a:cxn>
                <a:cxn ang="0">
                  <a:pos x="617" y="112"/>
                </a:cxn>
                <a:cxn ang="0">
                  <a:pos x="616" y="113"/>
                </a:cxn>
                <a:cxn ang="0">
                  <a:pos x="588" y="113"/>
                </a:cxn>
                <a:cxn ang="0">
                  <a:pos x="571" y="137"/>
                </a:cxn>
                <a:cxn ang="0">
                  <a:pos x="537" y="155"/>
                </a:cxn>
                <a:cxn ang="0">
                  <a:pos x="472" y="106"/>
                </a:cxn>
                <a:cxn ang="0">
                  <a:pos x="450" y="270"/>
                </a:cxn>
                <a:cxn ang="0">
                  <a:pos x="385" y="0"/>
                </a:cxn>
                <a:cxn ang="0">
                  <a:pos x="373" y="58"/>
                </a:cxn>
                <a:cxn ang="0">
                  <a:pos x="318" y="314"/>
                </a:cxn>
                <a:cxn ang="0">
                  <a:pos x="177" y="143"/>
                </a:cxn>
                <a:cxn ang="0">
                  <a:pos x="42" y="454"/>
                </a:cxn>
                <a:cxn ang="0">
                  <a:pos x="26" y="462"/>
                </a:cxn>
                <a:cxn ang="0">
                  <a:pos x="0" y="456"/>
                </a:cxn>
                <a:cxn ang="0">
                  <a:pos x="0" y="510"/>
                </a:cxn>
                <a:cxn ang="0">
                  <a:pos x="17" y="506"/>
                </a:cxn>
                <a:cxn ang="0">
                  <a:pos x="32" y="489"/>
                </a:cxn>
                <a:cxn ang="0">
                  <a:pos x="63" y="474"/>
                </a:cxn>
                <a:cxn ang="0">
                  <a:pos x="184" y="195"/>
                </a:cxn>
                <a:cxn ang="0">
                  <a:pos x="332" y="375"/>
                </a:cxn>
                <a:cxn ang="0">
                  <a:pos x="387" y="122"/>
                </a:cxn>
                <a:cxn ang="0">
                  <a:pos x="457" y="415"/>
                </a:cxn>
                <a:cxn ang="0">
                  <a:pos x="493" y="155"/>
                </a:cxn>
                <a:cxn ang="0">
                  <a:pos x="535" y="187"/>
                </a:cxn>
                <a:cxn ang="0">
                  <a:pos x="584" y="161"/>
                </a:cxn>
                <a:cxn ang="0">
                  <a:pos x="612" y="161"/>
                </a:cxn>
                <a:cxn ang="0">
                  <a:pos x="626" y="124"/>
                </a:cxn>
                <a:cxn ang="0">
                  <a:pos x="538" y="155"/>
                </a:cxn>
                <a:cxn ang="0">
                  <a:pos x="538" y="155"/>
                </a:cxn>
                <a:cxn ang="0">
                  <a:pos x="538" y="155"/>
                </a:cxn>
                <a:cxn ang="0">
                  <a:pos x="538" y="155"/>
                </a:cxn>
              </a:cxnLst>
              <a:rect l="0" t="0" r="r" b="b"/>
              <a:pathLst>
                <a:path w="633" h="510">
                  <a:moveTo>
                    <a:pt x="626" y="124"/>
                  </a:moveTo>
                  <a:cubicBezTo>
                    <a:pt x="624" y="119"/>
                    <a:pt x="621" y="116"/>
                    <a:pt x="617" y="114"/>
                  </a:cubicBezTo>
                  <a:cubicBezTo>
                    <a:pt x="617" y="112"/>
                    <a:pt x="617" y="112"/>
                    <a:pt x="617" y="112"/>
                  </a:cubicBezTo>
                  <a:cubicBezTo>
                    <a:pt x="616" y="113"/>
                    <a:pt x="616" y="113"/>
                    <a:pt x="616" y="113"/>
                  </a:cubicBezTo>
                  <a:cubicBezTo>
                    <a:pt x="608" y="108"/>
                    <a:pt x="597" y="108"/>
                    <a:pt x="588" y="113"/>
                  </a:cubicBezTo>
                  <a:cubicBezTo>
                    <a:pt x="578" y="118"/>
                    <a:pt x="572" y="127"/>
                    <a:pt x="571" y="137"/>
                  </a:cubicBezTo>
                  <a:cubicBezTo>
                    <a:pt x="537" y="155"/>
                    <a:pt x="537" y="155"/>
                    <a:pt x="537" y="155"/>
                  </a:cubicBezTo>
                  <a:cubicBezTo>
                    <a:pt x="525" y="146"/>
                    <a:pt x="472" y="106"/>
                    <a:pt x="472" y="106"/>
                  </a:cubicBezTo>
                  <a:cubicBezTo>
                    <a:pt x="472" y="106"/>
                    <a:pt x="458" y="207"/>
                    <a:pt x="450" y="270"/>
                  </a:cubicBezTo>
                  <a:cubicBezTo>
                    <a:pt x="431" y="191"/>
                    <a:pt x="385" y="0"/>
                    <a:pt x="385" y="0"/>
                  </a:cubicBezTo>
                  <a:cubicBezTo>
                    <a:pt x="373" y="58"/>
                    <a:pt x="373" y="58"/>
                    <a:pt x="373" y="58"/>
                  </a:cubicBezTo>
                  <a:cubicBezTo>
                    <a:pt x="373" y="58"/>
                    <a:pt x="327" y="270"/>
                    <a:pt x="318" y="314"/>
                  </a:cubicBezTo>
                  <a:cubicBezTo>
                    <a:pt x="290" y="281"/>
                    <a:pt x="177" y="143"/>
                    <a:pt x="177" y="143"/>
                  </a:cubicBezTo>
                  <a:cubicBezTo>
                    <a:pt x="177" y="143"/>
                    <a:pt x="46" y="445"/>
                    <a:pt x="42" y="454"/>
                  </a:cubicBezTo>
                  <a:cubicBezTo>
                    <a:pt x="39" y="456"/>
                    <a:pt x="32" y="459"/>
                    <a:pt x="26" y="462"/>
                  </a:cubicBezTo>
                  <a:cubicBezTo>
                    <a:pt x="19" y="456"/>
                    <a:pt x="9" y="453"/>
                    <a:pt x="0" y="456"/>
                  </a:cubicBezTo>
                  <a:cubicBezTo>
                    <a:pt x="0" y="510"/>
                    <a:pt x="0" y="510"/>
                    <a:pt x="0" y="510"/>
                  </a:cubicBezTo>
                  <a:cubicBezTo>
                    <a:pt x="5" y="510"/>
                    <a:pt x="11" y="509"/>
                    <a:pt x="17" y="506"/>
                  </a:cubicBezTo>
                  <a:cubicBezTo>
                    <a:pt x="24" y="503"/>
                    <a:pt x="30" y="496"/>
                    <a:pt x="32" y="489"/>
                  </a:cubicBezTo>
                  <a:cubicBezTo>
                    <a:pt x="63" y="474"/>
                    <a:pt x="63" y="474"/>
                    <a:pt x="63" y="474"/>
                  </a:cubicBezTo>
                  <a:cubicBezTo>
                    <a:pt x="63" y="474"/>
                    <a:pt x="169" y="230"/>
                    <a:pt x="184" y="195"/>
                  </a:cubicBezTo>
                  <a:cubicBezTo>
                    <a:pt x="207" y="223"/>
                    <a:pt x="332" y="375"/>
                    <a:pt x="332" y="375"/>
                  </a:cubicBezTo>
                  <a:cubicBezTo>
                    <a:pt x="332" y="375"/>
                    <a:pt x="371" y="195"/>
                    <a:pt x="387" y="122"/>
                  </a:cubicBezTo>
                  <a:cubicBezTo>
                    <a:pt x="404" y="195"/>
                    <a:pt x="457" y="415"/>
                    <a:pt x="457" y="415"/>
                  </a:cubicBezTo>
                  <a:cubicBezTo>
                    <a:pt x="457" y="415"/>
                    <a:pt x="488" y="192"/>
                    <a:pt x="493" y="155"/>
                  </a:cubicBezTo>
                  <a:cubicBezTo>
                    <a:pt x="509" y="167"/>
                    <a:pt x="535" y="187"/>
                    <a:pt x="535" y="187"/>
                  </a:cubicBezTo>
                  <a:cubicBezTo>
                    <a:pt x="584" y="161"/>
                    <a:pt x="584" y="161"/>
                    <a:pt x="584" y="161"/>
                  </a:cubicBezTo>
                  <a:cubicBezTo>
                    <a:pt x="592" y="165"/>
                    <a:pt x="603" y="166"/>
                    <a:pt x="612" y="161"/>
                  </a:cubicBezTo>
                  <a:cubicBezTo>
                    <a:pt x="627" y="154"/>
                    <a:pt x="633" y="137"/>
                    <a:pt x="626" y="124"/>
                  </a:cubicBezTo>
                  <a:close/>
                  <a:moveTo>
                    <a:pt x="538" y="155"/>
                  </a:moveTo>
                  <a:cubicBezTo>
                    <a:pt x="538" y="155"/>
                    <a:pt x="538" y="155"/>
                    <a:pt x="538" y="155"/>
                  </a:cubicBezTo>
                  <a:cubicBezTo>
                    <a:pt x="538" y="155"/>
                    <a:pt x="538" y="155"/>
                    <a:pt x="538" y="155"/>
                  </a:cubicBezTo>
                  <a:cubicBezTo>
                    <a:pt x="538" y="155"/>
                    <a:pt x="538" y="155"/>
                    <a:pt x="538" y="1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5" name="Group 241"/>
            <p:cNvGrpSpPr/>
            <p:nvPr/>
          </p:nvGrpSpPr>
          <p:grpSpPr>
            <a:xfrm rot="16717578">
              <a:off x="2422025" y="2110213"/>
              <a:ext cx="302623" cy="465605"/>
              <a:chOff x="1368722" y="4679036"/>
              <a:chExt cx="682874" cy="1036398"/>
            </a:xfrm>
            <a:grpFill/>
          </p:grpSpPr>
          <p:sp>
            <p:nvSpPr>
              <p:cNvPr id="194" name="Freeform 22"/>
              <p:cNvSpPr>
                <a:spLocks noEditPoints="1"/>
              </p:cNvSpPr>
              <p:nvPr/>
            </p:nvSpPr>
            <p:spPr bwMode="auto">
              <a:xfrm>
                <a:off x="1439652" y="5085184"/>
                <a:ext cx="611944" cy="630250"/>
              </a:xfrm>
              <a:custGeom>
                <a:avLst/>
                <a:gdLst/>
                <a:ahLst/>
                <a:cxnLst>
                  <a:cxn ang="0">
                    <a:pos x="642" y="858"/>
                  </a:cxn>
                  <a:cxn ang="0">
                    <a:pos x="739" y="788"/>
                  </a:cxn>
                  <a:cxn ang="0">
                    <a:pos x="667" y="689"/>
                  </a:cxn>
                  <a:cxn ang="0">
                    <a:pos x="692" y="661"/>
                  </a:cxn>
                  <a:cxn ang="0">
                    <a:pos x="708" y="639"/>
                  </a:cxn>
                  <a:cxn ang="0">
                    <a:pos x="817" y="690"/>
                  </a:cxn>
                  <a:cxn ang="0">
                    <a:pos x="870" y="557"/>
                  </a:cxn>
                  <a:cxn ang="0">
                    <a:pos x="758" y="516"/>
                  </a:cxn>
                  <a:cxn ang="0">
                    <a:pos x="765" y="462"/>
                  </a:cxn>
                  <a:cxn ang="0">
                    <a:pos x="882" y="462"/>
                  </a:cxn>
                  <a:cxn ang="0">
                    <a:pos x="862" y="320"/>
                  </a:cxn>
                  <a:cxn ang="0">
                    <a:pos x="749" y="340"/>
                  </a:cxn>
                  <a:cxn ang="0">
                    <a:pos x="732" y="295"/>
                  </a:cxn>
                  <a:cxn ang="0">
                    <a:pos x="823" y="227"/>
                  </a:cxn>
                  <a:cxn ang="0">
                    <a:pos x="745" y="125"/>
                  </a:cxn>
                  <a:cxn ang="0">
                    <a:pos x="657" y="193"/>
                  </a:cxn>
                  <a:cxn ang="0">
                    <a:pos x="642" y="179"/>
                  </a:cxn>
                  <a:cxn ang="0">
                    <a:pos x="625" y="166"/>
                  </a:cxn>
                  <a:cxn ang="0">
                    <a:pos x="664" y="62"/>
                  </a:cxn>
                  <a:cxn ang="0">
                    <a:pos x="543" y="12"/>
                  </a:cxn>
                  <a:cxn ang="0">
                    <a:pos x="510" y="113"/>
                  </a:cxn>
                  <a:cxn ang="0">
                    <a:pos x="443" y="103"/>
                  </a:cxn>
                  <a:cxn ang="0">
                    <a:pos x="437" y="0"/>
                  </a:cxn>
                  <a:cxn ang="0">
                    <a:pos x="321" y="18"/>
                  </a:cxn>
                  <a:cxn ang="0">
                    <a:pos x="331" y="120"/>
                  </a:cxn>
                  <a:cxn ang="0">
                    <a:pos x="277" y="144"/>
                  </a:cxn>
                  <a:cxn ang="0">
                    <a:pos x="217" y="64"/>
                  </a:cxn>
                  <a:cxn ang="0">
                    <a:pos x="134" y="130"/>
                  </a:cxn>
                  <a:cxn ang="0">
                    <a:pos x="187" y="216"/>
                  </a:cxn>
                  <a:cxn ang="0">
                    <a:pos x="175" y="231"/>
                  </a:cxn>
                  <a:cxn ang="0">
                    <a:pos x="161" y="250"/>
                  </a:cxn>
                  <a:cxn ang="0">
                    <a:pos x="69" y="214"/>
                  </a:cxn>
                  <a:cxn ang="0">
                    <a:pos x="20" y="324"/>
                  </a:cxn>
                  <a:cxn ang="0">
                    <a:pos x="111" y="364"/>
                  </a:cxn>
                  <a:cxn ang="0">
                    <a:pos x="102" y="420"/>
                  </a:cxn>
                  <a:cxn ang="0">
                    <a:pos x="3" y="420"/>
                  </a:cxn>
                  <a:cxn ang="0">
                    <a:pos x="11" y="544"/>
                  </a:cxn>
                  <a:cxn ang="0">
                    <a:pos x="113" y="537"/>
                  </a:cxn>
                  <a:cxn ang="0">
                    <a:pos x="132" y="590"/>
                  </a:cxn>
                  <a:cxn ang="0">
                    <a:pos x="45" y="651"/>
                  </a:cxn>
                  <a:cxn ang="0">
                    <a:pos x="118" y="761"/>
                  </a:cxn>
                  <a:cxn ang="0">
                    <a:pos x="206" y="695"/>
                  </a:cxn>
                  <a:cxn ang="0">
                    <a:pos x="225" y="712"/>
                  </a:cxn>
                  <a:cxn ang="0">
                    <a:pos x="237" y="722"/>
                  </a:cxn>
                  <a:cxn ang="0">
                    <a:pos x="187" y="823"/>
                  </a:cxn>
                  <a:cxn ang="0">
                    <a:pos x="314" y="888"/>
                  </a:cxn>
                  <a:cxn ang="0">
                    <a:pos x="343" y="775"/>
                  </a:cxn>
                  <a:cxn ang="0">
                    <a:pos x="398" y="786"/>
                  </a:cxn>
                  <a:cxn ang="0">
                    <a:pos x="411" y="906"/>
                  </a:cxn>
                  <a:cxn ang="0">
                    <a:pos x="539" y="896"/>
                  </a:cxn>
                  <a:cxn ang="0">
                    <a:pos x="516" y="777"/>
                  </a:cxn>
                  <a:cxn ang="0">
                    <a:pos x="577" y="755"/>
                  </a:cxn>
                  <a:cxn ang="0">
                    <a:pos x="642" y="858"/>
                  </a:cxn>
                  <a:cxn ang="0">
                    <a:pos x="294" y="602"/>
                  </a:cxn>
                  <a:cxn ang="0">
                    <a:pos x="270" y="302"/>
                  </a:cxn>
                  <a:cxn ang="0">
                    <a:pos x="562" y="268"/>
                  </a:cxn>
                  <a:cxn ang="0">
                    <a:pos x="587" y="569"/>
                  </a:cxn>
                  <a:cxn ang="0">
                    <a:pos x="294" y="602"/>
                  </a:cxn>
                </a:cxnLst>
                <a:rect l="0" t="0" r="r" b="b"/>
                <a:pathLst>
                  <a:path w="882" h="909">
                    <a:moveTo>
                      <a:pt x="642" y="858"/>
                    </a:moveTo>
                    <a:cubicBezTo>
                      <a:pt x="677" y="839"/>
                      <a:pt x="709" y="816"/>
                      <a:pt x="739" y="788"/>
                    </a:cubicBezTo>
                    <a:cubicBezTo>
                      <a:pt x="667" y="689"/>
                      <a:pt x="667" y="689"/>
                      <a:pt x="667" y="689"/>
                    </a:cubicBezTo>
                    <a:cubicBezTo>
                      <a:pt x="676" y="680"/>
                      <a:pt x="684" y="671"/>
                      <a:pt x="692" y="661"/>
                    </a:cubicBezTo>
                    <a:cubicBezTo>
                      <a:pt x="698" y="653"/>
                      <a:pt x="703" y="646"/>
                      <a:pt x="708" y="639"/>
                    </a:cubicBezTo>
                    <a:cubicBezTo>
                      <a:pt x="817" y="690"/>
                      <a:pt x="817" y="690"/>
                      <a:pt x="817" y="690"/>
                    </a:cubicBezTo>
                    <a:cubicBezTo>
                      <a:pt x="842" y="648"/>
                      <a:pt x="860" y="603"/>
                      <a:pt x="870" y="557"/>
                    </a:cubicBezTo>
                    <a:cubicBezTo>
                      <a:pt x="758" y="516"/>
                      <a:pt x="758" y="516"/>
                      <a:pt x="758" y="516"/>
                    </a:cubicBezTo>
                    <a:cubicBezTo>
                      <a:pt x="762" y="498"/>
                      <a:pt x="764" y="480"/>
                      <a:pt x="765" y="462"/>
                    </a:cubicBezTo>
                    <a:cubicBezTo>
                      <a:pt x="882" y="462"/>
                      <a:pt x="882" y="462"/>
                      <a:pt x="882" y="462"/>
                    </a:cubicBezTo>
                    <a:cubicBezTo>
                      <a:pt x="882" y="414"/>
                      <a:pt x="876" y="366"/>
                      <a:pt x="862" y="320"/>
                    </a:cubicBezTo>
                    <a:cubicBezTo>
                      <a:pt x="749" y="340"/>
                      <a:pt x="749" y="340"/>
                      <a:pt x="749" y="340"/>
                    </a:cubicBezTo>
                    <a:cubicBezTo>
                      <a:pt x="744" y="325"/>
                      <a:pt x="739" y="310"/>
                      <a:pt x="732" y="295"/>
                    </a:cubicBezTo>
                    <a:cubicBezTo>
                      <a:pt x="823" y="227"/>
                      <a:pt x="823" y="227"/>
                      <a:pt x="823" y="227"/>
                    </a:cubicBezTo>
                    <a:cubicBezTo>
                      <a:pt x="802" y="190"/>
                      <a:pt x="776" y="156"/>
                      <a:pt x="745" y="125"/>
                    </a:cubicBezTo>
                    <a:cubicBezTo>
                      <a:pt x="657" y="193"/>
                      <a:pt x="657" y="193"/>
                      <a:pt x="657" y="193"/>
                    </a:cubicBezTo>
                    <a:cubicBezTo>
                      <a:pt x="652" y="188"/>
                      <a:pt x="647" y="183"/>
                      <a:pt x="642" y="179"/>
                    </a:cubicBezTo>
                    <a:cubicBezTo>
                      <a:pt x="636" y="175"/>
                      <a:pt x="631" y="170"/>
                      <a:pt x="625" y="166"/>
                    </a:cubicBezTo>
                    <a:cubicBezTo>
                      <a:pt x="664" y="62"/>
                      <a:pt x="664" y="62"/>
                      <a:pt x="664" y="62"/>
                    </a:cubicBezTo>
                    <a:cubicBezTo>
                      <a:pt x="625" y="39"/>
                      <a:pt x="585" y="22"/>
                      <a:pt x="543" y="12"/>
                    </a:cubicBezTo>
                    <a:cubicBezTo>
                      <a:pt x="510" y="113"/>
                      <a:pt x="510" y="113"/>
                      <a:pt x="510" y="113"/>
                    </a:cubicBezTo>
                    <a:cubicBezTo>
                      <a:pt x="488" y="107"/>
                      <a:pt x="466" y="104"/>
                      <a:pt x="443" y="103"/>
                    </a:cubicBezTo>
                    <a:cubicBezTo>
                      <a:pt x="437" y="0"/>
                      <a:pt x="437" y="0"/>
                      <a:pt x="437" y="0"/>
                    </a:cubicBezTo>
                    <a:cubicBezTo>
                      <a:pt x="398" y="0"/>
                      <a:pt x="359" y="6"/>
                      <a:pt x="321" y="18"/>
                    </a:cubicBezTo>
                    <a:cubicBezTo>
                      <a:pt x="331" y="120"/>
                      <a:pt x="331" y="120"/>
                      <a:pt x="331" y="120"/>
                    </a:cubicBezTo>
                    <a:cubicBezTo>
                      <a:pt x="313" y="126"/>
                      <a:pt x="294" y="134"/>
                      <a:pt x="277" y="144"/>
                    </a:cubicBezTo>
                    <a:cubicBezTo>
                      <a:pt x="217" y="64"/>
                      <a:pt x="217" y="64"/>
                      <a:pt x="217" y="64"/>
                    </a:cubicBezTo>
                    <a:cubicBezTo>
                      <a:pt x="187" y="82"/>
                      <a:pt x="159" y="104"/>
                      <a:pt x="134" y="130"/>
                    </a:cubicBezTo>
                    <a:cubicBezTo>
                      <a:pt x="187" y="216"/>
                      <a:pt x="187" y="216"/>
                      <a:pt x="187" y="216"/>
                    </a:cubicBezTo>
                    <a:cubicBezTo>
                      <a:pt x="183" y="221"/>
                      <a:pt x="179" y="226"/>
                      <a:pt x="175" y="231"/>
                    </a:cubicBezTo>
                    <a:cubicBezTo>
                      <a:pt x="170" y="237"/>
                      <a:pt x="165" y="244"/>
                      <a:pt x="161" y="250"/>
                    </a:cubicBezTo>
                    <a:cubicBezTo>
                      <a:pt x="69" y="214"/>
                      <a:pt x="69" y="214"/>
                      <a:pt x="69" y="214"/>
                    </a:cubicBezTo>
                    <a:cubicBezTo>
                      <a:pt x="47" y="249"/>
                      <a:pt x="31" y="286"/>
                      <a:pt x="20" y="324"/>
                    </a:cubicBezTo>
                    <a:cubicBezTo>
                      <a:pt x="111" y="364"/>
                      <a:pt x="111" y="364"/>
                      <a:pt x="111" y="364"/>
                    </a:cubicBezTo>
                    <a:cubicBezTo>
                      <a:pt x="107" y="382"/>
                      <a:pt x="104" y="401"/>
                      <a:pt x="102" y="420"/>
                    </a:cubicBezTo>
                    <a:cubicBezTo>
                      <a:pt x="3" y="420"/>
                      <a:pt x="3" y="420"/>
                      <a:pt x="3" y="420"/>
                    </a:cubicBezTo>
                    <a:cubicBezTo>
                      <a:pt x="0" y="462"/>
                      <a:pt x="3" y="503"/>
                      <a:pt x="11" y="544"/>
                    </a:cubicBezTo>
                    <a:cubicBezTo>
                      <a:pt x="113" y="537"/>
                      <a:pt x="113" y="537"/>
                      <a:pt x="113" y="537"/>
                    </a:cubicBezTo>
                    <a:cubicBezTo>
                      <a:pt x="118" y="555"/>
                      <a:pt x="124" y="572"/>
                      <a:pt x="132" y="590"/>
                    </a:cubicBezTo>
                    <a:cubicBezTo>
                      <a:pt x="45" y="651"/>
                      <a:pt x="45" y="651"/>
                      <a:pt x="45" y="651"/>
                    </a:cubicBezTo>
                    <a:cubicBezTo>
                      <a:pt x="64" y="691"/>
                      <a:pt x="88" y="728"/>
                      <a:pt x="118" y="761"/>
                    </a:cubicBezTo>
                    <a:cubicBezTo>
                      <a:pt x="206" y="695"/>
                      <a:pt x="206" y="695"/>
                      <a:pt x="206" y="695"/>
                    </a:cubicBezTo>
                    <a:cubicBezTo>
                      <a:pt x="212" y="701"/>
                      <a:pt x="218" y="707"/>
                      <a:pt x="225" y="712"/>
                    </a:cubicBezTo>
                    <a:cubicBezTo>
                      <a:pt x="229" y="716"/>
                      <a:pt x="233" y="719"/>
                      <a:pt x="237" y="722"/>
                    </a:cubicBezTo>
                    <a:cubicBezTo>
                      <a:pt x="187" y="823"/>
                      <a:pt x="187" y="823"/>
                      <a:pt x="187" y="823"/>
                    </a:cubicBezTo>
                    <a:cubicBezTo>
                      <a:pt x="226" y="853"/>
                      <a:pt x="270" y="874"/>
                      <a:pt x="314" y="888"/>
                    </a:cubicBezTo>
                    <a:cubicBezTo>
                      <a:pt x="343" y="775"/>
                      <a:pt x="343" y="775"/>
                      <a:pt x="343" y="775"/>
                    </a:cubicBezTo>
                    <a:cubicBezTo>
                      <a:pt x="361" y="781"/>
                      <a:pt x="380" y="784"/>
                      <a:pt x="398" y="786"/>
                    </a:cubicBezTo>
                    <a:cubicBezTo>
                      <a:pt x="411" y="906"/>
                      <a:pt x="411" y="906"/>
                      <a:pt x="411" y="906"/>
                    </a:cubicBezTo>
                    <a:cubicBezTo>
                      <a:pt x="454" y="909"/>
                      <a:pt x="497" y="906"/>
                      <a:pt x="539" y="896"/>
                    </a:cubicBezTo>
                    <a:cubicBezTo>
                      <a:pt x="516" y="777"/>
                      <a:pt x="516" y="777"/>
                      <a:pt x="516" y="777"/>
                    </a:cubicBezTo>
                    <a:cubicBezTo>
                      <a:pt x="537" y="772"/>
                      <a:pt x="558" y="764"/>
                      <a:pt x="577" y="755"/>
                    </a:cubicBezTo>
                    <a:lnTo>
                      <a:pt x="642" y="858"/>
                    </a:lnTo>
                    <a:close/>
                    <a:moveTo>
                      <a:pt x="294" y="602"/>
                    </a:moveTo>
                    <a:cubicBezTo>
                      <a:pt x="207" y="529"/>
                      <a:pt x="196" y="394"/>
                      <a:pt x="270" y="302"/>
                    </a:cubicBezTo>
                    <a:cubicBezTo>
                      <a:pt x="344" y="209"/>
                      <a:pt x="475" y="194"/>
                      <a:pt x="562" y="268"/>
                    </a:cubicBezTo>
                    <a:cubicBezTo>
                      <a:pt x="650" y="342"/>
                      <a:pt x="661" y="477"/>
                      <a:pt x="587" y="569"/>
                    </a:cubicBezTo>
                    <a:cubicBezTo>
                      <a:pt x="513" y="661"/>
                      <a:pt x="382" y="676"/>
                      <a:pt x="294" y="60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22"/>
              <p:cNvSpPr>
                <a:spLocks noEditPoints="1"/>
              </p:cNvSpPr>
              <p:nvPr/>
            </p:nvSpPr>
            <p:spPr bwMode="auto">
              <a:xfrm rot="20850873">
                <a:off x="1368722" y="4679036"/>
                <a:ext cx="424712" cy="437418"/>
              </a:xfrm>
              <a:custGeom>
                <a:avLst/>
                <a:gdLst/>
                <a:ahLst/>
                <a:cxnLst>
                  <a:cxn ang="0">
                    <a:pos x="642" y="858"/>
                  </a:cxn>
                  <a:cxn ang="0">
                    <a:pos x="739" y="788"/>
                  </a:cxn>
                  <a:cxn ang="0">
                    <a:pos x="667" y="689"/>
                  </a:cxn>
                  <a:cxn ang="0">
                    <a:pos x="692" y="661"/>
                  </a:cxn>
                  <a:cxn ang="0">
                    <a:pos x="708" y="639"/>
                  </a:cxn>
                  <a:cxn ang="0">
                    <a:pos x="817" y="690"/>
                  </a:cxn>
                  <a:cxn ang="0">
                    <a:pos x="870" y="557"/>
                  </a:cxn>
                  <a:cxn ang="0">
                    <a:pos x="758" y="516"/>
                  </a:cxn>
                  <a:cxn ang="0">
                    <a:pos x="765" y="462"/>
                  </a:cxn>
                  <a:cxn ang="0">
                    <a:pos x="882" y="462"/>
                  </a:cxn>
                  <a:cxn ang="0">
                    <a:pos x="862" y="320"/>
                  </a:cxn>
                  <a:cxn ang="0">
                    <a:pos x="749" y="340"/>
                  </a:cxn>
                  <a:cxn ang="0">
                    <a:pos x="732" y="295"/>
                  </a:cxn>
                  <a:cxn ang="0">
                    <a:pos x="823" y="227"/>
                  </a:cxn>
                  <a:cxn ang="0">
                    <a:pos x="745" y="125"/>
                  </a:cxn>
                  <a:cxn ang="0">
                    <a:pos x="657" y="193"/>
                  </a:cxn>
                  <a:cxn ang="0">
                    <a:pos x="642" y="179"/>
                  </a:cxn>
                  <a:cxn ang="0">
                    <a:pos x="625" y="166"/>
                  </a:cxn>
                  <a:cxn ang="0">
                    <a:pos x="664" y="62"/>
                  </a:cxn>
                  <a:cxn ang="0">
                    <a:pos x="543" y="12"/>
                  </a:cxn>
                  <a:cxn ang="0">
                    <a:pos x="510" y="113"/>
                  </a:cxn>
                  <a:cxn ang="0">
                    <a:pos x="443" y="103"/>
                  </a:cxn>
                  <a:cxn ang="0">
                    <a:pos x="437" y="0"/>
                  </a:cxn>
                  <a:cxn ang="0">
                    <a:pos x="321" y="18"/>
                  </a:cxn>
                  <a:cxn ang="0">
                    <a:pos x="331" y="120"/>
                  </a:cxn>
                  <a:cxn ang="0">
                    <a:pos x="277" y="144"/>
                  </a:cxn>
                  <a:cxn ang="0">
                    <a:pos x="217" y="64"/>
                  </a:cxn>
                  <a:cxn ang="0">
                    <a:pos x="134" y="130"/>
                  </a:cxn>
                  <a:cxn ang="0">
                    <a:pos x="187" y="216"/>
                  </a:cxn>
                  <a:cxn ang="0">
                    <a:pos x="175" y="231"/>
                  </a:cxn>
                  <a:cxn ang="0">
                    <a:pos x="161" y="250"/>
                  </a:cxn>
                  <a:cxn ang="0">
                    <a:pos x="69" y="214"/>
                  </a:cxn>
                  <a:cxn ang="0">
                    <a:pos x="20" y="324"/>
                  </a:cxn>
                  <a:cxn ang="0">
                    <a:pos x="111" y="364"/>
                  </a:cxn>
                  <a:cxn ang="0">
                    <a:pos x="102" y="420"/>
                  </a:cxn>
                  <a:cxn ang="0">
                    <a:pos x="3" y="420"/>
                  </a:cxn>
                  <a:cxn ang="0">
                    <a:pos x="11" y="544"/>
                  </a:cxn>
                  <a:cxn ang="0">
                    <a:pos x="113" y="537"/>
                  </a:cxn>
                  <a:cxn ang="0">
                    <a:pos x="132" y="590"/>
                  </a:cxn>
                  <a:cxn ang="0">
                    <a:pos x="45" y="651"/>
                  </a:cxn>
                  <a:cxn ang="0">
                    <a:pos x="118" y="761"/>
                  </a:cxn>
                  <a:cxn ang="0">
                    <a:pos x="206" y="695"/>
                  </a:cxn>
                  <a:cxn ang="0">
                    <a:pos x="225" y="712"/>
                  </a:cxn>
                  <a:cxn ang="0">
                    <a:pos x="237" y="722"/>
                  </a:cxn>
                  <a:cxn ang="0">
                    <a:pos x="187" y="823"/>
                  </a:cxn>
                  <a:cxn ang="0">
                    <a:pos x="314" y="888"/>
                  </a:cxn>
                  <a:cxn ang="0">
                    <a:pos x="343" y="775"/>
                  </a:cxn>
                  <a:cxn ang="0">
                    <a:pos x="398" y="786"/>
                  </a:cxn>
                  <a:cxn ang="0">
                    <a:pos x="411" y="906"/>
                  </a:cxn>
                  <a:cxn ang="0">
                    <a:pos x="539" y="896"/>
                  </a:cxn>
                  <a:cxn ang="0">
                    <a:pos x="516" y="777"/>
                  </a:cxn>
                  <a:cxn ang="0">
                    <a:pos x="577" y="755"/>
                  </a:cxn>
                  <a:cxn ang="0">
                    <a:pos x="642" y="858"/>
                  </a:cxn>
                  <a:cxn ang="0">
                    <a:pos x="294" y="602"/>
                  </a:cxn>
                  <a:cxn ang="0">
                    <a:pos x="270" y="302"/>
                  </a:cxn>
                  <a:cxn ang="0">
                    <a:pos x="562" y="268"/>
                  </a:cxn>
                  <a:cxn ang="0">
                    <a:pos x="587" y="569"/>
                  </a:cxn>
                  <a:cxn ang="0">
                    <a:pos x="294" y="602"/>
                  </a:cxn>
                </a:cxnLst>
                <a:rect l="0" t="0" r="r" b="b"/>
                <a:pathLst>
                  <a:path w="882" h="909">
                    <a:moveTo>
                      <a:pt x="642" y="858"/>
                    </a:moveTo>
                    <a:cubicBezTo>
                      <a:pt x="677" y="839"/>
                      <a:pt x="709" y="816"/>
                      <a:pt x="739" y="788"/>
                    </a:cubicBezTo>
                    <a:cubicBezTo>
                      <a:pt x="667" y="689"/>
                      <a:pt x="667" y="689"/>
                      <a:pt x="667" y="689"/>
                    </a:cubicBezTo>
                    <a:cubicBezTo>
                      <a:pt x="676" y="680"/>
                      <a:pt x="684" y="671"/>
                      <a:pt x="692" y="661"/>
                    </a:cubicBezTo>
                    <a:cubicBezTo>
                      <a:pt x="698" y="653"/>
                      <a:pt x="703" y="646"/>
                      <a:pt x="708" y="639"/>
                    </a:cubicBezTo>
                    <a:cubicBezTo>
                      <a:pt x="817" y="690"/>
                      <a:pt x="817" y="690"/>
                      <a:pt x="817" y="690"/>
                    </a:cubicBezTo>
                    <a:cubicBezTo>
                      <a:pt x="842" y="648"/>
                      <a:pt x="860" y="603"/>
                      <a:pt x="870" y="557"/>
                    </a:cubicBezTo>
                    <a:cubicBezTo>
                      <a:pt x="758" y="516"/>
                      <a:pt x="758" y="516"/>
                      <a:pt x="758" y="516"/>
                    </a:cubicBezTo>
                    <a:cubicBezTo>
                      <a:pt x="762" y="498"/>
                      <a:pt x="764" y="480"/>
                      <a:pt x="765" y="462"/>
                    </a:cubicBezTo>
                    <a:cubicBezTo>
                      <a:pt x="882" y="462"/>
                      <a:pt x="882" y="462"/>
                      <a:pt x="882" y="462"/>
                    </a:cubicBezTo>
                    <a:cubicBezTo>
                      <a:pt x="882" y="414"/>
                      <a:pt x="876" y="366"/>
                      <a:pt x="862" y="320"/>
                    </a:cubicBezTo>
                    <a:cubicBezTo>
                      <a:pt x="749" y="340"/>
                      <a:pt x="749" y="340"/>
                      <a:pt x="749" y="340"/>
                    </a:cubicBezTo>
                    <a:cubicBezTo>
                      <a:pt x="744" y="325"/>
                      <a:pt x="739" y="310"/>
                      <a:pt x="732" y="295"/>
                    </a:cubicBezTo>
                    <a:cubicBezTo>
                      <a:pt x="823" y="227"/>
                      <a:pt x="823" y="227"/>
                      <a:pt x="823" y="227"/>
                    </a:cubicBezTo>
                    <a:cubicBezTo>
                      <a:pt x="802" y="190"/>
                      <a:pt x="776" y="156"/>
                      <a:pt x="745" y="125"/>
                    </a:cubicBezTo>
                    <a:cubicBezTo>
                      <a:pt x="657" y="193"/>
                      <a:pt x="657" y="193"/>
                      <a:pt x="657" y="193"/>
                    </a:cubicBezTo>
                    <a:cubicBezTo>
                      <a:pt x="652" y="188"/>
                      <a:pt x="647" y="183"/>
                      <a:pt x="642" y="179"/>
                    </a:cubicBezTo>
                    <a:cubicBezTo>
                      <a:pt x="636" y="175"/>
                      <a:pt x="631" y="170"/>
                      <a:pt x="625" y="166"/>
                    </a:cubicBezTo>
                    <a:cubicBezTo>
                      <a:pt x="664" y="62"/>
                      <a:pt x="664" y="62"/>
                      <a:pt x="664" y="62"/>
                    </a:cubicBezTo>
                    <a:cubicBezTo>
                      <a:pt x="625" y="39"/>
                      <a:pt x="585" y="22"/>
                      <a:pt x="543" y="12"/>
                    </a:cubicBezTo>
                    <a:cubicBezTo>
                      <a:pt x="510" y="113"/>
                      <a:pt x="510" y="113"/>
                      <a:pt x="510" y="113"/>
                    </a:cubicBezTo>
                    <a:cubicBezTo>
                      <a:pt x="488" y="107"/>
                      <a:pt x="466" y="104"/>
                      <a:pt x="443" y="103"/>
                    </a:cubicBezTo>
                    <a:cubicBezTo>
                      <a:pt x="437" y="0"/>
                      <a:pt x="437" y="0"/>
                      <a:pt x="437" y="0"/>
                    </a:cubicBezTo>
                    <a:cubicBezTo>
                      <a:pt x="398" y="0"/>
                      <a:pt x="359" y="6"/>
                      <a:pt x="321" y="18"/>
                    </a:cubicBezTo>
                    <a:cubicBezTo>
                      <a:pt x="331" y="120"/>
                      <a:pt x="331" y="120"/>
                      <a:pt x="331" y="120"/>
                    </a:cubicBezTo>
                    <a:cubicBezTo>
                      <a:pt x="313" y="126"/>
                      <a:pt x="294" y="134"/>
                      <a:pt x="277" y="144"/>
                    </a:cubicBezTo>
                    <a:cubicBezTo>
                      <a:pt x="217" y="64"/>
                      <a:pt x="217" y="64"/>
                      <a:pt x="217" y="64"/>
                    </a:cubicBezTo>
                    <a:cubicBezTo>
                      <a:pt x="187" y="82"/>
                      <a:pt x="159" y="104"/>
                      <a:pt x="134" y="130"/>
                    </a:cubicBezTo>
                    <a:cubicBezTo>
                      <a:pt x="187" y="216"/>
                      <a:pt x="187" y="216"/>
                      <a:pt x="187" y="216"/>
                    </a:cubicBezTo>
                    <a:cubicBezTo>
                      <a:pt x="183" y="221"/>
                      <a:pt x="179" y="226"/>
                      <a:pt x="175" y="231"/>
                    </a:cubicBezTo>
                    <a:cubicBezTo>
                      <a:pt x="170" y="237"/>
                      <a:pt x="165" y="244"/>
                      <a:pt x="161" y="250"/>
                    </a:cubicBezTo>
                    <a:cubicBezTo>
                      <a:pt x="69" y="214"/>
                      <a:pt x="69" y="214"/>
                      <a:pt x="69" y="214"/>
                    </a:cubicBezTo>
                    <a:cubicBezTo>
                      <a:pt x="47" y="249"/>
                      <a:pt x="31" y="286"/>
                      <a:pt x="20" y="324"/>
                    </a:cubicBezTo>
                    <a:cubicBezTo>
                      <a:pt x="111" y="364"/>
                      <a:pt x="111" y="364"/>
                      <a:pt x="111" y="364"/>
                    </a:cubicBezTo>
                    <a:cubicBezTo>
                      <a:pt x="107" y="382"/>
                      <a:pt x="104" y="401"/>
                      <a:pt x="102" y="420"/>
                    </a:cubicBezTo>
                    <a:cubicBezTo>
                      <a:pt x="3" y="420"/>
                      <a:pt x="3" y="420"/>
                      <a:pt x="3" y="420"/>
                    </a:cubicBezTo>
                    <a:cubicBezTo>
                      <a:pt x="0" y="462"/>
                      <a:pt x="3" y="503"/>
                      <a:pt x="11" y="544"/>
                    </a:cubicBezTo>
                    <a:cubicBezTo>
                      <a:pt x="113" y="537"/>
                      <a:pt x="113" y="537"/>
                      <a:pt x="113" y="537"/>
                    </a:cubicBezTo>
                    <a:cubicBezTo>
                      <a:pt x="118" y="555"/>
                      <a:pt x="124" y="572"/>
                      <a:pt x="132" y="590"/>
                    </a:cubicBezTo>
                    <a:cubicBezTo>
                      <a:pt x="45" y="651"/>
                      <a:pt x="45" y="651"/>
                      <a:pt x="45" y="651"/>
                    </a:cubicBezTo>
                    <a:cubicBezTo>
                      <a:pt x="64" y="691"/>
                      <a:pt x="88" y="728"/>
                      <a:pt x="118" y="761"/>
                    </a:cubicBezTo>
                    <a:cubicBezTo>
                      <a:pt x="206" y="695"/>
                      <a:pt x="206" y="695"/>
                      <a:pt x="206" y="695"/>
                    </a:cubicBezTo>
                    <a:cubicBezTo>
                      <a:pt x="212" y="701"/>
                      <a:pt x="218" y="707"/>
                      <a:pt x="225" y="712"/>
                    </a:cubicBezTo>
                    <a:cubicBezTo>
                      <a:pt x="229" y="716"/>
                      <a:pt x="233" y="719"/>
                      <a:pt x="237" y="722"/>
                    </a:cubicBezTo>
                    <a:cubicBezTo>
                      <a:pt x="187" y="823"/>
                      <a:pt x="187" y="823"/>
                      <a:pt x="187" y="823"/>
                    </a:cubicBezTo>
                    <a:cubicBezTo>
                      <a:pt x="226" y="853"/>
                      <a:pt x="270" y="874"/>
                      <a:pt x="314" y="888"/>
                    </a:cubicBezTo>
                    <a:cubicBezTo>
                      <a:pt x="343" y="775"/>
                      <a:pt x="343" y="775"/>
                      <a:pt x="343" y="775"/>
                    </a:cubicBezTo>
                    <a:cubicBezTo>
                      <a:pt x="361" y="781"/>
                      <a:pt x="380" y="784"/>
                      <a:pt x="398" y="786"/>
                    </a:cubicBezTo>
                    <a:cubicBezTo>
                      <a:pt x="411" y="906"/>
                      <a:pt x="411" y="906"/>
                      <a:pt x="411" y="906"/>
                    </a:cubicBezTo>
                    <a:cubicBezTo>
                      <a:pt x="454" y="909"/>
                      <a:pt x="497" y="906"/>
                      <a:pt x="539" y="896"/>
                    </a:cubicBezTo>
                    <a:cubicBezTo>
                      <a:pt x="516" y="777"/>
                      <a:pt x="516" y="777"/>
                      <a:pt x="516" y="777"/>
                    </a:cubicBezTo>
                    <a:cubicBezTo>
                      <a:pt x="537" y="772"/>
                      <a:pt x="558" y="764"/>
                      <a:pt x="577" y="755"/>
                    </a:cubicBezTo>
                    <a:lnTo>
                      <a:pt x="642" y="858"/>
                    </a:lnTo>
                    <a:close/>
                    <a:moveTo>
                      <a:pt x="294" y="602"/>
                    </a:moveTo>
                    <a:cubicBezTo>
                      <a:pt x="207" y="529"/>
                      <a:pt x="196" y="394"/>
                      <a:pt x="270" y="302"/>
                    </a:cubicBezTo>
                    <a:cubicBezTo>
                      <a:pt x="344" y="209"/>
                      <a:pt x="475" y="194"/>
                      <a:pt x="562" y="268"/>
                    </a:cubicBezTo>
                    <a:cubicBezTo>
                      <a:pt x="650" y="342"/>
                      <a:pt x="661" y="477"/>
                      <a:pt x="587" y="569"/>
                    </a:cubicBezTo>
                    <a:cubicBezTo>
                      <a:pt x="513" y="661"/>
                      <a:pt x="382" y="676"/>
                      <a:pt x="294" y="60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 name="Group 244"/>
            <p:cNvGrpSpPr/>
            <p:nvPr/>
          </p:nvGrpSpPr>
          <p:grpSpPr>
            <a:xfrm>
              <a:off x="3838447" y="4203689"/>
              <a:ext cx="455096" cy="451399"/>
              <a:chOff x="7375525" y="5167313"/>
              <a:chExt cx="577850" cy="581025"/>
            </a:xfrm>
            <a:grpFill/>
          </p:grpSpPr>
          <p:sp>
            <p:nvSpPr>
              <p:cNvPr id="184" name="Rectangle 77"/>
              <p:cNvSpPr>
                <a:spLocks noChangeArrowheads="1"/>
              </p:cNvSpPr>
              <p:nvPr/>
            </p:nvSpPr>
            <p:spPr bwMode="auto">
              <a:xfrm>
                <a:off x="7637034" y="5167313"/>
                <a:ext cx="54832" cy="90256"/>
              </a:xfrm>
              <a:prstGeom prst="rect">
                <a:avLst/>
              </a:prstGeom>
              <a:grpFill/>
              <a:ln w="0">
                <a:noFill/>
                <a:miter lim="800000"/>
                <a:headEnd/>
                <a:tailEnd/>
              </a:ln>
              <a:effectLst/>
            </p:spPr>
            <p:txBody>
              <a:bodyPr/>
              <a:lstStyle/>
              <a:p>
                <a:endParaRPr lang="en-US"/>
              </a:p>
            </p:txBody>
          </p:sp>
          <p:sp>
            <p:nvSpPr>
              <p:cNvPr id="185" name="Rectangle 78"/>
              <p:cNvSpPr>
                <a:spLocks noChangeArrowheads="1"/>
              </p:cNvSpPr>
              <p:nvPr/>
            </p:nvSpPr>
            <p:spPr bwMode="auto">
              <a:xfrm>
                <a:off x="7637034" y="5659492"/>
                <a:ext cx="54832" cy="88846"/>
              </a:xfrm>
              <a:prstGeom prst="rect">
                <a:avLst/>
              </a:prstGeom>
              <a:grpFill/>
              <a:ln w="0">
                <a:noFill/>
                <a:miter lim="800000"/>
                <a:headEnd/>
                <a:tailEnd/>
              </a:ln>
              <a:effectLst/>
            </p:spPr>
            <p:txBody>
              <a:bodyPr/>
              <a:lstStyle/>
              <a:p>
                <a:endParaRPr lang="en-US"/>
              </a:p>
            </p:txBody>
          </p:sp>
          <p:sp>
            <p:nvSpPr>
              <p:cNvPr id="186" name="Rectangle 79"/>
              <p:cNvSpPr>
                <a:spLocks noChangeArrowheads="1"/>
              </p:cNvSpPr>
              <p:nvPr/>
            </p:nvSpPr>
            <p:spPr bwMode="auto">
              <a:xfrm>
                <a:off x="7375525" y="5431031"/>
                <a:ext cx="88576" cy="53590"/>
              </a:xfrm>
              <a:prstGeom prst="rect">
                <a:avLst/>
              </a:prstGeom>
              <a:grpFill/>
              <a:ln w="0">
                <a:noFill/>
                <a:miter lim="800000"/>
                <a:headEnd/>
                <a:tailEnd/>
              </a:ln>
              <a:effectLst/>
            </p:spPr>
            <p:txBody>
              <a:bodyPr/>
              <a:lstStyle/>
              <a:p>
                <a:endParaRPr lang="en-US"/>
              </a:p>
            </p:txBody>
          </p:sp>
          <p:sp>
            <p:nvSpPr>
              <p:cNvPr id="187" name="Rectangle 80"/>
              <p:cNvSpPr>
                <a:spLocks noChangeArrowheads="1"/>
              </p:cNvSpPr>
              <p:nvPr/>
            </p:nvSpPr>
            <p:spPr bwMode="auto">
              <a:xfrm>
                <a:off x="7864799" y="5431031"/>
                <a:ext cx="88576" cy="53590"/>
              </a:xfrm>
              <a:prstGeom prst="rect">
                <a:avLst/>
              </a:prstGeom>
              <a:grpFill/>
              <a:ln w="0">
                <a:noFill/>
                <a:miter lim="800000"/>
                <a:headEnd/>
                <a:tailEnd/>
              </a:ln>
              <a:effectLst/>
            </p:spPr>
            <p:txBody>
              <a:bodyPr/>
              <a:lstStyle/>
              <a:p>
                <a:endParaRPr lang="en-US"/>
              </a:p>
            </p:txBody>
          </p:sp>
          <p:sp>
            <p:nvSpPr>
              <p:cNvPr id="188" name="Freeform 81"/>
              <p:cNvSpPr>
                <a:spLocks/>
              </p:cNvSpPr>
              <p:nvPr/>
            </p:nvSpPr>
            <p:spPr bwMode="auto">
              <a:xfrm>
                <a:off x="7441605" y="5235005"/>
                <a:ext cx="101229" cy="101538"/>
              </a:xfrm>
              <a:custGeom>
                <a:avLst/>
                <a:gdLst/>
                <a:ahLst/>
                <a:cxnLst>
                  <a:cxn ang="0">
                    <a:pos x="72" y="45"/>
                  </a:cxn>
                  <a:cxn ang="0">
                    <a:pos x="45" y="72"/>
                  </a:cxn>
                  <a:cxn ang="0">
                    <a:pos x="0" y="27"/>
                  </a:cxn>
                  <a:cxn ang="0">
                    <a:pos x="27" y="0"/>
                  </a:cxn>
                  <a:cxn ang="0">
                    <a:pos x="72" y="45"/>
                  </a:cxn>
                </a:cxnLst>
                <a:rect l="0" t="0" r="r" b="b"/>
                <a:pathLst>
                  <a:path w="72" h="72">
                    <a:moveTo>
                      <a:pt x="72" y="45"/>
                    </a:moveTo>
                    <a:lnTo>
                      <a:pt x="45" y="72"/>
                    </a:lnTo>
                    <a:lnTo>
                      <a:pt x="0" y="27"/>
                    </a:lnTo>
                    <a:lnTo>
                      <a:pt x="27" y="0"/>
                    </a:lnTo>
                    <a:lnTo>
                      <a:pt x="72" y="45"/>
                    </a:lnTo>
                    <a:close/>
                  </a:path>
                </a:pathLst>
              </a:custGeom>
              <a:grpFill/>
              <a:ln w="0">
                <a:noFill/>
                <a:prstDash val="solid"/>
                <a:round/>
                <a:headEnd/>
                <a:tailEnd/>
              </a:ln>
              <a:effectLst/>
            </p:spPr>
            <p:txBody>
              <a:bodyPr/>
              <a:lstStyle/>
              <a:p>
                <a:endParaRPr lang="en-US"/>
              </a:p>
            </p:txBody>
          </p:sp>
          <p:sp>
            <p:nvSpPr>
              <p:cNvPr id="189" name="Freeform 82"/>
              <p:cNvSpPr>
                <a:spLocks/>
              </p:cNvSpPr>
              <p:nvPr/>
            </p:nvSpPr>
            <p:spPr bwMode="auto">
              <a:xfrm>
                <a:off x="7787472" y="5581928"/>
                <a:ext cx="101229" cy="101538"/>
              </a:xfrm>
              <a:custGeom>
                <a:avLst/>
                <a:gdLst/>
                <a:ahLst/>
                <a:cxnLst>
                  <a:cxn ang="0">
                    <a:pos x="72" y="45"/>
                  </a:cxn>
                  <a:cxn ang="0">
                    <a:pos x="45" y="72"/>
                  </a:cxn>
                  <a:cxn ang="0">
                    <a:pos x="0" y="27"/>
                  </a:cxn>
                  <a:cxn ang="0">
                    <a:pos x="27" y="0"/>
                  </a:cxn>
                  <a:cxn ang="0">
                    <a:pos x="72" y="45"/>
                  </a:cxn>
                </a:cxnLst>
                <a:rect l="0" t="0" r="r" b="b"/>
                <a:pathLst>
                  <a:path w="72" h="72">
                    <a:moveTo>
                      <a:pt x="72" y="45"/>
                    </a:moveTo>
                    <a:lnTo>
                      <a:pt x="45" y="72"/>
                    </a:lnTo>
                    <a:lnTo>
                      <a:pt x="0" y="27"/>
                    </a:lnTo>
                    <a:lnTo>
                      <a:pt x="27" y="0"/>
                    </a:lnTo>
                    <a:lnTo>
                      <a:pt x="72" y="45"/>
                    </a:lnTo>
                    <a:close/>
                  </a:path>
                </a:pathLst>
              </a:custGeom>
              <a:grpFill/>
              <a:ln w="0">
                <a:noFill/>
                <a:prstDash val="solid"/>
                <a:round/>
                <a:headEnd/>
                <a:tailEnd/>
              </a:ln>
              <a:effectLst/>
            </p:spPr>
            <p:txBody>
              <a:bodyPr/>
              <a:lstStyle/>
              <a:p>
                <a:endParaRPr lang="en-US"/>
              </a:p>
            </p:txBody>
          </p:sp>
          <p:sp>
            <p:nvSpPr>
              <p:cNvPr id="190" name="Freeform 83"/>
              <p:cNvSpPr>
                <a:spLocks/>
              </p:cNvSpPr>
              <p:nvPr/>
            </p:nvSpPr>
            <p:spPr bwMode="auto">
              <a:xfrm>
                <a:off x="7441605" y="5581928"/>
                <a:ext cx="101229" cy="101538"/>
              </a:xfrm>
              <a:custGeom>
                <a:avLst/>
                <a:gdLst/>
                <a:ahLst/>
                <a:cxnLst>
                  <a:cxn ang="0">
                    <a:pos x="45" y="0"/>
                  </a:cxn>
                  <a:cxn ang="0">
                    <a:pos x="72" y="27"/>
                  </a:cxn>
                  <a:cxn ang="0">
                    <a:pos x="27" y="72"/>
                  </a:cxn>
                  <a:cxn ang="0">
                    <a:pos x="0" y="45"/>
                  </a:cxn>
                  <a:cxn ang="0">
                    <a:pos x="45" y="0"/>
                  </a:cxn>
                </a:cxnLst>
                <a:rect l="0" t="0" r="r" b="b"/>
                <a:pathLst>
                  <a:path w="72" h="72">
                    <a:moveTo>
                      <a:pt x="45" y="0"/>
                    </a:moveTo>
                    <a:lnTo>
                      <a:pt x="72" y="27"/>
                    </a:lnTo>
                    <a:lnTo>
                      <a:pt x="27" y="72"/>
                    </a:lnTo>
                    <a:lnTo>
                      <a:pt x="0" y="45"/>
                    </a:lnTo>
                    <a:lnTo>
                      <a:pt x="45" y="0"/>
                    </a:lnTo>
                    <a:close/>
                  </a:path>
                </a:pathLst>
              </a:custGeom>
              <a:grpFill/>
              <a:ln w="0">
                <a:noFill/>
                <a:prstDash val="solid"/>
                <a:round/>
                <a:headEnd/>
                <a:tailEnd/>
              </a:ln>
              <a:effectLst/>
            </p:spPr>
            <p:txBody>
              <a:bodyPr/>
              <a:lstStyle/>
              <a:p>
                <a:endParaRPr lang="en-US"/>
              </a:p>
            </p:txBody>
          </p:sp>
          <p:sp>
            <p:nvSpPr>
              <p:cNvPr id="191" name="Freeform 84"/>
              <p:cNvSpPr>
                <a:spLocks/>
              </p:cNvSpPr>
              <p:nvPr/>
            </p:nvSpPr>
            <p:spPr bwMode="auto">
              <a:xfrm>
                <a:off x="7787472" y="5235005"/>
                <a:ext cx="101229" cy="101538"/>
              </a:xfrm>
              <a:custGeom>
                <a:avLst/>
                <a:gdLst/>
                <a:ahLst/>
                <a:cxnLst>
                  <a:cxn ang="0">
                    <a:pos x="72" y="27"/>
                  </a:cxn>
                  <a:cxn ang="0">
                    <a:pos x="27" y="72"/>
                  </a:cxn>
                  <a:cxn ang="0">
                    <a:pos x="0" y="45"/>
                  </a:cxn>
                  <a:cxn ang="0">
                    <a:pos x="45" y="0"/>
                  </a:cxn>
                  <a:cxn ang="0">
                    <a:pos x="72" y="27"/>
                  </a:cxn>
                </a:cxnLst>
                <a:rect l="0" t="0" r="r" b="b"/>
                <a:pathLst>
                  <a:path w="72" h="72">
                    <a:moveTo>
                      <a:pt x="72" y="27"/>
                    </a:moveTo>
                    <a:lnTo>
                      <a:pt x="27" y="72"/>
                    </a:lnTo>
                    <a:lnTo>
                      <a:pt x="0" y="45"/>
                    </a:lnTo>
                    <a:lnTo>
                      <a:pt x="45" y="0"/>
                    </a:lnTo>
                    <a:lnTo>
                      <a:pt x="72" y="27"/>
                    </a:lnTo>
                    <a:close/>
                  </a:path>
                </a:pathLst>
              </a:custGeom>
              <a:grpFill/>
              <a:ln w="0">
                <a:noFill/>
                <a:prstDash val="solid"/>
                <a:round/>
                <a:headEnd/>
                <a:tailEnd/>
              </a:ln>
              <a:effectLst/>
            </p:spPr>
            <p:txBody>
              <a:bodyPr/>
              <a:lstStyle/>
              <a:p>
                <a:endParaRPr lang="en-US"/>
              </a:p>
            </p:txBody>
          </p:sp>
          <p:sp>
            <p:nvSpPr>
              <p:cNvPr id="192" name="Freeform 85"/>
              <p:cNvSpPr>
                <a:spLocks/>
              </p:cNvSpPr>
              <p:nvPr/>
            </p:nvSpPr>
            <p:spPr bwMode="auto">
              <a:xfrm>
                <a:off x="7497844" y="5291415"/>
                <a:ext cx="167309" cy="334230"/>
              </a:xfrm>
              <a:custGeom>
                <a:avLst/>
                <a:gdLst/>
                <a:ahLst/>
                <a:cxnLst>
                  <a:cxn ang="0">
                    <a:pos x="119" y="197"/>
                  </a:cxn>
                  <a:cxn ang="0">
                    <a:pos x="93" y="194"/>
                  </a:cxn>
                  <a:cxn ang="0">
                    <a:pos x="72" y="182"/>
                  </a:cxn>
                  <a:cxn ang="0">
                    <a:pos x="54" y="165"/>
                  </a:cxn>
                  <a:cxn ang="0">
                    <a:pos x="44" y="143"/>
                  </a:cxn>
                  <a:cxn ang="0">
                    <a:pos x="39" y="119"/>
                  </a:cxn>
                  <a:cxn ang="0">
                    <a:pos x="44" y="93"/>
                  </a:cxn>
                  <a:cxn ang="0">
                    <a:pos x="54" y="72"/>
                  </a:cxn>
                  <a:cxn ang="0">
                    <a:pos x="72" y="54"/>
                  </a:cxn>
                  <a:cxn ang="0">
                    <a:pos x="93" y="44"/>
                  </a:cxn>
                  <a:cxn ang="0">
                    <a:pos x="119" y="39"/>
                  </a:cxn>
                  <a:cxn ang="0">
                    <a:pos x="119" y="39"/>
                  </a:cxn>
                  <a:cxn ang="0">
                    <a:pos x="119" y="39"/>
                  </a:cxn>
                  <a:cxn ang="0">
                    <a:pos x="119" y="0"/>
                  </a:cxn>
                  <a:cxn ang="0">
                    <a:pos x="87" y="3"/>
                  </a:cxn>
                  <a:cxn ang="0">
                    <a:pos x="59" y="15"/>
                  </a:cxn>
                  <a:cxn ang="0">
                    <a:pos x="35" y="35"/>
                  </a:cxn>
                  <a:cxn ang="0">
                    <a:pos x="17" y="59"/>
                  </a:cxn>
                  <a:cxn ang="0">
                    <a:pos x="5" y="87"/>
                  </a:cxn>
                  <a:cxn ang="0">
                    <a:pos x="0" y="119"/>
                  </a:cxn>
                  <a:cxn ang="0">
                    <a:pos x="5" y="150"/>
                  </a:cxn>
                  <a:cxn ang="0">
                    <a:pos x="17" y="179"/>
                  </a:cxn>
                  <a:cxn ang="0">
                    <a:pos x="35" y="203"/>
                  </a:cxn>
                  <a:cxn ang="0">
                    <a:pos x="59" y="221"/>
                  </a:cxn>
                  <a:cxn ang="0">
                    <a:pos x="87" y="233"/>
                  </a:cxn>
                  <a:cxn ang="0">
                    <a:pos x="119" y="237"/>
                  </a:cxn>
                  <a:cxn ang="0">
                    <a:pos x="119" y="197"/>
                  </a:cxn>
                  <a:cxn ang="0">
                    <a:pos x="119" y="197"/>
                  </a:cxn>
                  <a:cxn ang="0">
                    <a:pos x="119" y="197"/>
                  </a:cxn>
                </a:cxnLst>
                <a:rect l="0" t="0" r="r" b="b"/>
                <a:pathLst>
                  <a:path w="119" h="237">
                    <a:moveTo>
                      <a:pt x="119" y="197"/>
                    </a:moveTo>
                    <a:lnTo>
                      <a:pt x="93" y="194"/>
                    </a:lnTo>
                    <a:lnTo>
                      <a:pt x="72" y="182"/>
                    </a:lnTo>
                    <a:lnTo>
                      <a:pt x="54" y="165"/>
                    </a:lnTo>
                    <a:lnTo>
                      <a:pt x="44" y="143"/>
                    </a:lnTo>
                    <a:lnTo>
                      <a:pt x="39" y="119"/>
                    </a:lnTo>
                    <a:lnTo>
                      <a:pt x="44" y="93"/>
                    </a:lnTo>
                    <a:lnTo>
                      <a:pt x="54" y="72"/>
                    </a:lnTo>
                    <a:lnTo>
                      <a:pt x="72" y="54"/>
                    </a:lnTo>
                    <a:lnTo>
                      <a:pt x="93" y="44"/>
                    </a:lnTo>
                    <a:lnTo>
                      <a:pt x="119" y="39"/>
                    </a:lnTo>
                    <a:lnTo>
                      <a:pt x="119" y="39"/>
                    </a:lnTo>
                    <a:lnTo>
                      <a:pt x="119" y="39"/>
                    </a:lnTo>
                    <a:lnTo>
                      <a:pt x="119" y="0"/>
                    </a:lnTo>
                    <a:lnTo>
                      <a:pt x="87" y="3"/>
                    </a:lnTo>
                    <a:lnTo>
                      <a:pt x="59" y="15"/>
                    </a:lnTo>
                    <a:lnTo>
                      <a:pt x="35" y="35"/>
                    </a:lnTo>
                    <a:lnTo>
                      <a:pt x="17" y="59"/>
                    </a:lnTo>
                    <a:lnTo>
                      <a:pt x="5" y="87"/>
                    </a:lnTo>
                    <a:lnTo>
                      <a:pt x="0" y="119"/>
                    </a:lnTo>
                    <a:lnTo>
                      <a:pt x="5" y="150"/>
                    </a:lnTo>
                    <a:lnTo>
                      <a:pt x="17" y="179"/>
                    </a:lnTo>
                    <a:lnTo>
                      <a:pt x="35" y="203"/>
                    </a:lnTo>
                    <a:lnTo>
                      <a:pt x="59" y="221"/>
                    </a:lnTo>
                    <a:lnTo>
                      <a:pt x="87" y="233"/>
                    </a:lnTo>
                    <a:lnTo>
                      <a:pt x="119" y="237"/>
                    </a:lnTo>
                    <a:lnTo>
                      <a:pt x="119" y="197"/>
                    </a:lnTo>
                    <a:lnTo>
                      <a:pt x="119" y="197"/>
                    </a:lnTo>
                    <a:lnTo>
                      <a:pt x="119" y="197"/>
                    </a:lnTo>
                    <a:close/>
                  </a:path>
                </a:pathLst>
              </a:custGeom>
              <a:grpFill/>
              <a:ln w="0">
                <a:noFill/>
                <a:prstDash val="solid"/>
                <a:round/>
                <a:headEnd/>
                <a:tailEnd/>
              </a:ln>
              <a:effectLst/>
            </p:spPr>
            <p:txBody>
              <a:bodyPr/>
              <a:lstStyle/>
              <a:p>
                <a:endParaRPr lang="en-US"/>
              </a:p>
            </p:txBody>
          </p:sp>
          <p:sp>
            <p:nvSpPr>
              <p:cNvPr id="193" name="Freeform 86"/>
              <p:cNvSpPr>
                <a:spLocks/>
              </p:cNvSpPr>
              <p:nvPr/>
            </p:nvSpPr>
            <p:spPr bwMode="auto">
              <a:xfrm>
                <a:off x="7665153" y="5291415"/>
                <a:ext cx="165903" cy="334230"/>
              </a:xfrm>
              <a:custGeom>
                <a:avLst/>
                <a:gdLst/>
                <a:ahLst/>
                <a:cxnLst>
                  <a:cxn ang="0">
                    <a:pos x="118" y="119"/>
                  </a:cxn>
                  <a:cxn ang="0">
                    <a:pos x="114" y="87"/>
                  </a:cxn>
                  <a:cxn ang="0">
                    <a:pos x="102" y="59"/>
                  </a:cxn>
                  <a:cxn ang="0">
                    <a:pos x="84" y="35"/>
                  </a:cxn>
                  <a:cxn ang="0">
                    <a:pos x="60" y="15"/>
                  </a:cxn>
                  <a:cxn ang="0">
                    <a:pos x="31" y="3"/>
                  </a:cxn>
                  <a:cxn ang="0">
                    <a:pos x="0" y="0"/>
                  </a:cxn>
                  <a:cxn ang="0">
                    <a:pos x="0" y="39"/>
                  </a:cxn>
                  <a:cxn ang="0">
                    <a:pos x="25" y="44"/>
                  </a:cxn>
                  <a:cxn ang="0">
                    <a:pos x="46" y="54"/>
                  </a:cxn>
                  <a:cxn ang="0">
                    <a:pos x="64" y="72"/>
                  </a:cxn>
                  <a:cxn ang="0">
                    <a:pos x="75" y="93"/>
                  </a:cxn>
                  <a:cxn ang="0">
                    <a:pos x="79" y="119"/>
                  </a:cxn>
                  <a:cxn ang="0">
                    <a:pos x="75" y="143"/>
                  </a:cxn>
                  <a:cxn ang="0">
                    <a:pos x="64" y="165"/>
                  </a:cxn>
                  <a:cxn ang="0">
                    <a:pos x="46" y="182"/>
                  </a:cxn>
                  <a:cxn ang="0">
                    <a:pos x="25" y="194"/>
                  </a:cxn>
                  <a:cxn ang="0">
                    <a:pos x="0" y="197"/>
                  </a:cxn>
                  <a:cxn ang="0">
                    <a:pos x="0" y="237"/>
                  </a:cxn>
                  <a:cxn ang="0">
                    <a:pos x="31" y="233"/>
                  </a:cxn>
                  <a:cxn ang="0">
                    <a:pos x="60" y="221"/>
                  </a:cxn>
                  <a:cxn ang="0">
                    <a:pos x="84" y="203"/>
                  </a:cxn>
                  <a:cxn ang="0">
                    <a:pos x="102" y="179"/>
                  </a:cxn>
                  <a:cxn ang="0">
                    <a:pos x="114" y="150"/>
                  </a:cxn>
                  <a:cxn ang="0">
                    <a:pos x="118" y="119"/>
                  </a:cxn>
                </a:cxnLst>
                <a:rect l="0" t="0" r="r" b="b"/>
                <a:pathLst>
                  <a:path w="118" h="237">
                    <a:moveTo>
                      <a:pt x="118" y="119"/>
                    </a:moveTo>
                    <a:lnTo>
                      <a:pt x="114" y="87"/>
                    </a:lnTo>
                    <a:lnTo>
                      <a:pt x="102" y="59"/>
                    </a:lnTo>
                    <a:lnTo>
                      <a:pt x="84" y="35"/>
                    </a:lnTo>
                    <a:lnTo>
                      <a:pt x="60" y="15"/>
                    </a:lnTo>
                    <a:lnTo>
                      <a:pt x="31" y="3"/>
                    </a:lnTo>
                    <a:lnTo>
                      <a:pt x="0" y="0"/>
                    </a:lnTo>
                    <a:lnTo>
                      <a:pt x="0" y="39"/>
                    </a:lnTo>
                    <a:lnTo>
                      <a:pt x="25" y="44"/>
                    </a:lnTo>
                    <a:lnTo>
                      <a:pt x="46" y="54"/>
                    </a:lnTo>
                    <a:lnTo>
                      <a:pt x="64" y="72"/>
                    </a:lnTo>
                    <a:lnTo>
                      <a:pt x="75" y="93"/>
                    </a:lnTo>
                    <a:lnTo>
                      <a:pt x="79" y="119"/>
                    </a:lnTo>
                    <a:lnTo>
                      <a:pt x="75" y="143"/>
                    </a:lnTo>
                    <a:lnTo>
                      <a:pt x="64" y="165"/>
                    </a:lnTo>
                    <a:lnTo>
                      <a:pt x="46" y="182"/>
                    </a:lnTo>
                    <a:lnTo>
                      <a:pt x="25" y="194"/>
                    </a:lnTo>
                    <a:lnTo>
                      <a:pt x="0" y="197"/>
                    </a:lnTo>
                    <a:lnTo>
                      <a:pt x="0" y="237"/>
                    </a:lnTo>
                    <a:lnTo>
                      <a:pt x="31" y="233"/>
                    </a:lnTo>
                    <a:lnTo>
                      <a:pt x="60" y="221"/>
                    </a:lnTo>
                    <a:lnTo>
                      <a:pt x="84" y="203"/>
                    </a:lnTo>
                    <a:lnTo>
                      <a:pt x="102" y="179"/>
                    </a:lnTo>
                    <a:lnTo>
                      <a:pt x="114" y="150"/>
                    </a:lnTo>
                    <a:lnTo>
                      <a:pt x="118" y="119"/>
                    </a:lnTo>
                    <a:close/>
                  </a:path>
                </a:pathLst>
              </a:custGeom>
              <a:grpFill/>
              <a:ln w="0">
                <a:noFill/>
                <a:prstDash val="solid"/>
                <a:round/>
                <a:headEnd/>
                <a:tailEnd/>
              </a:ln>
              <a:effectLst/>
            </p:spPr>
            <p:txBody>
              <a:bodyPr/>
              <a:lstStyle/>
              <a:p>
                <a:endParaRPr lang="en-US"/>
              </a:p>
            </p:txBody>
          </p:sp>
        </p:grpSp>
        <p:grpSp>
          <p:nvGrpSpPr>
            <p:cNvPr id="57" name="Group 255"/>
            <p:cNvGrpSpPr/>
            <p:nvPr/>
          </p:nvGrpSpPr>
          <p:grpSpPr>
            <a:xfrm rot="9124236">
              <a:off x="2870635" y="2202150"/>
              <a:ext cx="245053" cy="350266"/>
              <a:chOff x="2051720" y="1772816"/>
              <a:chExt cx="311150" cy="450850"/>
            </a:xfrm>
            <a:grpFill/>
          </p:grpSpPr>
          <p:sp>
            <p:nvSpPr>
              <p:cNvPr id="182" name="Freeform 92"/>
              <p:cNvSpPr>
                <a:spLocks/>
              </p:cNvSpPr>
              <p:nvPr/>
            </p:nvSpPr>
            <p:spPr bwMode="auto">
              <a:xfrm>
                <a:off x="2051720" y="1772816"/>
                <a:ext cx="156694" cy="450850"/>
              </a:xfrm>
              <a:custGeom>
                <a:avLst/>
                <a:gdLst/>
                <a:ahLst/>
                <a:cxnLst>
                  <a:cxn ang="0">
                    <a:pos x="128" y="336"/>
                  </a:cxn>
                  <a:cxn ang="0">
                    <a:pos x="128" y="294"/>
                  </a:cxn>
                  <a:cxn ang="0">
                    <a:pos x="113" y="286"/>
                  </a:cxn>
                  <a:cxn ang="0">
                    <a:pos x="102" y="273"/>
                  </a:cxn>
                  <a:cxn ang="0">
                    <a:pos x="99" y="255"/>
                  </a:cxn>
                  <a:cxn ang="0">
                    <a:pos x="102" y="238"/>
                  </a:cxn>
                  <a:cxn ang="0">
                    <a:pos x="111" y="226"/>
                  </a:cxn>
                  <a:cxn ang="0">
                    <a:pos x="123" y="217"/>
                  </a:cxn>
                  <a:cxn ang="0">
                    <a:pos x="140" y="214"/>
                  </a:cxn>
                  <a:cxn ang="0">
                    <a:pos x="140" y="169"/>
                  </a:cxn>
                  <a:cxn ang="0">
                    <a:pos x="71" y="169"/>
                  </a:cxn>
                  <a:cxn ang="0">
                    <a:pos x="71" y="142"/>
                  </a:cxn>
                  <a:cxn ang="0">
                    <a:pos x="74" y="115"/>
                  </a:cxn>
                  <a:cxn ang="0">
                    <a:pos x="80" y="93"/>
                  </a:cxn>
                  <a:cxn ang="0">
                    <a:pos x="89" y="73"/>
                  </a:cxn>
                  <a:cxn ang="0">
                    <a:pos x="102" y="57"/>
                  </a:cxn>
                  <a:cxn ang="0">
                    <a:pos x="119" y="48"/>
                  </a:cxn>
                  <a:cxn ang="0">
                    <a:pos x="140" y="43"/>
                  </a:cxn>
                  <a:cxn ang="0">
                    <a:pos x="140" y="0"/>
                  </a:cxn>
                  <a:cxn ang="0">
                    <a:pos x="113" y="3"/>
                  </a:cxn>
                  <a:cxn ang="0">
                    <a:pos x="89" y="13"/>
                  </a:cxn>
                  <a:cxn ang="0">
                    <a:pos x="69" y="30"/>
                  </a:cxn>
                  <a:cxn ang="0">
                    <a:pos x="53" y="52"/>
                  </a:cxn>
                  <a:cxn ang="0">
                    <a:pos x="39" y="78"/>
                  </a:cxn>
                  <a:cxn ang="0">
                    <a:pos x="32" y="108"/>
                  </a:cxn>
                  <a:cxn ang="0">
                    <a:pos x="29" y="141"/>
                  </a:cxn>
                  <a:cxn ang="0">
                    <a:pos x="29" y="169"/>
                  </a:cxn>
                  <a:cxn ang="0">
                    <a:pos x="0" y="169"/>
                  </a:cxn>
                  <a:cxn ang="0">
                    <a:pos x="0" y="402"/>
                  </a:cxn>
                  <a:cxn ang="0">
                    <a:pos x="140" y="402"/>
                  </a:cxn>
                  <a:cxn ang="0">
                    <a:pos x="140" y="348"/>
                  </a:cxn>
                  <a:cxn ang="0">
                    <a:pos x="135" y="346"/>
                  </a:cxn>
                  <a:cxn ang="0">
                    <a:pos x="131" y="343"/>
                  </a:cxn>
                  <a:cxn ang="0">
                    <a:pos x="128" y="340"/>
                  </a:cxn>
                  <a:cxn ang="0">
                    <a:pos x="128" y="336"/>
                  </a:cxn>
                </a:cxnLst>
                <a:rect l="0" t="0" r="r" b="b"/>
                <a:pathLst>
                  <a:path w="140" h="402">
                    <a:moveTo>
                      <a:pt x="128" y="336"/>
                    </a:moveTo>
                    <a:lnTo>
                      <a:pt x="128" y="294"/>
                    </a:lnTo>
                    <a:lnTo>
                      <a:pt x="113" y="286"/>
                    </a:lnTo>
                    <a:lnTo>
                      <a:pt x="102" y="273"/>
                    </a:lnTo>
                    <a:lnTo>
                      <a:pt x="99" y="255"/>
                    </a:lnTo>
                    <a:lnTo>
                      <a:pt x="102" y="238"/>
                    </a:lnTo>
                    <a:lnTo>
                      <a:pt x="111" y="226"/>
                    </a:lnTo>
                    <a:lnTo>
                      <a:pt x="123" y="217"/>
                    </a:lnTo>
                    <a:lnTo>
                      <a:pt x="140" y="214"/>
                    </a:lnTo>
                    <a:lnTo>
                      <a:pt x="140" y="169"/>
                    </a:lnTo>
                    <a:lnTo>
                      <a:pt x="71" y="169"/>
                    </a:lnTo>
                    <a:lnTo>
                      <a:pt x="71" y="142"/>
                    </a:lnTo>
                    <a:lnTo>
                      <a:pt x="74" y="115"/>
                    </a:lnTo>
                    <a:lnTo>
                      <a:pt x="80" y="93"/>
                    </a:lnTo>
                    <a:lnTo>
                      <a:pt x="89" y="73"/>
                    </a:lnTo>
                    <a:lnTo>
                      <a:pt x="102" y="57"/>
                    </a:lnTo>
                    <a:lnTo>
                      <a:pt x="119" y="48"/>
                    </a:lnTo>
                    <a:lnTo>
                      <a:pt x="140" y="43"/>
                    </a:lnTo>
                    <a:lnTo>
                      <a:pt x="140" y="0"/>
                    </a:lnTo>
                    <a:lnTo>
                      <a:pt x="113" y="3"/>
                    </a:lnTo>
                    <a:lnTo>
                      <a:pt x="89" y="13"/>
                    </a:lnTo>
                    <a:lnTo>
                      <a:pt x="69" y="30"/>
                    </a:lnTo>
                    <a:lnTo>
                      <a:pt x="53" y="52"/>
                    </a:lnTo>
                    <a:lnTo>
                      <a:pt x="39" y="78"/>
                    </a:lnTo>
                    <a:lnTo>
                      <a:pt x="32" y="108"/>
                    </a:lnTo>
                    <a:lnTo>
                      <a:pt x="29" y="141"/>
                    </a:lnTo>
                    <a:lnTo>
                      <a:pt x="29" y="169"/>
                    </a:lnTo>
                    <a:lnTo>
                      <a:pt x="0" y="169"/>
                    </a:lnTo>
                    <a:lnTo>
                      <a:pt x="0" y="402"/>
                    </a:lnTo>
                    <a:lnTo>
                      <a:pt x="140" y="402"/>
                    </a:lnTo>
                    <a:lnTo>
                      <a:pt x="140" y="348"/>
                    </a:lnTo>
                    <a:lnTo>
                      <a:pt x="135" y="346"/>
                    </a:lnTo>
                    <a:lnTo>
                      <a:pt x="131" y="343"/>
                    </a:lnTo>
                    <a:lnTo>
                      <a:pt x="128" y="340"/>
                    </a:lnTo>
                    <a:lnTo>
                      <a:pt x="128" y="336"/>
                    </a:lnTo>
                    <a:close/>
                  </a:path>
                </a:pathLst>
              </a:custGeom>
              <a:grpFill/>
              <a:ln w="0">
                <a:noFill/>
                <a:prstDash val="solid"/>
                <a:round/>
                <a:headEnd/>
                <a:tailEnd/>
              </a:ln>
              <a:effectLst/>
            </p:spPr>
            <p:txBody>
              <a:bodyPr/>
              <a:lstStyle/>
              <a:p>
                <a:endParaRPr lang="en-US"/>
              </a:p>
            </p:txBody>
          </p:sp>
          <p:sp>
            <p:nvSpPr>
              <p:cNvPr id="183" name="Freeform 93"/>
              <p:cNvSpPr>
                <a:spLocks/>
              </p:cNvSpPr>
              <p:nvPr/>
            </p:nvSpPr>
            <p:spPr bwMode="auto">
              <a:xfrm>
                <a:off x="2208414" y="1772816"/>
                <a:ext cx="154456" cy="450850"/>
              </a:xfrm>
              <a:custGeom>
                <a:avLst/>
                <a:gdLst/>
                <a:ahLst/>
                <a:cxnLst>
                  <a:cxn ang="0">
                    <a:pos x="138" y="169"/>
                  </a:cxn>
                  <a:cxn ang="0">
                    <a:pos x="111" y="169"/>
                  </a:cxn>
                  <a:cxn ang="0">
                    <a:pos x="111" y="141"/>
                  </a:cxn>
                  <a:cxn ang="0">
                    <a:pos x="111" y="141"/>
                  </a:cxn>
                  <a:cxn ang="0">
                    <a:pos x="108" y="108"/>
                  </a:cxn>
                  <a:cxn ang="0">
                    <a:pos x="100" y="78"/>
                  </a:cxn>
                  <a:cxn ang="0">
                    <a:pos x="87" y="52"/>
                  </a:cxn>
                  <a:cxn ang="0">
                    <a:pos x="70" y="30"/>
                  </a:cxn>
                  <a:cxn ang="0">
                    <a:pos x="49" y="13"/>
                  </a:cxn>
                  <a:cxn ang="0">
                    <a:pos x="27" y="3"/>
                  </a:cxn>
                  <a:cxn ang="0">
                    <a:pos x="0" y="0"/>
                  </a:cxn>
                  <a:cxn ang="0">
                    <a:pos x="0" y="43"/>
                  </a:cxn>
                  <a:cxn ang="0">
                    <a:pos x="19" y="48"/>
                  </a:cxn>
                  <a:cxn ang="0">
                    <a:pos x="37" y="57"/>
                  </a:cxn>
                  <a:cxn ang="0">
                    <a:pos x="51" y="73"/>
                  </a:cxn>
                  <a:cxn ang="0">
                    <a:pos x="60" y="93"/>
                  </a:cxn>
                  <a:cxn ang="0">
                    <a:pos x="66" y="115"/>
                  </a:cxn>
                  <a:cxn ang="0">
                    <a:pos x="69" y="142"/>
                  </a:cxn>
                  <a:cxn ang="0">
                    <a:pos x="69" y="169"/>
                  </a:cxn>
                  <a:cxn ang="0">
                    <a:pos x="0" y="169"/>
                  </a:cxn>
                  <a:cxn ang="0">
                    <a:pos x="0" y="214"/>
                  </a:cxn>
                  <a:cxn ang="0">
                    <a:pos x="16" y="217"/>
                  </a:cxn>
                  <a:cxn ang="0">
                    <a:pos x="28" y="226"/>
                  </a:cxn>
                  <a:cxn ang="0">
                    <a:pos x="37" y="238"/>
                  </a:cxn>
                  <a:cxn ang="0">
                    <a:pos x="40" y="255"/>
                  </a:cxn>
                  <a:cxn ang="0">
                    <a:pos x="37" y="273"/>
                  </a:cxn>
                  <a:cxn ang="0">
                    <a:pos x="27" y="286"/>
                  </a:cxn>
                  <a:cxn ang="0">
                    <a:pos x="12" y="294"/>
                  </a:cxn>
                  <a:cxn ang="0">
                    <a:pos x="12" y="336"/>
                  </a:cxn>
                  <a:cxn ang="0">
                    <a:pos x="10" y="340"/>
                  </a:cxn>
                  <a:cxn ang="0">
                    <a:pos x="9" y="343"/>
                  </a:cxn>
                  <a:cxn ang="0">
                    <a:pos x="4" y="346"/>
                  </a:cxn>
                  <a:cxn ang="0">
                    <a:pos x="0" y="348"/>
                  </a:cxn>
                  <a:cxn ang="0">
                    <a:pos x="0" y="402"/>
                  </a:cxn>
                  <a:cxn ang="0">
                    <a:pos x="138" y="402"/>
                  </a:cxn>
                  <a:cxn ang="0">
                    <a:pos x="138" y="169"/>
                  </a:cxn>
                </a:cxnLst>
                <a:rect l="0" t="0" r="r" b="b"/>
                <a:pathLst>
                  <a:path w="138" h="402">
                    <a:moveTo>
                      <a:pt x="138" y="169"/>
                    </a:moveTo>
                    <a:lnTo>
                      <a:pt x="111" y="169"/>
                    </a:lnTo>
                    <a:lnTo>
                      <a:pt x="111" y="141"/>
                    </a:lnTo>
                    <a:lnTo>
                      <a:pt x="111" y="141"/>
                    </a:lnTo>
                    <a:lnTo>
                      <a:pt x="108" y="108"/>
                    </a:lnTo>
                    <a:lnTo>
                      <a:pt x="100" y="78"/>
                    </a:lnTo>
                    <a:lnTo>
                      <a:pt x="87" y="52"/>
                    </a:lnTo>
                    <a:lnTo>
                      <a:pt x="70" y="30"/>
                    </a:lnTo>
                    <a:lnTo>
                      <a:pt x="49" y="13"/>
                    </a:lnTo>
                    <a:lnTo>
                      <a:pt x="27" y="3"/>
                    </a:lnTo>
                    <a:lnTo>
                      <a:pt x="0" y="0"/>
                    </a:lnTo>
                    <a:lnTo>
                      <a:pt x="0" y="43"/>
                    </a:lnTo>
                    <a:lnTo>
                      <a:pt x="19" y="48"/>
                    </a:lnTo>
                    <a:lnTo>
                      <a:pt x="37" y="57"/>
                    </a:lnTo>
                    <a:lnTo>
                      <a:pt x="51" y="73"/>
                    </a:lnTo>
                    <a:lnTo>
                      <a:pt x="60" y="93"/>
                    </a:lnTo>
                    <a:lnTo>
                      <a:pt x="66" y="115"/>
                    </a:lnTo>
                    <a:lnTo>
                      <a:pt x="69" y="142"/>
                    </a:lnTo>
                    <a:lnTo>
                      <a:pt x="69" y="169"/>
                    </a:lnTo>
                    <a:lnTo>
                      <a:pt x="0" y="169"/>
                    </a:lnTo>
                    <a:lnTo>
                      <a:pt x="0" y="214"/>
                    </a:lnTo>
                    <a:lnTo>
                      <a:pt x="16" y="217"/>
                    </a:lnTo>
                    <a:lnTo>
                      <a:pt x="28" y="226"/>
                    </a:lnTo>
                    <a:lnTo>
                      <a:pt x="37" y="238"/>
                    </a:lnTo>
                    <a:lnTo>
                      <a:pt x="40" y="255"/>
                    </a:lnTo>
                    <a:lnTo>
                      <a:pt x="37" y="273"/>
                    </a:lnTo>
                    <a:lnTo>
                      <a:pt x="27" y="286"/>
                    </a:lnTo>
                    <a:lnTo>
                      <a:pt x="12" y="294"/>
                    </a:lnTo>
                    <a:lnTo>
                      <a:pt x="12" y="336"/>
                    </a:lnTo>
                    <a:lnTo>
                      <a:pt x="10" y="340"/>
                    </a:lnTo>
                    <a:lnTo>
                      <a:pt x="9" y="343"/>
                    </a:lnTo>
                    <a:lnTo>
                      <a:pt x="4" y="346"/>
                    </a:lnTo>
                    <a:lnTo>
                      <a:pt x="0" y="348"/>
                    </a:lnTo>
                    <a:lnTo>
                      <a:pt x="0" y="402"/>
                    </a:lnTo>
                    <a:lnTo>
                      <a:pt x="138" y="402"/>
                    </a:lnTo>
                    <a:lnTo>
                      <a:pt x="138" y="169"/>
                    </a:lnTo>
                    <a:close/>
                  </a:path>
                </a:pathLst>
              </a:custGeom>
              <a:grpFill/>
              <a:ln w="0">
                <a:noFill/>
                <a:prstDash val="solid"/>
                <a:round/>
                <a:headEnd/>
                <a:tailEnd/>
              </a:ln>
              <a:effectLst/>
            </p:spPr>
            <p:txBody>
              <a:bodyPr/>
              <a:lstStyle/>
              <a:p>
                <a:endParaRPr lang="en-US"/>
              </a:p>
            </p:txBody>
          </p:sp>
        </p:grpSp>
        <p:sp>
          <p:nvSpPr>
            <p:cNvPr id="58" name="Freeform 74"/>
            <p:cNvSpPr>
              <a:spLocks/>
            </p:cNvSpPr>
            <p:nvPr/>
          </p:nvSpPr>
          <p:spPr bwMode="gray">
            <a:xfrm rot="1998281">
              <a:off x="2489753" y="3260477"/>
              <a:ext cx="431567" cy="527518"/>
            </a:xfrm>
            <a:custGeom>
              <a:avLst/>
              <a:gdLst>
                <a:gd name="T0" fmla="*/ 182 w 327"/>
                <a:gd name="T1" fmla="*/ 127 h 403"/>
                <a:gd name="T2" fmla="*/ 180 w 327"/>
                <a:gd name="T3" fmla="*/ 96 h 403"/>
                <a:gd name="T4" fmla="*/ 174 w 327"/>
                <a:gd name="T5" fmla="*/ 82 h 403"/>
                <a:gd name="T6" fmla="*/ 164 w 327"/>
                <a:gd name="T7" fmla="*/ 78 h 403"/>
                <a:gd name="T8" fmla="*/ 150 w 327"/>
                <a:gd name="T9" fmla="*/ 78 h 403"/>
                <a:gd name="T10" fmla="*/ 140 w 327"/>
                <a:gd name="T11" fmla="*/ 84 h 403"/>
                <a:gd name="T12" fmla="*/ 134 w 327"/>
                <a:gd name="T13" fmla="*/ 94 h 403"/>
                <a:gd name="T14" fmla="*/ 135 w 327"/>
                <a:gd name="T15" fmla="*/ 114 h 403"/>
                <a:gd name="T16" fmla="*/ 146 w 327"/>
                <a:gd name="T17" fmla="*/ 130 h 403"/>
                <a:gd name="T18" fmla="*/ 170 w 327"/>
                <a:gd name="T19" fmla="*/ 141 h 403"/>
                <a:gd name="T20" fmla="*/ 216 w 327"/>
                <a:gd name="T21" fmla="*/ 160 h 403"/>
                <a:gd name="T22" fmla="*/ 269 w 327"/>
                <a:gd name="T23" fmla="*/ 183 h 403"/>
                <a:gd name="T24" fmla="*/ 300 w 327"/>
                <a:gd name="T25" fmla="*/ 204 h 403"/>
                <a:gd name="T26" fmla="*/ 324 w 327"/>
                <a:gd name="T27" fmla="*/ 241 h 403"/>
                <a:gd name="T28" fmla="*/ 323 w 327"/>
                <a:gd name="T29" fmla="*/ 295 h 403"/>
                <a:gd name="T30" fmla="*/ 293 w 327"/>
                <a:gd name="T31" fmla="*/ 339 h 403"/>
                <a:gd name="T32" fmla="*/ 234 w 327"/>
                <a:gd name="T33" fmla="*/ 364 h 403"/>
                <a:gd name="T34" fmla="*/ 192 w 327"/>
                <a:gd name="T35" fmla="*/ 403 h 403"/>
                <a:gd name="T36" fmla="*/ 132 w 327"/>
                <a:gd name="T37" fmla="*/ 370 h 403"/>
                <a:gd name="T38" fmla="*/ 69 w 327"/>
                <a:gd name="T39" fmla="*/ 357 h 403"/>
                <a:gd name="T40" fmla="*/ 24 w 327"/>
                <a:gd name="T41" fmla="*/ 330 h 403"/>
                <a:gd name="T42" fmla="*/ 5 w 327"/>
                <a:gd name="T43" fmla="*/ 291 h 403"/>
                <a:gd name="T44" fmla="*/ 2 w 327"/>
                <a:gd name="T45" fmla="*/ 247 h 403"/>
                <a:gd name="T46" fmla="*/ 132 w 327"/>
                <a:gd name="T47" fmla="*/ 268 h 403"/>
                <a:gd name="T48" fmla="*/ 134 w 327"/>
                <a:gd name="T49" fmla="*/ 303 h 403"/>
                <a:gd name="T50" fmla="*/ 140 w 327"/>
                <a:gd name="T51" fmla="*/ 315 h 403"/>
                <a:gd name="T52" fmla="*/ 149 w 327"/>
                <a:gd name="T53" fmla="*/ 319 h 403"/>
                <a:gd name="T54" fmla="*/ 164 w 327"/>
                <a:gd name="T55" fmla="*/ 319 h 403"/>
                <a:gd name="T56" fmla="*/ 176 w 327"/>
                <a:gd name="T57" fmla="*/ 313 h 403"/>
                <a:gd name="T58" fmla="*/ 182 w 327"/>
                <a:gd name="T59" fmla="*/ 303 h 403"/>
                <a:gd name="T60" fmla="*/ 180 w 327"/>
                <a:gd name="T61" fmla="*/ 271 h 403"/>
                <a:gd name="T62" fmla="*/ 168 w 327"/>
                <a:gd name="T63" fmla="*/ 247 h 403"/>
                <a:gd name="T64" fmla="*/ 134 w 327"/>
                <a:gd name="T65" fmla="*/ 229 h 403"/>
                <a:gd name="T66" fmla="*/ 71 w 327"/>
                <a:gd name="T67" fmla="*/ 202 h 403"/>
                <a:gd name="T68" fmla="*/ 33 w 327"/>
                <a:gd name="T69" fmla="*/ 178 h 403"/>
                <a:gd name="T70" fmla="*/ 3 w 327"/>
                <a:gd name="T71" fmla="*/ 138 h 403"/>
                <a:gd name="T72" fmla="*/ 3 w 327"/>
                <a:gd name="T73" fmla="*/ 90 h 403"/>
                <a:gd name="T74" fmla="*/ 33 w 327"/>
                <a:gd name="T75" fmla="*/ 54 h 403"/>
                <a:gd name="T76" fmla="*/ 92 w 327"/>
                <a:gd name="T77" fmla="*/ 31 h 403"/>
                <a:gd name="T78" fmla="*/ 132 w 327"/>
                <a:gd name="T79" fmla="*/ 0 h 403"/>
                <a:gd name="T80" fmla="*/ 192 w 327"/>
                <a:gd name="T81" fmla="*/ 27 h 403"/>
                <a:gd name="T82" fmla="*/ 260 w 327"/>
                <a:gd name="T83" fmla="*/ 40 h 403"/>
                <a:gd name="T84" fmla="*/ 300 w 327"/>
                <a:gd name="T85" fmla="*/ 69 h 403"/>
                <a:gd name="T86" fmla="*/ 314 w 327"/>
                <a:gd name="T87" fmla="*/ 112 h 403"/>
                <a:gd name="T88" fmla="*/ 312 w 327"/>
                <a:gd name="T89" fmla="*/ 121 h 403"/>
                <a:gd name="T90" fmla="*/ 312 w 327"/>
                <a:gd name="T91" fmla="*/ 127 h 4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7"/>
                <a:gd name="T139" fmla="*/ 0 h 403"/>
                <a:gd name="T140" fmla="*/ 327 w 327"/>
                <a:gd name="T141" fmla="*/ 403 h 4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7" h="403">
                  <a:moveTo>
                    <a:pt x="312" y="127"/>
                  </a:moveTo>
                  <a:lnTo>
                    <a:pt x="182" y="127"/>
                  </a:lnTo>
                  <a:lnTo>
                    <a:pt x="182" y="114"/>
                  </a:lnTo>
                  <a:lnTo>
                    <a:pt x="180" y="96"/>
                  </a:lnTo>
                  <a:lnTo>
                    <a:pt x="177" y="85"/>
                  </a:lnTo>
                  <a:lnTo>
                    <a:pt x="174" y="82"/>
                  </a:lnTo>
                  <a:lnTo>
                    <a:pt x="170" y="79"/>
                  </a:lnTo>
                  <a:lnTo>
                    <a:pt x="164" y="78"/>
                  </a:lnTo>
                  <a:lnTo>
                    <a:pt x="158" y="78"/>
                  </a:lnTo>
                  <a:lnTo>
                    <a:pt x="150" y="78"/>
                  </a:lnTo>
                  <a:lnTo>
                    <a:pt x="144" y="81"/>
                  </a:lnTo>
                  <a:lnTo>
                    <a:pt x="140" y="84"/>
                  </a:lnTo>
                  <a:lnTo>
                    <a:pt x="137" y="88"/>
                  </a:lnTo>
                  <a:lnTo>
                    <a:pt x="134" y="94"/>
                  </a:lnTo>
                  <a:lnTo>
                    <a:pt x="134" y="102"/>
                  </a:lnTo>
                  <a:lnTo>
                    <a:pt x="135" y="114"/>
                  </a:lnTo>
                  <a:lnTo>
                    <a:pt x="138" y="123"/>
                  </a:lnTo>
                  <a:lnTo>
                    <a:pt x="146" y="130"/>
                  </a:lnTo>
                  <a:lnTo>
                    <a:pt x="155" y="135"/>
                  </a:lnTo>
                  <a:lnTo>
                    <a:pt x="170" y="141"/>
                  </a:lnTo>
                  <a:lnTo>
                    <a:pt x="189" y="150"/>
                  </a:lnTo>
                  <a:lnTo>
                    <a:pt x="216" y="160"/>
                  </a:lnTo>
                  <a:lnTo>
                    <a:pt x="246" y="172"/>
                  </a:lnTo>
                  <a:lnTo>
                    <a:pt x="269" y="183"/>
                  </a:lnTo>
                  <a:lnTo>
                    <a:pt x="284" y="190"/>
                  </a:lnTo>
                  <a:lnTo>
                    <a:pt x="300" y="204"/>
                  </a:lnTo>
                  <a:lnTo>
                    <a:pt x="314" y="220"/>
                  </a:lnTo>
                  <a:lnTo>
                    <a:pt x="324" y="241"/>
                  </a:lnTo>
                  <a:lnTo>
                    <a:pt x="327" y="268"/>
                  </a:lnTo>
                  <a:lnTo>
                    <a:pt x="323" y="295"/>
                  </a:lnTo>
                  <a:lnTo>
                    <a:pt x="312" y="319"/>
                  </a:lnTo>
                  <a:lnTo>
                    <a:pt x="293" y="339"/>
                  </a:lnTo>
                  <a:lnTo>
                    <a:pt x="267" y="354"/>
                  </a:lnTo>
                  <a:lnTo>
                    <a:pt x="234" y="364"/>
                  </a:lnTo>
                  <a:lnTo>
                    <a:pt x="192" y="370"/>
                  </a:lnTo>
                  <a:lnTo>
                    <a:pt x="192" y="403"/>
                  </a:lnTo>
                  <a:lnTo>
                    <a:pt x="132" y="403"/>
                  </a:lnTo>
                  <a:lnTo>
                    <a:pt x="132" y="370"/>
                  </a:lnTo>
                  <a:lnTo>
                    <a:pt x="99" y="366"/>
                  </a:lnTo>
                  <a:lnTo>
                    <a:pt x="69" y="357"/>
                  </a:lnTo>
                  <a:lnTo>
                    <a:pt x="41" y="343"/>
                  </a:lnTo>
                  <a:lnTo>
                    <a:pt x="24" y="330"/>
                  </a:lnTo>
                  <a:lnTo>
                    <a:pt x="12" y="312"/>
                  </a:lnTo>
                  <a:lnTo>
                    <a:pt x="5" y="291"/>
                  </a:lnTo>
                  <a:lnTo>
                    <a:pt x="2" y="264"/>
                  </a:lnTo>
                  <a:lnTo>
                    <a:pt x="2" y="247"/>
                  </a:lnTo>
                  <a:lnTo>
                    <a:pt x="132" y="247"/>
                  </a:lnTo>
                  <a:lnTo>
                    <a:pt x="132" y="268"/>
                  </a:lnTo>
                  <a:lnTo>
                    <a:pt x="134" y="288"/>
                  </a:lnTo>
                  <a:lnTo>
                    <a:pt x="134" y="303"/>
                  </a:lnTo>
                  <a:lnTo>
                    <a:pt x="137" y="310"/>
                  </a:lnTo>
                  <a:lnTo>
                    <a:pt x="140" y="315"/>
                  </a:lnTo>
                  <a:lnTo>
                    <a:pt x="144" y="318"/>
                  </a:lnTo>
                  <a:lnTo>
                    <a:pt x="149" y="319"/>
                  </a:lnTo>
                  <a:lnTo>
                    <a:pt x="156" y="319"/>
                  </a:lnTo>
                  <a:lnTo>
                    <a:pt x="164" y="319"/>
                  </a:lnTo>
                  <a:lnTo>
                    <a:pt x="171" y="316"/>
                  </a:lnTo>
                  <a:lnTo>
                    <a:pt x="176" y="313"/>
                  </a:lnTo>
                  <a:lnTo>
                    <a:pt x="179" y="309"/>
                  </a:lnTo>
                  <a:lnTo>
                    <a:pt x="182" y="303"/>
                  </a:lnTo>
                  <a:lnTo>
                    <a:pt x="182" y="297"/>
                  </a:lnTo>
                  <a:lnTo>
                    <a:pt x="180" y="271"/>
                  </a:lnTo>
                  <a:lnTo>
                    <a:pt x="176" y="255"/>
                  </a:lnTo>
                  <a:lnTo>
                    <a:pt x="168" y="247"/>
                  </a:lnTo>
                  <a:lnTo>
                    <a:pt x="155" y="238"/>
                  </a:lnTo>
                  <a:lnTo>
                    <a:pt x="134" y="229"/>
                  </a:lnTo>
                  <a:lnTo>
                    <a:pt x="98" y="214"/>
                  </a:lnTo>
                  <a:lnTo>
                    <a:pt x="71" y="202"/>
                  </a:lnTo>
                  <a:lnTo>
                    <a:pt x="53" y="193"/>
                  </a:lnTo>
                  <a:lnTo>
                    <a:pt x="33" y="178"/>
                  </a:lnTo>
                  <a:lnTo>
                    <a:pt x="15" y="160"/>
                  </a:lnTo>
                  <a:lnTo>
                    <a:pt x="3" y="138"/>
                  </a:lnTo>
                  <a:lnTo>
                    <a:pt x="0" y="114"/>
                  </a:lnTo>
                  <a:lnTo>
                    <a:pt x="3" y="90"/>
                  </a:lnTo>
                  <a:lnTo>
                    <a:pt x="15" y="70"/>
                  </a:lnTo>
                  <a:lnTo>
                    <a:pt x="33" y="54"/>
                  </a:lnTo>
                  <a:lnTo>
                    <a:pt x="59" y="40"/>
                  </a:lnTo>
                  <a:lnTo>
                    <a:pt x="92" y="31"/>
                  </a:lnTo>
                  <a:lnTo>
                    <a:pt x="132" y="27"/>
                  </a:lnTo>
                  <a:lnTo>
                    <a:pt x="132" y="0"/>
                  </a:lnTo>
                  <a:lnTo>
                    <a:pt x="192" y="0"/>
                  </a:lnTo>
                  <a:lnTo>
                    <a:pt x="192" y="27"/>
                  </a:lnTo>
                  <a:lnTo>
                    <a:pt x="230" y="31"/>
                  </a:lnTo>
                  <a:lnTo>
                    <a:pt x="260" y="40"/>
                  </a:lnTo>
                  <a:lnTo>
                    <a:pt x="284" y="54"/>
                  </a:lnTo>
                  <a:lnTo>
                    <a:pt x="300" y="69"/>
                  </a:lnTo>
                  <a:lnTo>
                    <a:pt x="309" y="88"/>
                  </a:lnTo>
                  <a:lnTo>
                    <a:pt x="314" y="112"/>
                  </a:lnTo>
                  <a:lnTo>
                    <a:pt x="314" y="117"/>
                  </a:lnTo>
                  <a:lnTo>
                    <a:pt x="312" y="121"/>
                  </a:lnTo>
                  <a:lnTo>
                    <a:pt x="312" y="127"/>
                  </a:lnTo>
                  <a:close/>
                </a:path>
              </a:pathLst>
            </a:custGeom>
            <a:grpFill/>
            <a:ln w="0">
              <a:noFill/>
              <a:round/>
              <a:headEnd/>
              <a:tailEnd/>
            </a:ln>
          </p:spPr>
          <p:txBody>
            <a:bodyPr/>
            <a:lstStyle/>
            <a:p>
              <a:pPr algn="l" fontAlgn="auto">
                <a:spcBef>
                  <a:spcPts val="0"/>
                </a:spcBef>
                <a:spcAft>
                  <a:spcPts val="0"/>
                </a:spcAft>
                <a:defRPr/>
              </a:pPr>
              <a:endParaRPr lang="en-US">
                <a:latin typeface="+mn-lt"/>
                <a:cs typeface="+mn-cs"/>
              </a:endParaRPr>
            </a:p>
          </p:txBody>
        </p:sp>
        <p:grpSp>
          <p:nvGrpSpPr>
            <p:cNvPr id="59" name="Group 332"/>
            <p:cNvGrpSpPr/>
            <p:nvPr/>
          </p:nvGrpSpPr>
          <p:grpSpPr>
            <a:xfrm>
              <a:off x="3288671" y="4266235"/>
              <a:ext cx="455311" cy="441733"/>
              <a:chOff x="3288671" y="4266235"/>
              <a:chExt cx="455311" cy="441733"/>
            </a:xfrm>
            <a:grpFill/>
          </p:grpSpPr>
          <p:sp>
            <p:nvSpPr>
              <p:cNvPr id="179" name="Freeform 77"/>
              <p:cNvSpPr>
                <a:spLocks/>
              </p:cNvSpPr>
              <p:nvPr/>
            </p:nvSpPr>
            <p:spPr bwMode="auto">
              <a:xfrm rot="1376633">
                <a:off x="3288671" y="4266235"/>
                <a:ext cx="359013" cy="392948"/>
              </a:xfrm>
              <a:custGeom>
                <a:avLst/>
                <a:gdLst/>
                <a:ahLst/>
                <a:cxnLst>
                  <a:cxn ang="0">
                    <a:pos x="0" y="166"/>
                  </a:cxn>
                  <a:cxn ang="0">
                    <a:pos x="926" y="0"/>
                  </a:cxn>
                  <a:cxn ang="0">
                    <a:pos x="1167" y="277"/>
                  </a:cxn>
                  <a:cxn ang="0">
                    <a:pos x="2403" y="0"/>
                  </a:cxn>
                  <a:cxn ang="0">
                    <a:pos x="2519" y="296"/>
                  </a:cxn>
                  <a:cxn ang="0">
                    <a:pos x="1697" y="509"/>
                  </a:cxn>
                  <a:cxn ang="0">
                    <a:pos x="1543" y="355"/>
                  </a:cxn>
                  <a:cxn ang="0">
                    <a:pos x="798" y="592"/>
                  </a:cxn>
                  <a:cxn ang="0">
                    <a:pos x="1023" y="2613"/>
                  </a:cxn>
                  <a:cxn ang="0">
                    <a:pos x="999" y="2795"/>
                  </a:cxn>
                  <a:cxn ang="0">
                    <a:pos x="0" y="166"/>
                  </a:cxn>
                </a:cxnLst>
                <a:rect l="0" t="0" r="r" b="b"/>
                <a:pathLst>
                  <a:path w="2519" h="2795">
                    <a:moveTo>
                      <a:pt x="0" y="166"/>
                    </a:moveTo>
                    <a:lnTo>
                      <a:pt x="926" y="0"/>
                    </a:lnTo>
                    <a:lnTo>
                      <a:pt x="1167" y="277"/>
                    </a:lnTo>
                    <a:lnTo>
                      <a:pt x="2403" y="0"/>
                    </a:lnTo>
                    <a:lnTo>
                      <a:pt x="2519" y="296"/>
                    </a:lnTo>
                    <a:lnTo>
                      <a:pt x="1697" y="509"/>
                    </a:lnTo>
                    <a:lnTo>
                      <a:pt x="1543" y="355"/>
                    </a:lnTo>
                    <a:lnTo>
                      <a:pt x="798" y="592"/>
                    </a:lnTo>
                    <a:lnTo>
                      <a:pt x="1023" y="2613"/>
                    </a:lnTo>
                    <a:lnTo>
                      <a:pt x="999" y="2795"/>
                    </a:lnTo>
                    <a:lnTo>
                      <a:pt x="0" y="1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78"/>
              <p:cNvSpPr>
                <a:spLocks/>
              </p:cNvSpPr>
              <p:nvPr/>
            </p:nvSpPr>
            <p:spPr bwMode="auto">
              <a:xfrm rot="1376633">
                <a:off x="3288671" y="4266235"/>
                <a:ext cx="359013" cy="392948"/>
              </a:xfrm>
              <a:custGeom>
                <a:avLst/>
                <a:gdLst/>
                <a:ahLst/>
                <a:cxnLst>
                  <a:cxn ang="0">
                    <a:pos x="0" y="166"/>
                  </a:cxn>
                  <a:cxn ang="0">
                    <a:pos x="926" y="0"/>
                  </a:cxn>
                  <a:cxn ang="0">
                    <a:pos x="1167" y="277"/>
                  </a:cxn>
                  <a:cxn ang="0">
                    <a:pos x="2403" y="0"/>
                  </a:cxn>
                  <a:cxn ang="0">
                    <a:pos x="2519" y="296"/>
                  </a:cxn>
                  <a:cxn ang="0">
                    <a:pos x="1697" y="509"/>
                  </a:cxn>
                  <a:cxn ang="0">
                    <a:pos x="1543" y="355"/>
                  </a:cxn>
                  <a:cxn ang="0">
                    <a:pos x="798" y="592"/>
                  </a:cxn>
                  <a:cxn ang="0">
                    <a:pos x="1023" y="2613"/>
                  </a:cxn>
                  <a:cxn ang="0">
                    <a:pos x="999" y="2795"/>
                  </a:cxn>
                  <a:cxn ang="0">
                    <a:pos x="0" y="166"/>
                  </a:cxn>
                </a:cxnLst>
                <a:rect l="0" t="0" r="r" b="b"/>
                <a:pathLst>
                  <a:path w="2519" h="2795">
                    <a:moveTo>
                      <a:pt x="0" y="166"/>
                    </a:moveTo>
                    <a:lnTo>
                      <a:pt x="926" y="0"/>
                    </a:lnTo>
                    <a:lnTo>
                      <a:pt x="1167" y="277"/>
                    </a:lnTo>
                    <a:lnTo>
                      <a:pt x="2403" y="0"/>
                    </a:lnTo>
                    <a:lnTo>
                      <a:pt x="2519" y="296"/>
                    </a:lnTo>
                    <a:lnTo>
                      <a:pt x="1697" y="509"/>
                    </a:lnTo>
                    <a:lnTo>
                      <a:pt x="1543" y="355"/>
                    </a:lnTo>
                    <a:lnTo>
                      <a:pt x="798" y="592"/>
                    </a:lnTo>
                    <a:lnTo>
                      <a:pt x="1023" y="2613"/>
                    </a:lnTo>
                    <a:lnTo>
                      <a:pt x="999" y="2795"/>
                    </a:lnTo>
                    <a:lnTo>
                      <a:pt x="0" y="16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81"/>
              <p:cNvSpPr>
                <a:spLocks/>
              </p:cNvSpPr>
              <p:nvPr/>
            </p:nvSpPr>
            <p:spPr bwMode="auto">
              <a:xfrm rot="1376633">
                <a:off x="3414329" y="4357056"/>
                <a:ext cx="329653" cy="350912"/>
              </a:xfrm>
              <a:custGeom>
                <a:avLst/>
                <a:gdLst>
                  <a:gd name="connsiteX0" fmla="*/ 92 w 10000"/>
                  <a:gd name="connsiteY0" fmla="*/ 9288 h 10000"/>
                  <a:gd name="connsiteX1" fmla="*/ 8567 w 10000"/>
                  <a:gd name="connsiteY1" fmla="*/ 5806 h 10000"/>
                  <a:gd name="connsiteX2" fmla="*/ 8966 w 10000"/>
                  <a:gd name="connsiteY2" fmla="*/ 332 h 10000"/>
                  <a:gd name="connsiteX3" fmla="*/ 952 w 10000"/>
                  <a:gd name="connsiteY3" fmla="*/ 2856 h 10000"/>
                  <a:gd name="connsiteX4" fmla="*/ 10000 w 10000"/>
                  <a:gd name="connsiteY4" fmla="*/ 0 h 10000"/>
                  <a:gd name="connsiteX5" fmla="*/ 9099 w 10000"/>
                  <a:gd name="connsiteY5" fmla="*/ 6224 h 10000"/>
                  <a:gd name="connsiteX6" fmla="*/ 0 w 10000"/>
                  <a:gd name="connsiteY6" fmla="*/ 10000 h 10000"/>
                  <a:gd name="connsiteX7" fmla="*/ 92 w 10000"/>
                  <a:gd name="connsiteY7" fmla="*/ 9288 h 10000"/>
                  <a:gd name="connsiteX0" fmla="*/ 92 w 10000"/>
                  <a:gd name="connsiteY0" fmla="*/ 9288 h 10000"/>
                  <a:gd name="connsiteX1" fmla="*/ 8567 w 10000"/>
                  <a:gd name="connsiteY1" fmla="*/ 5806 h 10000"/>
                  <a:gd name="connsiteX2" fmla="*/ 8966 w 10000"/>
                  <a:gd name="connsiteY2" fmla="*/ 332 h 10000"/>
                  <a:gd name="connsiteX3" fmla="*/ 10000 w 10000"/>
                  <a:gd name="connsiteY3" fmla="*/ 0 h 10000"/>
                  <a:gd name="connsiteX4" fmla="*/ 9099 w 10000"/>
                  <a:gd name="connsiteY4" fmla="*/ 6224 h 10000"/>
                  <a:gd name="connsiteX5" fmla="*/ 0 w 10000"/>
                  <a:gd name="connsiteY5" fmla="*/ 10000 h 10000"/>
                  <a:gd name="connsiteX6" fmla="*/ 92 w 10000"/>
                  <a:gd name="connsiteY6" fmla="*/ 9288 h 10000"/>
                  <a:gd name="connsiteX0" fmla="*/ 92 w 10000"/>
                  <a:gd name="connsiteY0" fmla="*/ 9288 h 10000"/>
                  <a:gd name="connsiteX1" fmla="*/ 459 w 10000"/>
                  <a:gd name="connsiteY1" fmla="*/ 2471 h 10000"/>
                  <a:gd name="connsiteX2" fmla="*/ 8966 w 10000"/>
                  <a:gd name="connsiteY2" fmla="*/ 332 h 10000"/>
                  <a:gd name="connsiteX3" fmla="*/ 10000 w 10000"/>
                  <a:gd name="connsiteY3" fmla="*/ 0 h 10000"/>
                  <a:gd name="connsiteX4" fmla="*/ 9099 w 10000"/>
                  <a:gd name="connsiteY4" fmla="*/ 6224 h 10000"/>
                  <a:gd name="connsiteX5" fmla="*/ 0 w 10000"/>
                  <a:gd name="connsiteY5" fmla="*/ 10000 h 10000"/>
                  <a:gd name="connsiteX6" fmla="*/ 92 w 10000"/>
                  <a:gd name="connsiteY6" fmla="*/ 92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92" y="9288"/>
                    </a:moveTo>
                    <a:cubicBezTo>
                      <a:pt x="214" y="7016"/>
                      <a:pt x="337" y="4743"/>
                      <a:pt x="459" y="2471"/>
                    </a:cubicBezTo>
                    <a:lnTo>
                      <a:pt x="8966" y="332"/>
                    </a:lnTo>
                    <a:lnTo>
                      <a:pt x="10000" y="0"/>
                    </a:lnTo>
                    <a:cubicBezTo>
                      <a:pt x="9990" y="66"/>
                      <a:pt x="9110" y="6195"/>
                      <a:pt x="9099" y="6224"/>
                    </a:cubicBezTo>
                    <a:cubicBezTo>
                      <a:pt x="9079" y="6233"/>
                      <a:pt x="82" y="9972"/>
                      <a:pt x="0" y="10000"/>
                    </a:cubicBezTo>
                    <a:cubicBezTo>
                      <a:pt x="0" y="9991"/>
                      <a:pt x="41" y="9715"/>
                      <a:pt x="92" y="928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0" name="Group 268"/>
            <p:cNvGrpSpPr/>
            <p:nvPr/>
          </p:nvGrpSpPr>
          <p:grpSpPr>
            <a:xfrm rot="1775623">
              <a:off x="2923984" y="2568766"/>
              <a:ext cx="526986" cy="283963"/>
              <a:chOff x="2123728" y="4969880"/>
              <a:chExt cx="936104" cy="511347"/>
            </a:xfrm>
            <a:grpFill/>
          </p:grpSpPr>
          <p:sp>
            <p:nvSpPr>
              <p:cNvPr id="173" name="Freeform 172"/>
              <p:cNvSpPr/>
              <p:nvPr/>
            </p:nvSpPr>
            <p:spPr>
              <a:xfrm>
                <a:off x="2123728" y="4969880"/>
                <a:ext cx="936104" cy="511347"/>
              </a:xfrm>
              <a:custGeom>
                <a:avLst/>
                <a:gdLst>
                  <a:gd name="connsiteX0" fmla="*/ 0 w 936104"/>
                  <a:gd name="connsiteY0" fmla="*/ 252028 h 504056"/>
                  <a:gd name="connsiteX1" fmla="*/ 468052 w 936104"/>
                  <a:gd name="connsiteY1" fmla="*/ 0 h 504056"/>
                  <a:gd name="connsiteX2" fmla="*/ 936104 w 936104"/>
                  <a:gd name="connsiteY2" fmla="*/ 252028 h 504056"/>
                  <a:gd name="connsiteX3" fmla="*/ 825901 w 936104"/>
                  <a:gd name="connsiteY3" fmla="*/ 252028 h 504056"/>
                  <a:gd name="connsiteX4" fmla="*/ 825901 w 936104"/>
                  <a:gd name="connsiteY4" fmla="*/ 504056 h 504056"/>
                  <a:gd name="connsiteX5" fmla="*/ 110203 w 936104"/>
                  <a:gd name="connsiteY5" fmla="*/ 504056 h 504056"/>
                  <a:gd name="connsiteX6" fmla="*/ 110203 w 936104"/>
                  <a:gd name="connsiteY6" fmla="*/ 252028 h 504056"/>
                  <a:gd name="connsiteX7" fmla="*/ 0 w 936104"/>
                  <a:gd name="connsiteY7" fmla="*/ 252028 h 504056"/>
                  <a:gd name="connsiteX0" fmla="*/ 0 w 936104"/>
                  <a:gd name="connsiteY0" fmla="*/ 252028 h 504056"/>
                  <a:gd name="connsiteX1" fmla="*/ 468052 w 936104"/>
                  <a:gd name="connsiteY1" fmla="*/ 0 h 504056"/>
                  <a:gd name="connsiteX2" fmla="*/ 638057 w 936104"/>
                  <a:gd name="connsiteY2" fmla="*/ 89199 h 504056"/>
                  <a:gd name="connsiteX3" fmla="*/ 936104 w 936104"/>
                  <a:gd name="connsiteY3" fmla="*/ 252028 h 504056"/>
                  <a:gd name="connsiteX4" fmla="*/ 825901 w 936104"/>
                  <a:gd name="connsiteY4" fmla="*/ 252028 h 504056"/>
                  <a:gd name="connsiteX5" fmla="*/ 825901 w 936104"/>
                  <a:gd name="connsiteY5" fmla="*/ 504056 h 504056"/>
                  <a:gd name="connsiteX6" fmla="*/ 110203 w 936104"/>
                  <a:gd name="connsiteY6" fmla="*/ 504056 h 504056"/>
                  <a:gd name="connsiteX7" fmla="*/ 110203 w 936104"/>
                  <a:gd name="connsiteY7" fmla="*/ 252028 h 504056"/>
                  <a:gd name="connsiteX8" fmla="*/ 0 w 936104"/>
                  <a:gd name="connsiteY8" fmla="*/ 252028 h 504056"/>
                  <a:gd name="connsiteX0" fmla="*/ 0 w 936104"/>
                  <a:gd name="connsiteY0" fmla="*/ 252028 h 504056"/>
                  <a:gd name="connsiteX1" fmla="*/ 468052 w 936104"/>
                  <a:gd name="connsiteY1" fmla="*/ 0 h 504056"/>
                  <a:gd name="connsiteX2" fmla="*/ 638057 w 936104"/>
                  <a:gd name="connsiteY2" fmla="*/ 89199 h 504056"/>
                  <a:gd name="connsiteX3" fmla="*/ 936104 w 936104"/>
                  <a:gd name="connsiteY3" fmla="*/ 252028 h 504056"/>
                  <a:gd name="connsiteX4" fmla="*/ 825901 w 936104"/>
                  <a:gd name="connsiteY4" fmla="*/ 252028 h 504056"/>
                  <a:gd name="connsiteX5" fmla="*/ 825901 w 936104"/>
                  <a:gd name="connsiteY5" fmla="*/ 504056 h 504056"/>
                  <a:gd name="connsiteX6" fmla="*/ 110203 w 936104"/>
                  <a:gd name="connsiteY6" fmla="*/ 504056 h 504056"/>
                  <a:gd name="connsiteX7" fmla="*/ 110203 w 936104"/>
                  <a:gd name="connsiteY7" fmla="*/ 252028 h 504056"/>
                  <a:gd name="connsiteX8" fmla="*/ 0 w 936104"/>
                  <a:gd name="connsiteY8" fmla="*/ 252028 h 504056"/>
                  <a:gd name="connsiteX0" fmla="*/ 0 w 936104"/>
                  <a:gd name="connsiteY0" fmla="*/ 252028 h 504056"/>
                  <a:gd name="connsiteX1" fmla="*/ 468052 w 936104"/>
                  <a:gd name="connsiteY1" fmla="*/ 0 h 504056"/>
                  <a:gd name="connsiteX2" fmla="*/ 638057 w 936104"/>
                  <a:gd name="connsiteY2" fmla="*/ 89199 h 504056"/>
                  <a:gd name="connsiteX3" fmla="*/ 708682 w 936104"/>
                  <a:gd name="connsiteY3" fmla="*/ 126369 h 504056"/>
                  <a:gd name="connsiteX4" fmla="*/ 936104 w 936104"/>
                  <a:gd name="connsiteY4" fmla="*/ 252028 h 504056"/>
                  <a:gd name="connsiteX5" fmla="*/ 825901 w 936104"/>
                  <a:gd name="connsiteY5" fmla="*/ 252028 h 504056"/>
                  <a:gd name="connsiteX6" fmla="*/ 825901 w 936104"/>
                  <a:gd name="connsiteY6" fmla="*/ 504056 h 504056"/>
                  <a:gd name="connsiteX7" fmla="*/ 110203 w 936104"/>
                  <a:gd name="connsiteY7" fmla="*/ 504056 h 504056"/>
                  <a:gd name="connsiteX8" fmla="*/ 110203 w 936104"/>
                  <a:gd name="connsiteY8" fmla="*/ 252028 h 504056"/>
                  <a:gd name="connsiteX9" fmla="*/ 0 w 936104"/>
                  <a:gd name="connsiteY9" fmla="*/ 252028 h 504056"/>
                  <a:gd name="connsiteX0" fmla="*/ 0 w 936104"/>
                  <a:gd name="connsiteY0" fmla="*/ 293155 h 545183"/>
                  <a:gd name="connsiteX1" fmla="*/ 468052 w 936104"/>
                  <a:gd name="connsiteY1" fmla="*/ 41127 h 545183"/>
                  <a:gd name="connsiteX2" fmla="*/ 638057 w 936104"/>
                  <a:gd name="connsiteY2" fmla="*/ 130326 h 545183"/>
                  <a:gd name="connsiteX3" fmla="*/ 642911 w 936104"/>
                  <a:gd name="connsiteY3" fmla="*/ 0 h 545183"/>
                  <a:gd name="connsiteX4" fmla="*/ 708682 w 936104"/>
                  <a:gd name="connsiteY4" fmla="*/ 167496 h 545183"/>
                  <a:gd name="connsiteX5" fmla="*/ 936104 w 936104"/>
                  <a:gd name="connsiteY5" fmla="*/ 293155 h 545183"/>
                  <a:gd name="connsiteX6" fmla="*/ 825901 w 936104"/>
                  <a:gd name="connsiteY6" fmla="*/ 293155 h 545183"/>
                  <a:gd name="connsiteX7" fmla="*/ 825901 w 936104"/>
                  <a:gd name="connsiteY7" fmla="*/ 545183 h 545183"/>
                  <a:gd name="connsiteX8" fmla="*/ 110203 w 936104"/>
                  <a:gd name="connsiteY8" fmla="*/ 545183 h 545183"/>
                  <a:gd name="connsiteX9" fmla="*/ 110203 w 936104"/>
                  <a:gd name="connsiteY9" fmla="*/ 293155 h 545183"/>
                  <a:gd name="connsiteX10" fmla="*/ 0 w 936104"/>
                  <a:gd name="connsiteY10" fmla="*/ 293155 h 545183"/>
                  <a:gd name="connsiteX0" fmla="*/ 0 w 936104"/>
                  <a:gd name="connsiteY0" fmla="*/ 293155 h 545183"/>
                  <a:gd name="connsiteX1" fmla="*/ 468052 w 936104"/>
                  <a:gd name="connsiteY1" fmla="*/ 41127 h 545183"/>
                  <a:gd name="connsiteX2" fmla="*/ 638057 w 936104"/>
                  <a:gd name="connsiteY2" fmla="*/ 130326 h 545183"/>
                  <a:gd name="connsiteX3" fmla="*/ 642911 w 936104"/>
                  <a:gd name="connsiteY3" fmla="*/ 0 h 545183"/>
                  <a:gd name="connsiteX4" fmla="*/ 718419 w 936104"/>
                  <a:gd name="connsiteY4" fmla="*/ 62025 h 545183"/>
                  <a:gd name="connsiteX5" fmla="*/ 708682 w 936104"/>
                  <a:gd name="connsiteY5" fmla="*/ 167496 h 545183"/>
                  <a:gd name="connsiteX6" fmla="*/ 936104 w 936104"/>
                  <a:gd name="connsiteY6" fmla="*/ 293155 h 545183"/>
                  <a:gd name="connsiteX7" fmla="*/ 825901 w 936104"/>
                  <a:gd name="connsiteY7" fmla="*/ 293155 h 545183"/>
                  <a:gd name="connsiteX8" fmla="*/ 825901 w 936104"/>
                  <a:gd name="connsiteY8" fmla="*/ 545183 h 545183"/>
                  <a:gd name="connsiteX9" fmla="*/ 110203 w 936104"/>
                  <a:gd name="connsiteY9" fmla="*/ 545183 h 545183"/>
                  <a:gd name="connsiteX10" fmla="*/ 110203 w 936104"/>
                  <a:gd name="connsiteY10" fmla="*/ 293155 h 545183"/>
                  <a:gd name="connsiteX11" fmla="*/ 0 w 936104"/>
                  <a:gd name="connsiteY11" fmla="*/ 293155 h 545183"/>
                  <a:gd name="connsiteX0" fmla="*/ 0 w 936104"/>
                  <a:gd name="connsiteY0" fmla="*/ 252028 h 504056"/>
                  <a:gd name="connsiteX1" fmla="*/ 468052 w 936104"/>
                  <a:gd name="connsiteY1" fmla="*/ 0 h 504056"/>
                  <a:gd name="connsiteX2" fmla="*/ 638057 w 936104"/>
                  <a:gd name="connsiteY2" fmla="*/ 89199 h 504056"/>
                  <a:gd name="connsiteX3" fmla="*/ 637534 w 936104"/>
                  <a:gd name="connsiteY3" fmla="*/ 1911 h 504056"/>
                  <a:gd name="connsiteX4" fmla="*/ 718419 w 936104"/>
                  <a:gd name="connsiteY4" fmla="*/ 20898 h 504056"/>
                  <a:gd name="connsiteX5" fmla="*/ 708682 w 936104"/>
                  <a:gd name="connsiteY5" fmla="*/ 126369 h 504056"/>
                  <a:gd name="connsiteX6" fmla="*/ 936104 w 936104"/>
                  <a:gd name="connsiteY6" fmla="*/ 252028 h 504056"/>
                  <a:gd name="connsiteX7" fmla="*/ 825901 w 936104"/>
                  <a:gd name="connsiteY7" fmla="*/ 252028 h 504056"/>
                  <a:gd name="connsiteX8" fmla="*/ 825901 w 936104"/>
                  <a:gd name="connsiteY8" fmla="*/ 504056 h 504056"/>
                  <a:gd name="connsiteX9" fmla="*/ 110203 w 936104"/>
                  <a:gd name="connsiteY9" fmla="*/ 504056 h 504056"/>
                  <a:gd name="connsiteX10" fmla="*/ 110203 w 936104"/>
                  <a:gd name="connsiteY10" fmla="*/ 252028 h 504056"/>
                  <a:gd name="connsiteX11" fmla="*/ 0 w 936104"/>
                  <a:gd name="connsiteY11" fmla="*/ 252028 h 504056"/>
                  <a:gd name="connsiteX0" fmla="*/ 0 w 936104"/>
                  <a:gd name="connsiteY0" fmla="*/ 260100 h 512128"/>
                  <a:gd name="connsiteX1" fmla="*/ 468052 w 936104"/>
                  <a:gd name="connsiteY1" fmla="*/ 8072 h 512128"/>
                  <a:gd name="connsiteX2" fmla="*/ 638057 w 936104"/>
                  <a:gd name="connsiteY2" fmla="*/ 97271 h 512128"/>
                  <a:gd name="connsiteX3" fmla="*/ 637534 w 936104"/>
                  <a:gd name="connsiteY3" fmla="*/ 9983 h 512128"/>
                  <a:gd name="connsiteX4" fmla="*/ 704897 w 936104"/>
                  <a:gd name="connsiteY4" fmla="*/ 0 h 512128"/>
                  <a:gd name="connsiteX5" fmla="*/ 708682 w 936104"/>
                  <a:gd name="connsiteY5" fmla="*/ 134441 h 512128"/>
                  <a:gd name="connsiteX6" fmla="*/ 936104 w 936104"/>
                  <a:gd name="connsiteY6" fmla="*/ 260100 h 512128"/>
                  <a:gd name="connsiteX7" fmla="*/ 825901 w 936104"/>
                  <a:gd name="connsiteY7" fmla="*/ 260100 h 512128"/>
                  <a:gd name="connsiteX8" fmla="*/ 825901 w 936104"/>
                  <a:gd name="connsiteY8" fmla="*/ 512128 h 512128"/>
                  <a:gd name="connsiteX9" fmla="*/ 110203 w 936104"/>
                  <a:gd name="connsiteY9" fmla="*/ 512128 h 512128"/>
                  <a:gd name="connsiteX10" fmla="*/ 110203 w 936104"/>
                  <a:gd name="connsiteY10" fmla="*/ 260100 h 512128"/>
                  <a:gd name="connsiteX11" fmla="*/ 0 w 936104"/>
                  <a:gd name="connsiteY11" fmla="*/ 260100 h 512128"/>
                  <a:gd name="connsiteX0" fmla="*/ 0 w 936104"/>
                  <a:gd name="connsiteY0" fmla="*/ 253066 h 505094"/>
                  <a:gd name="connsiteX1" fmla="*/ 468052 w 936104"/>
                  <a:gd name="connsiteY1" fmla="*/ 1038 h 505094"/>
                  <a:gd name="connsiteX2" fmla="*/ 638057 w 936104"/>
                  <a:gd name="connsiteY2" fmla="*/ 90237 h 505094"/>
                  <a:gd name="connsiteX3" fmla="*/ 637534 w 936104"/>
                  <a:gd name="connsiteY3" fmla="*/ 2949 h 505094"/>
                  <a:gd name="connsiteX4" fmla="*/ 700083 w 936104"/>
                  <a:gd name="connsiteY4" fmla="*/ 0 h 505094"/>
                  <a:gd name="connsiteX5" fmla="*/ 708682 w 936104"/>
                  <a:gd name="connsiteY5" fmla="*/ 127407 h 505094"/>
                  <a:gd name="connsiteX6" fmla="*/ 936104 w 936104"/>
                  <a:gd name="connsiteY6" fmla="*/ 253066 h 505094"/>
                  <a:gd name="connsiteX7" fmla="*/ 825901 w 936104"/>
                  <a:gd name="connsiteY7" fmla="*/ 253066 h 505094"/>
                  <a:gd name="connsiteX8" fmla="*/ 825901 w 936104"/>
                  <a:gd name="connsiteY8" fmla="*/ 505094 h 505094"/>
                  <a:gd name="connsiteX9" fmla="*/ 110203 w 936104"/>
                  <a:gd name="connsiteY9" fmla="*/ 505094 h 505094"/>
                  <a:gd name="connsiteX10" fmla="*/ 110203 w 936104"/>
                  <a:gd name="connsiteY10" fmla="*/ 253066 h 505094"/>
                  <a:gd name="connsiteX11" fmla="*/ 0 w 936104"/>
                  <a:gd name="connsiteY11" fmla="*/ 253066 h 505094"/>
                  <a:gd name="connsiteX0" fmla="*/ 0 w 936104"/>
                  <a:gd name="connsiteY0" fmla="*/ 255969 h 507997"/>
                  <a:gd name="connsiteX1" fmla="*/ 468052 w 936104"/>
                  <a:gd name="connsiteY1" fmla="*/ 3941 h 507997"/>
                  <a:gd name="connsiteX2" fmla="*/ 638057 w 936104"/>
                  <a:gd name="connsiteY2" fmla="*/ 93140 h 507997"/>
                  <a:gd name="connsiteX3" fmla="*/ 637534 w 936104"/>
                  <a:gd name="connsiteY3" fmla="*/ 5852 h 507997"/>
                  <a:gd name="connsiteX4" fmla="*/ 708792 w 936104"/>
                  <a:gd name="connsiteY4" fmla="*/ 0 h 507997"/>
                  <a:gd name="connsiteX5" fmla="*/ 708682 w 936104"/>
                  <a:gd name="connsiteY5" fmla="*/ 130310 h 507997"/>
                  <a:gd name="connsiteX6" fmla="*/ 936104 w 936104"/>
                  <a:gd name="connsiteY6" fmla="*/ 255969 h 507997"/>
                  <a:gd name="connsiteX7" fmla="*/ 825901 w 936104"/>
                  <a:gd name="connsiteY7" fmla="*/ 255969 h 507997"/>
                  <a:gd name="connsiteX8" fmla="*/ 825901 w 936104"/>
                  <a:gd name="connsiteY8" fmla="*/ 507997 h 507997"/>
                  <a:gd name="connsiteX9" fmla="*/ 110203 w 936104"/>
                  <a:gd name="connsiteY9" fmla="*/ 507997 h 507997"/>
                  <a:gd name="connsiteX10" fmla="*/ 110203 w 936104"/>
                  <a:gd name="connsiteY10" fmla="*/ 255969 h 507997"/>
                  <a:gd name="connsiteX11" fmla="*/ 0 w 936104"/>
                  <a:gd name="connsiteY11" fmla="*/ 255969 h 507997"/>
                  <a:gd name="connsiteX0" fmla="*/ 0 w 936104"/>
                  <a:gd name="connsiteY0" fmla="*/ 254741 h 506769"/>
                  <a:gd name="connsiteX1" fmla="*/ 468052 w 936104"/>
                  <a:gd name="connsiteY1" fmla="*/ 2713 h 506769"/>
                  <a:gd name="connsiteX2" fmla="*/ 638057 w 936104"/>
                  <a:gd name="connsiteY2" fmla="*/ 91912 h 506769"/>
                  <a:gd name="connsiteX3" fmla="*/ 637534 w 936104"/>
                  <a:gd name="connsiteY3" fmla="*/ 4624 h 506769"/>
                  <a:gd name="connsiteX4" fmla="*/ 701075 w 936104"/>
                  <a:gd name="connsiteY4" fmla="*/ 0 h 506769"/>
                  <a:gd name="connsiteX5" fmla="*/ 708682 w 936104"/>
                  <a:gd name="connsiteY5" fmla="*/ 129082 h 506769"/>
                  <a:gd name="connsiteX6" fmla="*/ 936104 w 936104"/>
                  <a:gd name="connsiteY6" fmla="*/ 254741 h 506769"/>
                  <a:gd name="connsiteX7" fmla="*/ 825901 w 936104"/>
                  <a:gd name="connsiteY7" fmla="*/ 254741 h 506769"/>
                  <a:gd name="connsiteX8" fmla="*/ 825901 w 936104"/>
                  <a:gd name="connsiteY8" fmla="*/ 506769 h 506769"/>
                  <a:gd name="connsiteX9" fmla="*/ 110203 w 936104"/>
                  <a:gd name="connsiteY9" fmla="*/ 506769 h 506769"/>
                  <a:gd name="connsiteX10" fmla="*/ 110203 w 936104"/>
                  <a:gd name="connsiteY10" fmla="*/ 254741 h 506769"/>
                  <a:gd name="connsiteX11" fmla="*/ 0 w 936104"/>
                  <a:gd name="connsiteY11" fmla="*/ 254741 h 506769"/>
                  <a:gd name="connsiteX0" fmla="*/ 0 w 936104"/>
                  <a:gd name="connsiteY0" fmla="*/ 259319 h 511347"/>
                  <a:gd name="connsiteX1" fmla="*/ 468052 w 936104"/>
                  <a:gd name="connsiteY1" fmla="*/ 7291 h 511347"/>
                  <a:gd name="connsiteX2" fmla="*/ 638057 w 936104"/>
                  <a:gd name="connsiteY2" fmla="*/ 96490 h 511347"/>
                  <a:gd name="connsiteX3" fmla="*/ 637534 w 936104"/>
                  <a:gd name="connsiteY3" fmla="*/ 9202 h 511347"/>
                  <a:gd name="connsiteX4" fmla="*/ 710776 w 936104"/>
                  <a:gd name="connsiteY4" fmla="*/ 0 h 511347"/>
                  <a:gd name="connsiteX5" fmla="*/ 708682 w 936104"/>
                  <a:gd name="connsiteY5" fmla="*/ 133660 h 511347"/>
                  <a:gd name="connsiteX6" fmla="*/ 936104 w 936104"/>
                  <a:gd name="connsiteY6" fmla="*/ 259319 h 511347"/>
                  <a:gd name="connsiteX7" fmla="*/ 825901 w 936104"/>
                  <a:gd name="connsiteY7" fmla="*/ 259319 h 511347"/>
                  <a:gd name="connsiteX8" fmla="*/ 825901 w 936104"/>
                  <a:gd name="connsiteY8" fmla="*/ 511347 h 511347"/>
                  <a:gd name="connsiteX9" fmla="*/ 110203 w 936104"/>
                  <a:gd name="connsiteY9" fmla="*/ 511347 h 511347"/>
                  <a:gd name="connsiteX10" fmla="*/ 110203 w 936104"/>
                  <a:gd name="connsiteY10" fmla="*/ 259319 h 511347"/>
                  <a:gd name="connsiteX11" fmla="*/ 0 w 936104"/>
                  <a:gd name="connsiteY11" fmla="*/ 259319 h 5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6104" h="511347">
                    <a:moveTo>
                      <a:pt x="0" y="259319"/>
                    </a:moveTo>
                    <a:lnTo>
                      <a:pt x="468052" y="7291"/>
                    </a:lnTo>
                    <a:lnTo>
                      <a:pt x="638057" y="96490"/>
                    </a:lnTo>
                    <a:cubicBezTo>
                      <a:pt x="637883" y="67394"/>
                      <a:pt x="637708" y="38298"/>
                      <a:pt x="637534" y="9202"/>
                    </a:cubicBezTo>
                    <a:lnTo>
                      <a:pt x="710776" y="0"/>
                    </a:lnTo>
                    <a:cubicBezTo>
                      <a:pt x="710739" y="43437"/>
                      <a:pt x="708719" y="90223"/>
                      <a:pt x="708682" y="133660"/>
                    </a:cubicBezTo>
                    <a:lnTo>
                      <a:pt x="936104" y="259319"/>
                    </a:lnTo>
                    <a:lnTo>
                      <a:pt x="825901" y="259319"/>
                    </a:lnTo>
                    <a:lnTo>
                      <a:pt x="825901" y="511347"/>
                    </a:lnTo>
                    <a:lnTo>
                      <a:pt x="110203" y="511347"/>
                    </a:lnTo>
                    <a:lnTo>
                      <a:pt x="110203" y="259319"/>
                    </a:lnTo>
                    <a:lnTo>
                      <a:pt x="0" y="2593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58"/>
              <p:cNvGrpSpPr/>
              <p:nvPr/>
            </p:nvGrpSpPr>
            <p:grpSpPr>
              <a:xfrm>
                <a:off x="2294033" y="5229200"/>
                <a:ext cx="150302" cy="181583"/>
                <a:chOff x="2294033" y="5229200"/>
                <a:chExt cx="150302" cy="181583"/>
              </a:xfrm>
              <a:grpFill/>
            </p:grpSpPr>
            <p:sp useBgFill="1">
              <p:nvSpPr>
                <p:cNvPr id="175" name="Rectangle 54"/>
                <p:cNvSpPr/>
                <p:nvPr/>
              </p:nvSpPr>
              <p:spPr>
                <a:xfrm>
                  <a:off x="2294033" y="5229200"/>
                  <a:ext cx="64932" cy="76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6" name="Rectangle 175"/>
                <p:cNvSpPr/>
                <p:nvPr/>
              </p:nvSpPr>
              <p:spPr>
                <a:xfrm>
                  <a:off x="2379402" y="5229200"/>
                  <a:ext cx="64933" cy="76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7" name="Rectangle 125"/>
                <p:cNvSpPr/>
                <p:nvPr/>
              </p:nvSpPr>
              <p:spPr>
                <a:xfrm>
                  <a:off x="2294033" y="5334090"/>
                  <a:ext cx="64932" cy="76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8" name="Rectangle 177"/>
                <p:cNvSpPr/>
                <p:nvPr/>
              </p:nvSpPr>
              <p:spPr>
                <a:xfrm>
                  <a:off x="2379401" y="5334090"/>
                  <a:ext cx="64932" cy="76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98"/>
            <p:cNvSpPr>
              <a:spLocks noEditPoints="1"/>
            </p:cNvSpPr>
            <p:nvPr/>
          </p:nvSpPr>
          <p:spPr bwMode="auto">
            <a:xfrm rot="20797584">
              <a:off x="3382990" y="3483069"/>
              <a:ext cx="194487" cy="326530"/>
            </a:xfrm>
            <a:custGeom>
              <a:avLst/>
              <a:gdLst/>
              <a:ahLst/>
              <a:cxnLst>
                <a:cxn ang="0">
                  <a:pos x="229" y="77"/>
                </a:cxn>
                <a:cxn ang="0">
                  <a:pos x="226" y="96"/>
                </a:cxn>
                <a:cxn ang="0">
                  <a:pos x="216" y="113"/>
                </a:cxn>
                <a:cxn ang="0">
                  <a:pos x="201" y="131"/>
                </a:cxn>
                <a:cxn ang="0">
                  <a:pos x="180" y="146"/>
                </a:cxn>
                <a:cxn ang="0">
                  <a:pos x="165" y="158"/>
                </a:cxn>
                <a:cxn ang="0">
                  <a:pos x="156" y="171"/>
                </a:cxn>
                <a:cxn ang="0">
                  <a:pos x="153" y="189"/>
                </a:cxn>
                <a:cxn ang="0">
                  <a:pos x="153" y="230"/>
                </a:cxn>
                <a:cxn ang="0">
                  <a:pos x="76" y="230"/>
                </a:cxn>
                <a:cxn ang="0">
                  <a:pos x="76" y="192"/>
                </a:cxn>
                <a:cxn ang="0">
                  <a:pos x="79" y="170"/>
                </a:cxn>
                <a:cxn ang="0">
                  <a:pos x="88" y="150"/>
                </a:cxn>
                <a:cxn ang="0">
                  <a:pos x="102" y="132"/>
                </a:cxn>
                <a:cxn ang="0">
                  <a:pos x="120" y="120"/>
                </a:cxn>
                <a:cxn ang="0">
                  <a:pos x="138" y="110"/>
                </a:cxn>
                <a:cxn ang="0">
                  <a:pos x="148" y="95"/>
                </a:cxn>
                <a:cxn ang="0">
                  <a:pos x="153" y="77"/>
                </a:cxn>
                <a:cxn ang="0">
                  <a:pos x="150" y="62"/>
                </a:cxn>
                <a:cxn ang="0">
                  <a:pos x="141" y="50"/>
                </a:cxn>
                <a:cxn ang="0">
                  <a:pos x="129" y="42"/>
                </a:cxn>
                <a:cxn ang="0">
                  <a:pos x="114" y="39"/>
                </a:cxn>
                <a:cxn ang="0">
                  <a:pos x="99" y="42"/>
                </a:cxn>
                <a:cxn ang="0">
                  <a:pos x="87" y="50"/>
                </a:cxn>
                <a:cxn ang="0">
                  <a:pos x="79" y="63"/>
                </a:cxn>
                <a:cxn ang="0">
                  <a:pos x="76" y="77"/>
                </a:cxn>
                <a:cxn ang="0">
                  <a:pos x="76" y="101"/>
                </a:cxn>
                <a:cxn ang="0">
                  <a:pos x="0" y="101"/>
                </a:cxn>
                <a:cxn ang="0">
                  <a:pos x="0" y="77"/>
                </a:cxn>
                <a:cxn ang="0">
                  <a:pos x="3" y="60"/>
                </a:cxn>
                <a:cxn ang="0">
                  <a:pos x="10" y="45"/>
                </a:cxn>
                <a:cxn ang="0">
                  <a:pos x="22" y="30"/>
                </a:cxn>
                <a:cxn ang="0">
                  <a:pos x="40" y="20"/>
                </a:cxn>
                <a:cxn ang="0">
                  <a:pos x="64" y="9"/>
                </a:cxn>
                <a:cxn ang="0">
                  <a:pos x="88" y="3"/>
                </a:cxn>
                <a:cxn ang="0">
                  <a:pos x="114" y="0"/>
                </a:cxn>
                <a:cxn ang="0">
                  <a:pos x="141" y="3"/>
                </a:cxn>
                <a:cxn ang="0">
                  <a:pos x="165" y="9"/>
                </a:cxn>
                <a:cxn ang="0">
                  <a:pos x="187" y="18"/>
                </a:cxn>
                <a:cxn ang="0">
                  <a:pos x="205" y="30"/>
                </a:cxn>
                <a:cxn ang="0">
                  <a:pos x="219" y="44"/>
                </a:cxn>
                <a:cxn ang="0">
                  <a:pos x="226" y="60"/>
                </a:cxn>
                <a:cxn ang="0">
                  <a:pos x="229" y="77"/>
                </a:cxn>
                <a:cxn ang="0">
                  <a:pos x="153" y="306"/>
                </a:cxn>
                <a:cxn ang="0">
                  <a:pos x="150" y="321"/>
                </a:cxn>
                <a:cxn ang="0">
                  <a:pos x="141" y="333"/>
                </a:cxn>
                <a:cxn ang="0">
                  <a:pos x="129" y="342"/>
                </a:cxn>
                <a:cxn ang="0">
                  <a:pos x="114" y="345"/>
                </a:cxn>
                <a:cxn ang="0">
                  <a:pos x="99" y="342"/>
                </a:cxn>
                <a:cxn ang="0">
                  <a:pos x="87" y="333"/>
                </a:cxn>
                <a:cxn ang="0">
                  <a:pos x="79" y="321"/>
                </a:cxn>
                <a:cxn ang="0">
                  <a:pos x="76" y="306"/>
                </a:cxn>
                <a:cxn ang="0">
                  <a:pos x="79" y="291"/>
                </a:cxn>
                <a:cxn ang="0">
                  <a:pos x="87" y="279"/>
                </a:cxn>
                <a:cxn ang="0">
                  <a:pos x="99" y="272"/>
                </a:cxn>
                <a:cxn ang="0">
                  <a:pos x="114" y="269"/>
                </a:cxn>
                <a:cxn ang="0">
                  <a:pos x="129" y="272"/>
                </a:cxn>
                <a:cxn ang="0">
                  <a:pos x="141" y="279"/>
                </a:cxn>
                <a:cxn ang="0">
                  <a:pos x="150" y="291"/>
                </a:cxn>
                <a:cxn ang="0">
                  <a:pos x="153" y="306"/>
                </a:cxn>
              </a:cxnLst>
              <a:rect l="0" t="0" r="r" b="b"/>
              <a:pathLst>
                <a:path w="229" h="345">
                  <a:moveTo>
                    <a:pt x="229" y="77"/>
                  </a:moveTo>
                  <a:lnTo>
                    <a:pt x="226" y="96"/>
                  </a:lnTo>
                  <a:lnTo>
                    <a:pt x="216" y="113"/>
                  </a:lnTo>
                  <a:lnTo>
                    <a:pt x="201" y="131"/>
                  </a:lnTo>
                  <a:lnTo>
                    <a:pt x="180" y="146"/>
                  </a:lnTo>
                  <a:lnTo>
                    <a:pt x="165" y="158"/>
                  </a:lnTo>
                  <a:lnTo>
                    <a:pt x="156" y="171"/>
                  </a:lnTo>
                  <a:lnTo>
                    <a:pt x="153" y="189"/>
                  </a:lnTo>
                  <a:lnTo>
                    <a:pt x="153" y="230"/>
                  </a:lnTo>
                  <a:lnTo>
                    <a:pt x="76" y="230"/>
                  </a:lnTo>
                  <a:lnTo>
                    <a:pt x="76" y="192"/>
                  </a:lnTo>
                  <a:lnTo>
                    <a:pt x="79" y="170"/>
                  </a:lnTo>
                  <a:lnTo>
                    <a:pt x="88" y="150"/>
                  </a:lnTo>
                  <a:lnTo>
                    <a:pt x="102" y="132"/>
                  </a:lnTo>
                  <a:lnTo>
                    <a:pt x="120" y="120"/>
                  </a:lnTo>
                  <a:lnTo>
                    <a:pt x="138" y="110"/>
                  </a:lnTo>
                  <a:lnTo>
                    <a:pt x="148" y="95"/>
                  </a:lnTo>
                  <a:lnTo>
                    <a:pt x="153" y="77"/>
                  </a:lnTo>
                  <a:lnTo>
                    <a:pt x="150" y="62"/>
                  </a:lnTo>
                  <a:lnTo>
                    <a:pt x="141" y="50"/>
                  </a:lnTo>
                  <a:lnTo>
                    <a:pt x="129" y="42"/>
                  </a:lnTo>
                  <a:lnTo>
                    <a:pt x="114" y="39"/>
                  </a:lnTo>
                  <a:lnTo>
                    <a:pt x="99" y="42"/>
                  </a:lnTo>
                  <a:lnTo>
                    <a:pt x="87" y="50"/>
                  </a:lnTo>
                  <a:lnTo>
                    <a:pt x="79" y="63"/>
                  </a:lnTo>
                  <a:lnTo>
                    <a:pt x="76" y="77"/>
                  </a:lnTo>
                  <a:lnTo>
                    <a:pt x="76" y="101"/>
                  </a:lnTo>
                  <a:lnTo>
                    <a:pt x="0" y="101"/>
                  </a:lnTo>
                  <a:lnTo>
                    <a:pt x="0" y="77"/>
                  </a:lnTo>
                  <a:lnTo>
                    <a:pt x="3" y="60"/>
                  </a:lnTo>
                  <a:lnTo>
                    <a:pt x="10" y="45"/>
                  </a:lnTo>
                  <a:lnTo>
                    <a:pt x="22" y="30"/>
                  </a:lnTo>
                  <a:lnTo>
                    <a:pt x="40" y="20"/>
                  </a:lnTo>
                  <a:lnTo>
                    <a:pt x="64" y="9"/>
                  </a:lnTo>
                  <a:lnTo>
                    <a:pt x="88" y="3"/>
                  </a:lnTo>
                  <a:lnTo>
                    <a:pt x="114" y="0"/>
                  </a:lnTo>
                  <a:lnTo>
                    <a:pt x="141" y="3"/>
                  </a:lnTo>
                  <a:lnTo>
                    <a:pt x="165" y="9"/>
                  </a:lnTo>
                  <a:lnTo>
                    <a:pt x="187" y="18"/>
                  </a:lnTo>
                  <a:lnTo>
                    <a:pt x="205" y="30"/>
                  </a:lnTo>
                  <a:lnTo>
                    <a:pt x="219" y="44"/>
                  </a:lnTo>
                  <a:lnTo>
                    <a:pt x="226" y="60"/>
                  </a:lnTo>
                  <a:lnTo>
                    <a:pt x="229" y="77"/>
                  </a:lnTo>
                  <a:close/>
                  <a:moveTo>
                    <a:pt x="153" y="306"/>
                  </a:moveTo>
                  <a:lnTo>
                    <a:pt x="150" y="321"/>
                  </a:lnTo>
                  <a:lnTo>
                    <a:pt x="141" y="333"/>
                  </a:lnTo>
                  <a:lnTo>
                    <a:pt x="129" y="342"/>
                  </a:lnTo>
                  <a:lnTo>
                    <a:pt x="114" y="345"/>
                  </a:lnTo>
                  <a:lnTo>
                    <a:pt x="99" y="342"/>
                  </a:lnTo>
                  <a:lnTo>
                    <a:pt x="87" y="333"/>
                  </a:lnTo>
                  <a:lnTo>
                    <a:pt x="79" y="321"/>
                  </a:lnTo>
                  <a:lnTo>
                    <a:pt x="76" y="306"/>
                  </a:lnTo>
                  <a:lnTo>
                    <a:pt x="79" y="291"/>
                  </a:lnTo>
                  <a:lnTo>
                    <a:pt x="87" y="279"/>
                  </a:lnTo>
                  <a:lnTo>
                    <a:pt x="99" y="272"/>
                  </a:lnTo>
                  <a:lnTo>
                    <a:pt x="114" y="269"/>
                  </a:lnTo>
                  <a:lnTo>
                    <a:pt x="129" y="272"/>
                  </a:lnTo>
                  <a:lnTo>
                    <a:pt x="141" y="279"/>
                  </a:lnTo>
                  <a:lnTo>
                    <a:pt x="150" y="291"/>
                  </a:lnTo>
                  <a:lnTo>
                    <a:pt x="153" y="306"/>
                  </a:lnTo>
                  <a:close/>
                </a:path>
              </a:pathLst>
            </a:custGeom>
            <a:grpFill/>
            <a:ln w="0">
              <a:noFill/>
              <a:prstDash val="solid"/>
              <a:round/>
              <a:headEnd/>
              <a:tailEnd/>
            </a:ln>
            <a:effectLst/>
          </p:spPr>
          <p:txBody>
            <a:bodyPr/>
            <a:lstStyle/>
            <a:p>
              <a:endParaRPr lang="en-US"/>
            </a:p>
          </p:txBody>
        </p:sp>
        <p:sp>
          <p:nvSpPr>
            <p:cNvPr id="62" name="Freeform 47"/>
            <p:cNvSpPr>
              <a:spLocks noEditPoints="1"/>
            </p:cNvSpPr>
            <p:nvPr/>
          </p:nvSpPr>
          <p:spPr bwMode="auto">
            <a:xfrm rot="20643496" flipH="1">
              <a:off x="2504934" y="3759757"/>
              <a:ext cx="587827" cy="274773"/>
            </a:xfrm>
            <a:custGeom>
              <a:avLst/>
              <a:gdLst/>
              <a:ahLst/>
              <a:cxnLst>
                <a:cxn ang="0">
                  <a:pos x="626" y="124"/>
                </a:cxn>
                <a:cxn ang="0">
                  <a:pos x="617" y="114"/>
                </a:cxn>
                <a:cxn ang="0">
                  <a:pos x="617" y="112"/>
                </a:cxn>
                <a:cxn ang="0">
                  <a:pos x="616" y="113"/>
                </a:cxn>
                <a:cxn ang="0">
                  <a:pos x="588" y="113"/>
                </a:cxn>
                <a:cxn ang="0">
                  <a:pos x="571" y="137"/>
                </a:cxn>
                <a:cxn ang="0">
                  <a:pos x="537" y="155"/>
                </a:cxn>
                <a:cxn ang="0">
                  <a:pos x="472" y="106"/>
                </a:cxn>
                <a:cxn ang="0">
                  <a:pos x="450" y="270"/>
                </a:cxn>
                <a:cxn ang="0">
                  <a:pos x="385" y="0"/>
                </a:cxn>
                <a:cxn ang="0">
                  <a:pos x="373" y="58"/>
                </a:cxn>
                <a:cxn ang="0">
                  <a:pos x="318" y="314"/>
                </a:cxn>
                <a:cxn ang="0">
                  <a:pos x="177" y="143"/>
                </a:cxn>
                <a:cxn ang="0">
                  <a:pos x="42" y="454"/>
                </a:cxn>
                <a:cxn ang="0">
                  <a:pos x="26" y="462"/>
                </a:cxn>
                <a:cxn ang="0">
                  <a:pos x="0" y="456"/>
                </a:cxn>
                <a:cxn ang="0">
                  <a:pos x="0" y="510"/>
                </a:cxn>
                <a:cxn ang="0">
                  <a:pos x="17" y="506"/>
                </a:cxn>
                <a:cxn ang="0">
                  <a:pos x="32" y="489"/>
                </a:cxn>
                <a:cxn ang="0">
                  <a:pos x="63" y="474"/>
                </a:cxn>
                <a:cxn ang="0">
                  <a:pos x="184" y="195"/>
                </a:cxn>
                <a:cxn ang="0">
                  <a:pos x="332" y="375"/>
                </a:cxn>
                <a:cxn ang="0">
                  <a:pos x="387" y="122"/>
                </a:cxn>
                <a:cxn ang="0">
                  <a:pos x="457" y="415"/>
                </a:cxn>
                <a:cxn ang="0">
                  <a:pos x="493" y="155"/>
                </a:cxn>
                <a:cxn ang="0">
                  <a:pos x="535" y="187"/>
                </a:cxn>
                <a:cxn ang="0">
                  <a:pos x="584" y="161"/>
                </a:cxn>
                <a:cxn ang="0">
                  <a:pos x="612" y="161"/>
                </a:cxn>
                <a:cxn ang="0">
                  <a:pos x="626" y="124"/>
                </a:cxn>
                <a:cxn ang="0">
                  <a:pos x="538" y="155"/>
                </a:cxn>
                <a:cxn ang="0">
                  <a:pos x="538" y="155"/>
                </a:cxn>
                <a:cxn ang="0">
                  <a:pos x="538" y="155"/>
                </a:cxn>
                <a:cxn ang="0">
                  <a:pos x="538" y="155"/>
                </a:cxn>
              </a:cxnLst>
              <a:rect l="0" t="0" r="r" b="b"/>
              <a:pathLst>
                <a:path w="633" h="510">
                  <a:moveTo>
                    <a:pt x="626" y="124"/>
                  </a:moveTo>
                  <a:cubicBezTo>
                    <a:pt x="624" y="119"/>
                    <a:pt x="621" y="116"/>
                    <a:pt x="617" y="114"/>
                  </a:cubicBezTo>
                  <a:cubicBezTo>
                    <a:pt x="617" y="112"/>
                    <a:pt x="617" y="112"/>
                    <a:pt x="617" y="112"/>
                  </a:cubicBezTo>
                  <a:cubicBezTo>
                    <a:pt x="616" y="113"/>
                    <a:pt x="616" y="113"/>
                    <a:pt x="616" y="113"/>
                  </a:cubicBezTo>
                  <a:cubicBezTo>
                    <a:pt x="608" y="108"/>
                    <a:pt x="597" y="108"/>
                    <a:pt x="588" y="113"/>
                  </a:cubicBezTo>
                  <a:cubicBezTo>
                    <a:pt x="578" y="118"/>
                    <a:pt x="572" y="127"/>
                    <a:pt x="571" y="137"/>
                  </a:cubicBezTo>
                  <a:cubicBezTo>
                    <a:pt x="537" y="155"/>
                    <a:pt x="537" y="155"/>
                    <a:pt x="537" y="155"/>
                  </a:cubicBezTo>
                  <a:cubicBezTo>
                    <a:pt x="525" y="146"/>
                    <a:pt x="472" y="106"/>
                    <a:pt x="472" y="106"/>
                  </a:cubicBezTo>
                  <a:cubicBezTo>
                    <a:pt x="472" y="106"/>
                    <a:pt x="458" y="207"/>
                    <a:pt x="450" y="270"/>
                  </a:cubicBezTo>
                  <a:cubicBezTo>
                    <a:pt x="431" y="191"/>
                    <a:pt x="385" y="0"/>
                    <a:pt x="385" y="0"/>
                  </a:cubicBezTo>
                  <a:cubicBezTo>
                    <a:pt x="373" y="58"/>
                    <a:pt x="373" y="58"/>
                    <a:pt x="373" y="58"/>
                  </a:cubicBezTo>
                  <a:cubicBezTo>
                    <a:pt x="373" y="58"/>
                    <a:pt x="327" y="270"/>
                    <a:pt x="318" y="314"/>
                  </a:cubicBezTo>
                  <a:cubicBezTo>
                    <a:pt x="290" y="281"/>
                    <a:pt x="177" y="143"/>
                    <a:pt x="177" y="143"/>
                  </a:cubicBezTo>
                  <a:cubicBezTo>
                    <a:pt x="177" y="143"/>
                    <a:pt x="46" y="445"/>
                    <a:pt x="42" y="454"/>
                  </a:cubicBezTo>
                  <a:cubicBezTo>
                    <a:pt x="39" y="456"/>
                    <a:pt x="32" y="459"/>
                    <a:pt x="26" y="462"/>
                  </a:cubicBezTo>
                  <a:cubicBezTo>
                    <a:pt x="19" y="456"/>
                    <a:pt x="9" y="453"/>
                    <a:pt x="0" y="456"/>
                  </a:cubicBezTo>
                  <a:cubicBezTo>
                    <a:pt x="0" y="510"/>
                    <a:pt x="0" y="510"/>
                    <a:pt x="0" y="510"/>
                  </a:cubicBezTo>
                  <a:cubicBezTo>
                    <a:pt x="5" y="510"/>
                    <a:pt x="11" y="509"/>
                    <a:pt x="17" y="506"/>
                  </a:cubicBezTo>
                  <a:cubicBezTo>
                    <a:pt x="24" y="503"/>
                    <a:pt x="30" y="496"/>
                    <a:pt x="32" y="489"/>
                  </a:cubicBezTo>
                  <a:cubicBezTo>
                    <a:pt x="63" y="474"/>
                    <a:pt x="63" y="474"/>
                    <a:pt x="63" y="474"/>
                  </a:cubicBezTo>
                  <a:cubicBezTo>
                    <a:pt x="63" y="474"/>
                    <a:pt x="169" y="230"/>
                    <a:pt x="184" y="195"/>
                  </a:cubicBezTo>
                  <a:cubicBezTo>
                    <a:pt x="207" y="223"/>
                    <a:pt x="332" y="375"/>
                    <a:pt x="332" y="375"/>
                  </a:cubicBezTo>
                  <a:cubicBezTo>
                    <a:pt x="332" y="375"/>
                    <a:pt x="371" y="195"/>
                    <a:pt x="387" y="122"/>
                  </a:cubicBezTo>
                  <a:cubicBezTo>
                    <a:pt x="404" y="195"/>
                    <a:pt x="457" y="415"/>
                    <a:pt x="457" y="415"/>
                  </a:cubicBezTo>
                  <a:cubicBezTo>
                    <a:pt x="457" y="415"/>
                    <a:pt x="488" y="192"/>
                    <a:pt x="493" y="155"/>
                  </a:cubicBezTo>
                  <a:cubicBezTo>
                    <a:pt x="509" y="167"/>
                    <a:pt x="535" y="187"/>
                    <a:pt x="535" y="187"/>
                  </a:cubicBezTo>
                  <a:cubicBezTo>
                    <a:pt x="584" y="161"/>
                    <a:pt x="584" y="161"/>
                    <a:pt x="584" y="161"/>
                  </a:cubicBezTo>
                  <a:cubicBezTo>
                    <a:pt x="592" y="165"/>
                    <a:pt x="603" y="166"/>
                    <a:pt x="612" y="161"/>
                  </a:cubicBezTo>
                  <a:cubicBezTo>
                    <a:pt x="627" y="154"/>
                    <a:pt x="633" y="137"/>
                    <a:pt x="626" y="124"/>
                  </a:cubicBezTo>
                  <a:close/>
                  <a:moveTo>
                    <a:pt x="538" y="155"/>
                  </a:moveTo>
                  <a:cubicBezTo>
                    <a:pt x="538" y="155"/>
                    <a:pt x="538" y="155"/>
                    <a:pt x="538" y="155"/>
                  </a:cubicBezTo>
                  <a:cubicBezTo>
                    <a:pt x="538" y="155"/>
                    <a:pt x="538" y="155"/>
                    <a:pt x="538" y="155"/>
                  </a:cubicBezTo>
                  <a:cubicBezTo>
                    <a:pt x="538" y="155"/>
                    <a:pt x="538" y="155"/>
                    <a:pt x="538" y="1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3" name="Group 215"/>
            <p:cNvGrpSpPr>
              <a:grpSpLocks/>
            </p:cNvGrpSpPr>
            <p:nvPr/>
          </p:nvGrpSpPr>
          <p:grpSpPr bwMode="auto">
            <a:xfrm rot="19099002">
              <a:off x="3620944" y="3480687"/>
              <a:ext cx="340076" cy="464965"/>
              <a:chOff x="1630" y="2642"/>
              <a:chExt cx="272" cy="377"/>
            </a:xfrm>
            <a:grpFill/>
          </p:grpSpPr>
          <p:grpSp>
            <p:nvGrpSpPr>
              <p:cNvPr id="155" name="Group 140"/>
              <p:cNvGrpSpPr>
                <a:grpSpLocks/>
              </p:cNvGrpSpPr>
              <p:nvPr/>
            </p:nvGrpSpPr>
            <p:grpSpPr bwMode="auto">
              <a:xfrm flipH="1">
                <a:off x="1630" y="2723"/>
                <a:ext cx="82" cy="296"/>
                <a:chOff x="585" y="1659"/>
                <a:chExt cx="183" cy="925"/>
              </a:xfrm>
              <a:grpFill/>
            </p:grpSpPr>
            <p:sp>
              <p:nvSpPr>
                <p:cNvPr id="168" name="Freeform 141"/>
                <p:cNvSpPr>
                  <a:spLocks/>
                </p:cNvSpPr>
                <p:nvPr/>
              </p:nvSpPr>
              <p:spPr bwMode="gray">
                <a:xfrm>
                  <a:off x="650" y="1659"/>
                  <a:ext cx="60" cy="128"/>
                </a:xfrm>
                <a:custGeom>
                  <a:avLst/>
                  <a:gdLst/>
                  <a:ahLst/>
                  <a:cxnLst>
                    <a:cxn ang="0">
                      <a:pos x="30" y="0"/>
                    </a:cxn>
                    <a:cxn ang="0">
                      <a:pos x="0" y="128"/>
                    </a:cxn>
                    <a:cxn ang="0">
                      <a:pos x="60" y="128"/>
                    </a:cxn>
                    <a:cxn ang="0">
                      <a:pos x="30" y="0"/>
                    </a:cxn>
                  </a:cxnLst>
                  <a:rect l="0" t="0" r="r" b="b"/>
                  <a:pathLst>
                    <a:path w="60" h="128">
                      <a:moveTo>
                        <a:pt x="30" y="0"/>
                      </a:moveTo>
                      <a:lnTo>
                        <a:pt x="0" y="128"/>
                      </a:lnTo>
                      <a:lnTo>
                        <a:pt x="60" y="128"/>
                      </a:lnTo>
                      <a:lnTo>
                        <a:pt x="30" y="0"/>
                      </a:lnTo>
                      <a:close/>
                    </a:path>
                  </a:pathLst>
                </a:custGeom>
                <a:grpFill/>
                <a:ln w="12700" cap="flat" cmpd="sng">
                  <a:noFill/>
                  <a:prstDash val="solid"/>
                  <a:round/>
                  <a:headEnd/>
                  <a:tailEnd/>
                </a:ln>
                <a:effectLst/>
              </p:spPr>
              <p:txBody>
                <a:bodyPr wrap="none" anchor="ctr"/>
                <a:lstStyle/>
                <a:p>
                  <a:endParaRPr lang="en-US"/>
                </a:p>
              </p:txBody>
            </p:sp>
            <p:sp>
              <p:nvSpPr>
                <p:cNvPr id="169" name="Freeform 142"/>
                <p:cNvSpPr>
                  <a:spLocks/>
                </p:cNvSpPr>
                <p:nvPr/>
              </p:nvSpPr>
              <p:spPr bwMode="gray">
                <a:xfrm>
                  <a:off x="585" y="1916"/>
                  <a:ext cx="53" cy="667"/>
                </a:xfrm>
                <a:custGeom>
                  <a:avLst/>
                  <a:gdLst/>
                  <a:ahLst/>
                  <a:cxnLst>
                    <a:cxn ang="0">
                      <a:pos x="3" y="0"/>
                    </a:cxn>
                    <a:cxn ang="0">
                      <a:pos x="0" y="640"/>
                    </a:cxn>
                    <a:cxn ang="0">
                      <a:pos x="51" y="667"/>
                    </a:cxn>
                    <a:cxn ang="0">
                      <a:pos x="53" y="31"/>
                    </a:cxn>
                    <a:cxn ang="0">
                      <a:pos x="3" y="0"/>
                    </a:cxn>
                  </a:cxnLst>
                  <a:rect l="0" t="0" r="r" b="b"/>
                  <a:pathLst>
                    <a:path w="53" h="667">
                      <a:moveTo>
                        <a:pt x="3" y="0"/>
                      </a:moveTo>
                      <a:lnTo>
                        <a:pt x="0" y="640"/>
                      </a:lnTo>
                      <a:lnTo>
                        <a:pt x="51" y="667"/>
                      </a:lnTo>
                      <a:lnTo>
                        <a:pt x="53" y="31"/>
                      </a:lnTo>
                      <a:lnTo>
                        <a:pt x="3" y="0"/>
                      </a:lnTo>
                      <a:close/>
                    </a:path>
                  </a:pathLst>
                </a:custGeom>
                <a:grpFill/>
                <a:ln w="12700" cap="flat" cmpd="sng">
                  <a:noFill/>
                  <a:prstDash val="solid"/>
                  <a:round/>
                  <a:headEnd/>
                  <a:tailEnd/>
                </a:ln>
                <a:effectLst/>
              </p:spPr>
              <p:txBody>
                <a:bodyPr wrap="none" anchor="ctr"/>
                <a:lstStyle/>
                <a:p>
                  <a:endParaRPr lang="en-US"/>
                </a:p>
              </p:txBody>
            </p:sp>
            <p:sp>
              <p:nvSpPr>
                <p:cNvPr id="170" name="Freeform 143"/>
                <p:cNvSpPr>
                  <a:spLocks/>
                </p:cNvSpPr>
                <p:nvPr/>
              </p:nvSpPr>
              <p:spPr bwMode="gray">
                <a:xfrm>
                  <a:off x="717" y="1912"/>
                  <a:ext cx="51" cy="667"/>
                </a:xfrm>
                <a:custGeom>
                  <a:avLst/>
                  <a:gdLst/>
                  <a:ahLst/>
                  <a:cxnLst>
                    <a:cxn ang="0">
                      <a:pos x="48" y="0"/>
                    </a:cxn>
                    <a:cxn ang="0">
                      <a:pos x="51" y="640"/>
                    </a:cxn>
                    <a:cxn ang="0">
                      <a:pos x="0" y="667"/>
                    </a:cxn>
                    <a:cxn ang="0">
                      <a:pos x="0" y="35"/>
                    </a:cxn>
                    <a:cxn ang="0">
                      <a:pos x="48" y="0"/>
                    </a:cxn>
                  </a:cxnLst>
                  <a:rect l="0" t="0" r="r" b="b"/>
                  <a:pathLst>
                    <a:path w="51" h="667">
                      <a:moveTo>
                        <a:pt x="48" y="0"/>
                      </a:moveTo>
                      <a:lnTo>
                        <a:pt x="51" y="640"/>
                      </a:lnTo>
                      <a:lnTo>
                        <a:pt x="0" y="667"/>
                      </a:lnTo>
                      <a:lnTo>
                        <a:pt x="0" y="35"/>
                      </a:lnTo>
                      <a:lnTo>
                        <a:pt x="48" y="0"/>
                      </a:lnTo>
                      <a:close/>
                    </a:path>
                  </a:pathLst>
                </a:custGeom>
                <a:grpFill/>
                <a:ln w="12700" cap="flat" cmpd="sng">
                  <a:noFill/>
                  <a:prstDash val="solid"/>
                  <a:round/>
                  <a:headEnd/>
                  <a:tailEnd/>
                </a:ln>
                <a:effectLst/>
              </p:spPr>
              <p:txBody>
                <a:bodyPr wrap="none" anchor="ctr"/>
                <a:lstStyle/>
                <a:p>
                  <a:endParaRPr lang="en-US"/>
                </a:p>
              </p:txBody>
            </p:sp>
            <p:sp>
              <p:nvSpPr>
                <p:cNvPr id="171" name="Freeform 144"/>
                <p:cNvSpPr>
                  <a:spLocks/>
                </p:cNvSpPr>
                <p:nvPr/>
              </p:nvSpPr>
              <p:spPr bwMode="gray">
                <a:xfrm>
                  <a:off x="633" y="1915"/>
                  <a:ext cx="84" cy="669"/>
                </a:xfrm>
                <a:custGeom>
                  <a:avLst/>
                  <a:gdLst/>
                  <a:ahLst/>
                  <a:cxnLst>
                    <a:cxn ang="0">
                      <a:pos x="84" y="33"/>
                    </a:cxn>
                    <a:cxn ang="0">
                      <a:pos x="83" y="665"/>
                    </a:cxn>
                    <a:cxn ang="0">
                      <a:pos x="0" y="669"/>
                    </a:cxn>
                    <a:cxn ang="0">
                      <a:pos x="5" y="40"/>
                    </a:cxn>
                    <a:cxn ang="0">
                      <a:pos x="47" y="0"/>
                    </a:cxn>
                    <a:cxn ang="0">
                      <a:pos x="84" y="33"/>
                    </a:cxn>
                  </a:cxnLst>
                  <a:rect l="0" t="0" r="r" b="b"/>
                  <a:pathLst>
                    <a:path w="84" h="669">
                      <a:moveTo>
                        <a:pt x="84" y="33"/>
                      </a:moveTo>
                      <a:lnTo>
                        <a:pt x="83" y="665"/>
                      </a:lnTo>
                      <a:lnTo>
                        <a:pt x="0" y="669"/>
                      </a:lnTo>
                      <a:lnTo>
                        <a:pt x="5" y="40"/>
                      </a:lnTo>
                      <a:lnTo>
                        <a:pt x="47" y="0"/>
                      </a:lnTo>
                      <a:lnTo>
                        <a:pt x="84" y="33"/>
                      </a:lnTo>
                      <a:close/>
                    </a:path>
                  </a:pathLst>
                </a:custGeom>
                <a:grpFill/>
                <a:ln w="12700" cap="flat" cmpd="sng">
                  <a:noFill/>
                  <a:prstDash val="solid"/>
                  <a:round/>
                  <a:headEnd/>
                  <a:tailEnd/>
                </a:ln>
                <a:effectLst/>
              </p:spPr>
              <p:txBody>
                <a:bodyPr wrap="none" anchor="ctr"/>
                <a:lstStyle/>
                <a:p>
                  <a:endParaRPr lang="en-US"/>
                </a:p>
              </p:txBody>
            </p:sp>
            <p:sp>
              <p:nvSpPr>
                <p:cNvPr id="172" name="Freeform 145"/>
                <p:cNvSpPr>
                  <a:spLocks/>
                </p:cNvSpPr>
                <p:nvPr/>
              </p:nvSpPr>
              <p:spPr bwMode="gray">
                <a:xfrm>
                  <a:off x="590" y="1773"/>
                  <a:ext cx="174" cy="176"/>
                </a:xfrm>
                <a:custGeom>
                  <a:avLst/>
                  <a:gdLst/>
                  <a:ahLst/>
                  <a:cxnLst>
                    <a:cxn ang="0">
                      <a:pos x="118" y="0"/>
                    </a:cxn>
                    <a:cxn ang="0">
                      <a:pos x="60" y="2"/>
                    </a:cxn>
                    <a:cxn ang="0">
                      <a:pos x="0" y="143"/>
                    </a:cxn>
                    <a:cxn ang="0">
                      <a:pos x="49" y="176"/>
                    </a:cxn>
                    <a:cxn ang="0">
                      <a:pos x="90" y="138"/>
                    </a:cxn>
                    <a:cxn ang="0">
                      <a:pos x="130" y="171"/>
                    </a:cxn>
                    <a:cxn ang="0">
                      <a:pos x="174" y="141"/>
                    </a:cxn>
                    <a:cxn ang="0">
                      <a:pos x="118" y="0"/>
                    </a:cxn>
                  </a:cxnLst>
                  <a:rect l="0" t="0" r="r" b="b"/>
                  <a:pathLst>
                    <a:path w="174" h="176">
                      <a:moveTo>
                        <a:pt x="118" y="0"/>
                      </a:moveTo>
                      <a:lnTo>
                        <a:pt x="60" y="2"/>
                      </a:lnTo>
                      <a:lnTo>
                        <a:pt x="0" y="143"/>
                      </a:lnTo>
                      <a:lnTo>
                        <a:pt x="49" y="176"/>
                      </a:lnTo>
                      <a:lnTo>
                        <a:pt x="90" y="138"/>
                      </a:lnTo>
                      <a:lnTo>
                        <a:pt x="130" y="171"/>
                      </a:lnTo>
                      <a:lnTo>
                        <a:pt x="174" y="141"/>
                      </a:lnTo>
                      <a:lnTo>
                        <a:pt x="118" y="0"/>
                      </a:lnTo>
                      <a:close/>
                    </a:path>
                  </a:pathLst>
                </a:custGeom>
                <a:grpFill/>
                <a:ln w="12700" cap="flat" cmpd="sng">
                  <a:noFill/>
                  <a:prstDash val="solid"/>
                  <a:round/>
                  <a:headEnd/>
                  <a:tailEnd/>
                </a:ln>
                <a:effectLst/>
              </p:spPr>
              <p:txBody>
                <a:bodyPr wrap="none" anchor="ctr"/>
                <a:lstStyle/>
                <a:p>
                  <a:endParaRPr lang="en-US"/>
                </a:p>
              </p:txBody>
            </p:sp>
          </p:grpSp>
          <p:grpSp>
            <p:nvGrpSpPr>
              <p:cNvPr id="156" name="Group 203"/>
              <p:cNvGrpSpPr>
                <a:grpSpLocks/>
              </p:cNvGrpSpPr>
              <p:nvPr/>
            </p:nvGrpSpPr>
            <p:grpSpPr bwMode="auto">
              <a:xfrm flipH="1">
                <a:off x="1820" y="2720"/>
                <a:ext cx="82" cy="296"/>
                <a:chOff x="585" y="1659"/>
                <a:chExt cx="183" cy="925"/>
              </a:xfrm>
              <a:grpFill/>
            </p:grpSpPr>
            <p:sp>
              <p:nvSpPr>
                <p:cNvPr id="163" name="Freeform 204"/>
                <p:cNvSpPr>
                  <a:spLocks/>
                </p:cNvSpPr>
                <p:nvPr/>
              </p:nvSpPr>
              <p:spPr bwMode="gray">
                <a:xfrm>
                  <a:off x="650" y="1659"/>
                  <a:ext cx="60" cy="128"/>
                </a:xfrm>
                <a:custGeom>
                  <a:avLst/>
                  <a:gdLst/>
                  <a:ahLst/>
                  <a:cxnLst>
                    <a:cxn ang="0">
                      <a:pos x="30" y="0"/>
                    </a:cxn>
                    <a:cxn ang="0">
                      <a:pos x="0" y="128"/>
                    </a:cxn>
                    <a:cxn ang="0">
                      <a:pos x="60" y="128"/>
                    </a:cxn>
                    <a:cxn ang="0">
                      <a:pos x="30" y="0"/>
                    </a:cxn>
                  </a:cxnLst>
                  <a:rect l="0" t="0" r="r" b="b"/>
                  <a:pathLst>
                    <a:path w="60" h="128">
                      <a:moveTo>
                        <a:pt x="30" y="0"/>
                      </a:moveTo>
                      <a:lnTo>
                        <a:pt x="0" y="128"/>
                      </a:lnTo>
                      <a:lnTo>
                        <a:pt x="60" y="128"/>
                      </a:lnTo>
                      <a:lnTo>
                        <a:pt x="30" y="0"/>
                      </a:lnTo>
                      <a:close/>
                    </a:path>
                  </a:pathLst>
                </a:custGeom>
                <a:grpFill/>
                <a:ln w="12700" cap="flat" cmpd="sng">
                  <a:noFill/>
                  <a:prstDash val="solid"/>
                  <a:round/>
                  <a:headEnd/>
                  <a:tailEnd/>
                </a:ln>
                <a:effectLst/>
              </p:spPr>
              <p:txBody>
                <a:bodyPr wrap="none" anchor="ctr"/>
                <a:lstStyle/>
                <a:p>
                  <a:endParaRPr lang="en-US"/>
                </a:p>
              </p:txBody>
            </p:sp>
            <p:sp>
              <p:nvSpPr>
                <p:cNvPr id="164" name="Freeform 205"/>
                <p:cNvSpPr>
                  <a:spLocks/>
                </p:cNvSpPr>
                <p:nvPr/>
              </p:nvSpPr>
              <p:spPr bwMode="gray">
                <a:xfrm>
                  <a:off x="585" y="1916"/>
                  <a:ext cx="53" cy="667"/>
                </a:xfrm>
                <a:custGeom>
                  <a:avLst/>
                  <a:gdLst/>
                  <a:ahLst/>
                  <a:cxnLst>
                    <a:cxn ang="0">
                      <a:pos x="3" y="0"/>
                    </a:cxn>
                    <a:cxn ang="0">
                      <a:pos x="0" y="640"/>
                    </a:cxn>
                    <a:cxn ang="0">
                      <a:pos x="51" y="667"/>
                    </a:cxn>
                    <a:cxn ang="0">
                      <a:pos x="53" y="31"/>
                    </a:cxn>
                    <a:cxn ang="0">
                      <a:pos x="3" y="0"/>
                    </a:cxn>
                  </a:cxnLst>
                  <a:rect l="0" t="0" r="r" b="b"/>
                  <a:pathLst>
                    <a:path w="53" h="667">
                      <a:moveTo>
                        <a:pt x="3" y="0"/>
                      </a:moveTo>
                      <a:lnTo>
                        <a:pt x="0" y="640"/>
                      </a:lnTo>
                      <a:lnTo>
                        <a:pt x="51" y="667"/>
                      </a:lnTo>
                      <a:lnTo>
                        <a:pt x="53" y="31"/>
                      </a:lnTo>
                      <a:lnTo>
                        <a:pt x="3" y="0"/>
                      </a:lnTo>
                      <a:close/>
                    </a:path>
                  </a:pathLst>
                </a:custGeom>
                <a:grpFill/>
                <a:ln w="12700" cap="flat" cmpd="sng">
                  <a:noFill/>
                  <a:prstDash val="solid"/>
                  <a:round/>
                  <a:headEnd/>
                  <a:tailEnd/>
                </a:ln>
                <a:effectLst/>
              </p:spPr>
              <p:txBody>
                <a:bodyPr wrap="none" anchor="ctr"/>
                <a:lstStyle/>
                <a:p>
                  <a:endParaRPr lang="en-US"/>
                </a:p>
              </p:txBody>
            </p:sp>
            <p:sp>
              <p:nvSpPr>
                <p:cNvPr id="165" name="Freeform 206"/>
                <p:cNvSpPr>
                  <a:spLocks/>
                </p:cNvSpPr>
                <p:nvPr/>
              </p:nvSpPr>
              <p:spPr bwMode="gray">
                <a:xfrm>
                  <a:off x="717" y="1912"/>
                  <a:ext cx="51" cy="667"/>
                </a:xfrm>
                <a:custGeom>
                  <a:avLst/>
                  <a:gdLst/>
                  <a:ahLst/>
                  <a:cxnLst>
                    <a:cxn ang="0">
                      <a:pos x="48" y="0"/>
                    </a:cxn>
                    <a:cxn ang="0">
                      <a:pos x="51" y="640"/>
                    </a:cxn>
                    <a:cxn ang="0">
                      <a:pos x="0" y="667"/>
                    </a:cxn>
                    <a:cxn ang="0">
                      <a:pos x="0" y="35"/>
                    </a:cxn>
                    <a:cxn ang="0">
                      <a:pos x="48" y="0"/>
                    </a:cxn>
                  </a:cxnLst>
                  <a:rect l="0" t="0" r="r" b="b"/>
                  <a:pathLst>
                    <a:path w="51" h="667">
                      <a:moveTo>
                        <a:pt x="48" y="0"/>
                      </a:moveTo>
                      <a:lnTo>
                        <a:pt x="51" y="640"/>
                      </a:lnTo>
                      <a:lnTo>
                        <a:pt x="0" y="667"/>
                      </a:lnTo>
                      <a:lnTo>
                        <a:pt x="0" y="35"/>
                      </a:lnTo>
                      <a:lnTo>
                        <a:pt x="48" y="0"/>
                      </a:lnTo>
                      <a:close/>
                    </a:path>
                  </a:pathLst>
                </a:custGeom>
                <a:grpFill/>
                <a:ln w="12700" cap="flat" cmpd="sng">
                  <a:noFill/>
                  <a:prstDash val="solid"/>
                  <a:round/>
                  <a:headEnd/>
                  <a:tailEnd/>
                </a:ln>
                <a:effectLst/>
              </p:spPr>
              <p:txBody>
                <a:bodyPr wrap="none" anchor="ctr"/>
                <a:lstStyle/>
                <a:p>
                  <a:endParaRPr lang="en-US"/>
                </a:p>
              </p:txBody>
            </p:sp>
            <p:sp>
              <p:nvSpPr>
                <p:cNvPr id="166" name="Freeform 207"/>
                <p:cNvSpPr>
                  <a:spLocks/>
                </p:cNvSpPr>
                <p:nvPr/>
              </p:nvSpPr>
              <p:spPr bwMode="gray">
                <a:xfrm>
                  <a:off x="633" y="1915"/>
                  <a:ext cx="84" cy="669"/>
                </a:xfrm>
                <a:custGeom>
                  <a:avLst/>
                  <a:gdLst/>
                  <a:ahLst/>
                  <a:cxnLst>
                    <a:cxn ang="0">
                      <a:pos x="84" y="33"/>
                    </a:cxn>
                    <a:cxn ang="0">
                      <a:pos x="83" y="665"/>
                    </a:cxn>
                    <a:cxn ang="0">
                      <a:pos x="0" y="669"/>
                    </a:cxn>
                    <a:cxn ang="0">
                      <a:pos x="5" y="40"/>
                    </a:cxn>
                    <a:cxn ang="0">
                      <a:pos x="47" y="0"/>
                    </a:cxn>
                    <a:cxn ang="0">
                      <a:pos x="84" y="33"/>
                    </a:cxn>
                  </a:cxnLst>
                  <a:rect l="0" t="0" r="r" b="b"/>
                  <a:pathLst>
                    <a:path w="84" h="669">
                      <a:moveTo>
                        <a:pt x="84" y="33"/>
                      </a:moveTo>
                      <a:lnTo>
                        <a:pt x="83" y="665"/>
                      </a:lnTo>
                      <a:lnTo>
                        <a:pt x="0" y="669"/>
                      </a:lnTo>
                      <a:lnTo>
                        <a:pt x="5" y="40"/>
                      </a:lnTo>
                      <a:lnTo>
                        <a:pt x="47" y="0"/>
                      </a:lnTo>
                      <a:lnTo>
                        <a:pt x="84" y="33"/>
                      </a:lnTo>
                      <a:close/>
                    </a:path>
                  </a:pathLst>
                </a:custGeom>
                <a:grpFill/>
                <a:ln w="12700" cap="flat" cmpd="sng">
                  <a:noFill/>
                  <a:prstDash val="solid"/>
                  <a:round/>
                  <a:headEnd/>
                  <a:tailEnd/>
                </a:ln>
                <a:effectLst/>
              </p:spPr>
              <p:txBody>
                <a:bodyPr wrap="none" anchor="ctr"/>
                <a:lstStyle/>
                <a:p>
                  <a:endParaRPr lang="en-US"/>
                </a:p>
              </p:txBody>
            </p:sp>
            <p:sp>
              <p:nvSpPr>
                <p:cNvPr id="167" name="Freeform 208"/>
                <p:cNvSpPr>
                  <a:spLocks/>
                </p:cNvSpPr>
                <p:nvPr/>
              </p:nvSpPr>
              <p:spPr bwMode="gray">
                <a:xfrm>
                  <a:off x="590" y="1773"/>
                  <a:ext cx="174" cy="176"/>
                </a:xfrm>
                <a:custGeom>
                  <a:avLst/>
                  <a:gdLst/>
                  <a:ahLst/>
                  <a:cxnLst>
                    <a:cxn ang="0">
                      <a:pos x="118" y="0"/>
                    </a:cxn>
                    <a:cxn ang="0">
                      <a:pos x="60" y="2"/>
                    </a:cxn>
                    <a:cxn ang="0">
                      <a:pos x="0" y="143"/>
                    </a:cxn>
                    <a:cxn ang="0">
                      <a:pos x="49" y="176"/>
                    </a:cxn>
                    <a:cxn ang="0">
                      <a:pos x="90" y="138"/>
                    </a:cxn>
                    <a:cxn ang="0">
                      <a:pos x="130" y="171"/>
                    </a:cxn>
                    <a:cxn ang="0">
                      <a:pos x="174" y="141"/>
                    </a:cxn>
                    <a:cxn ang="0">
                      <a:pos x="118" y="0"/>
                    </a:cxn>
                  </a:cxnLst>
                  <a:rect l="0" t="0" r="r" b="b"/>
                  <a:pathLst>
                    <a:path w="174" h="176">
                      <a:moveTo>
                        <a:pt x="118" y="0"/>
                      </a:moveTo>
                      <a:lnTo>
                        <a:pt x="60" y="2"/>
                      </a:lnTo>
                      <a:lnTo>
                        <a:pt x="0" y="143"/>
                      </a:lnTo>
                      <a:lnTo>
                        <a:pt x="49" y="176"/>
                      </a:lnTo>
                      <a:lnTo>
                        <a:pt x="90" y="138"/>
                      </a:lnTo>
                      <a:lnTo>
                        <a:pt x="130" y="171"/>
                      </a:lnTo>
                      <a:lnTo>
                        <a:pt x="174" y="141"/>
                      </a:lnTo>
                      <a:lnTo>
                        <a:pt x="118" y="0"/>
                      </a:lnTo>
                      <a:close/>
                    </a:path>
                  </a:pathLst>
                </a:custGeom>
                <a:grpFill/>
                <a:ln w="12700" cap="flat" cmpd="sng">
                  <a:noFill/>
                  <a:prstDash val="solid"/>
                  <a:round/>
                  <a:headEnd/>
                  <a:tailEnd/>
                </a:ln>
                <a:effectLst/>
              </p:spPr>
              <p:txBody>
                <a:bodyPr wrap="none" anchor="ctr"/>
                <a:lstStyle/>
                <a:p>
                  <a:endParaRPr lang="en-US"/>
                </a:p>
              </p:txBody>
            </p:sp>
          </p:grpSp>
          <p:grpSp>
            <p:nvGrpSpPr>
              <p:cNvPr id="157" name="Group 209"/>
              <p:cNvGrpSpPr>
                <a:grpSpLocks/>
              </p:cNvGrpSpPr>
              <p:nvPr/>
            </p:nvGrpSpPr>
            <p:grpSpPr bwMode="auto">
              <a:xfrm flipH="1">
                <a:off x="1726" y="2642"/>
                <a:ext cx="82" cy="296"/>
                <a:chOff x="585" y="1659"/>
                <a:chExt cx="183" cy="925"/>
              </a:xfrm>
              <a:grpFill/>
            </p:grpSpPr>
            <p:sp>
              <p:nvSpPr>
                <p:cNvPr id="158" name="Freeform 210"/>
                <p:cNvSpPr>
                  <a:spLocks/>
                </p:cNvSpPr>
                <p:nvPr/>
              </p:nvSpPr>
              <p:spPr bwMode="gray">
                <a:xfrm>
                  <a:off x="650" y="1659"/>
                  <a:ext cx="60" cy="128"/>
                </a:xfrm>
                <a:custGeom>
                  <a:avLst/>
                  <a:gdLst/>
                  <a:ahLst/>
                  <a:cxnLst>
                    <a:cxn ang="0">
                      <a:pos x="30" y="0"/>
                    </a:cxn>
                    <a:cxn ang="0">
                      <a:pos x="0" y="128"/>
                    </a:cxn>
                    <a:cxn ang="0">
                      <a:pos x="60" y="128"/>
                    </a:cxn>
                    <a:cxn ang="0">
                      <a:pos x="30" y="0"/>
                    </a:cxn>
                  </a:cxnLst>
                  <a:rect l="0" t="0" r="r" b="b"/>
                  <a:pathLst>
                    <a:path w="60" h="128">
                      <a:moveTo>
                        <a:pt x="30" y="0"/>
                      </a:moveTo>
                      <a:lnTo>
                        <a:pt x="0" y="128"/>
                      </a:lnTo>
                      <a:lnTo>
                        <a:pt x="60" y="128"/>
                      </a:lnTo>
                      <a:lnTo>
                        <a:pt x="30" y="0"/>
                      </a:lnTo>
                      <a:close/>
                    </a:path>
                  </a:pathLst>
                </a:custGeom>
                <a:grpFill/>
                <a:ln w="12700" cap="flat" cmpd="sng">
                  <a:noFill/>
                  <a:prstDash val="solid"/>
                  <a:round/>
                  <a:headEnd/>
                  <a:tailEnd/>
                </a:ln>
                <a:effectLst/>
              </p:spPr>
              <p:txBody>
                <a:bodyPr wrap="none" anchor="ctr"/>
                <a:lstStyle/>
                <a:p>
                  <a:endParaRPr lang="en-US"/>
                </a:p>
              </p:txBody>
            </p:sp>
            <p:sp>
              <p:nvSpPr>
                <p:cNvPr id="159" name="Freeform 211"/>
                <p:cNvSpPr>
                  <a:spLocks/>
                </p:cNvSpPr>
                <p:nvPr/>
              </p:nvSpPr>
              <p:spPr bwMode="gray">
                <a:xfrm>
                  <a:off x="585" y="1916"/>
                  <a:ext cx="53" cy="667"/>
                </a:xfrm>
                <a:custGeom>
                  <a:avLst/>
                  <a:gdLst/>
                  <a:ahLst/>
                  <a:cxnLst>
                    <a:cxn ang="0">
                      <a:pos x="3" y="0"/>
                    </a:cxn>
                    <a:cxn ang="0">
                      <a:pos x="0" y="640"/>
                    </a:cxn>
                    <a:cxn ang="0">
                      <a:pos x="51" y="667"/>
                    </a:cxn>
                    <a:cxn ang="0">
                      <a:pos x="53" y="31"/>
                    </a:cxn>
                    <a:cxn ang="0">
                      <a:pos x="3" y="0"/>
                    </a:cxn>
                  </a:cxnLst>
                  <a:rect l="0" t="0" r="r" b="b"/>
                  <a:pathLst>
                    <a:path w="53" h="667">
                      <a:moveTo>
                        <a:pt x="3" y="0"/>
                      </a:moveTo>
                      <a:lnTo>
                        <a:pt x="0" y="640"/>
                      </a:lnTo>
                      <a:lnTo>
                        <a:pt x="51" y="667"/>
                      </a:lnTo>
                      <a:lnTo>
                        <a:pt x="53" y="31"/>
                      </a:lnTo>
                      <a:lnTo>
                        <a:pt x="3" y="0"/>
                      </a:lnTo>
                      <a:close/>
                    </a:path>
                  </a:pathLst>
                </a:custGeom>
                <a:grpFill/>
                <a:ln w="12700" cap="flat" cmpd="sng">
                  <a:noFill/>
                  <a:prstDash val="solid"/>
                  <a:round/>
                  <a:headEnd/>
                  <a:tailEnd/>
                </a:ln>
                <a:effectLst/>
              </p:spPr>
              <p:txBody>
                <a:bodyPr wrap="none" anchor="ctr"/>
                <a:lstStyle/>
                <a:p>
                  <a:endParaRPr lang="en-US"/>
                </a:p>
              </p:txBody>
            </p:sp>
            <p:sp>
              <p:nvSpPr>
                <p:cNvPr id="160" name="Freeform 212"/>
                <p:cNvSpPr>
                  <a:spLocks/>
                </p:cNvSpPr>
                <p:nvPr/>
              </p:nvSpPr>
              <p:spPr bwMode="gray">
                <a:xfrm>
                  <a:off x="717" y="1912"/>
                  <a:ext cx="51" cy="667"/>
                </a:xfrm>
                <a:custGeom>
                  <a:avLst/>
                  <a:gdLst/>
                  <a:ahLst/>
                  <a:cxnLst>
                    <a:cxn ang="0">
                      <a:pos x="48" y="0"/>
                    </a:cxn>
                    <a:cxn ang="0">
                      <a:pos x="51" y="640"/>
                    </a:cxn>
                    <a:cxn ang="0">
                      <a:pos x="0" y="667"/>
                    </a:cxn>
                    <a:cxn ang="0">
                      <a:pos x="0" y="35"/>
                    </a:cxn>
                    <a:cxn ang="0">
                      <a:pos x="48" y="0"/>
                    </a:cxn>
                  </a:cxnLst>
                  <a:rect l="0" t="0" r="r" b="b"/>
                  <a:pathLst>
                    <a:path w="51" h="667">
                      <a:moveTo>
                        <a:pt x="48" y="0"/>
                      </a:moveTo>
                      <a:lnTo>
                        <a:pt x="51" y="640"/>
                      </a:lnTo>
                      <a:lnTo>
                        <a:pt x="0" y="667"/>
                      </a:lnTo>
                      <a:lnTo>
                        <a:pt x="0" y="35"/>
                      </a:lnTo>
                      <a:lnTo>
                        <a:pt x="48" y="0"/>
                      </a:lnTo>
                      <a:close/>
                    </a:path>
                  </a:pathLst>
                </a:custGeom>
                <a:grpFill/>
                <a:ln w="12700" cap="flat" cmpd="sng">
                  <a:noFill/>
                  <a:prstDash val="solid"/>
                  <a:round/>
                  <a:headEnd/>
                  <a:tailEnd/>
                </a:ln>
                <a:effectLst/>
              </p:spPr>
              <p:txBody>
                <a:bodyPr wrap="none" anchor="ctr"/>
                <a:lstStyle/>
                <a:p>
                  <a:endParaRPr lang="en-US"/>
                </a:p>
              </p:txBody>
            </p:sp>
            <p:sp>
              <p:nvSpPr>
                <p:cNvPr id="161" name="Freeform 213"/>
                <p:cNvSpPr>
                  <a:spLocks/>
                </p:cNvSpPr>
                <p:nvPr/>
              </p:nvSpPr>
              <p:spPr bwMode="gray">
                <a:xfrm>
                  <a:off x="633" y="1915"/>
                  <a:ext cx="84" cy="669"/>
                </a:xfrm>
                <a:custGeom>
                  <a:avLst/>
                  <a:gdLst/>
                  <a:ahLst/>
                  <a:cxnLst>
                    <a:cxn ang="0">
                      <a:pos x="84" y="33"/>
                    </a:cxn>
                    <a:cxn ang="0">
                      <a:pos x="83" y="665"/>
                    </a:cxn>
                    <a:cxn ang="0">
                      <a:pos x="0" y="669"/>
                    </a:cxn>
                    <a:cxn ang="0">
                      <a:pos x="5" y="40"/>
                    </a:cxn>
                    <a:cxn ang="0">
                      <a:pos x="47" y="0"/>
                    </a:cxn>
                    <a:cxn ang="0">
                      <a:pos x="84" y="33"/>
                    </a:cxn>
                  </a:cxnLst>
                  <a:rect l="0" t="0" r="r" b="b"/>
                  <a:pathLst>
                    <a:path w="84" h="669">
                      <a:moveTo>
                        <a:pt x="84" y="33"/>
                      </a:moveTo>
                      <a:lnTo>
                        <a:pt x="83" y="665"/>
                      </a:lnTo>
                      <a:lnTo>
                        <a:pt x="0" y="669"/>
                      </a:lnTo>
                      <a:lnTo>
                        <a:pt x="5" y="40"/>
                      </a:lnTo>
                      <a:lnTo>
                        <a:pt x="47" y="0"/>
                      </a:lnTo>
                      <a:lnTo>
                        <a:pt x="84" y="33"/>
                      </a:lnTo>
                      <a:close/>
                    </a:path>
                  </a:pathLst>
                </a:custGeom>
                <a:grpFill/>
                <a:ln w="12700" cap="flat" cmpd="sng">
                  <a:noFill/>
                  <a:prstDash val="solid"/>
                  <a:round/>
                  <a:headEnd/>
                  <a:tailEnd/>
                </a:ln>
                <a:effectLst/>
              </p:spPr>
              <p:txBody>
                <a:bodyPr wrap="none" anchor="ctr"/>
                <a:lstStyle/>
                <a:p>
                  <a:endParaRPr lang="en-US"/>
                </a:p>
              </p:txBody>
            </p:sp>
            <p:sp>
              <p:nvSpPr>
                <p:cNvPr id="162" name="Freeform 214"/>
                <p:cNvSpPr>
                  <a:spLocks/>
                </p:cNvSpPr>
                <p:nvPr/>
              </p:nvSpPr>
              <p:spPr bwMode="gray">
                <a:xfrm>
                  <a:off x="590" y="1773"/>
                  <a:ext cx="174" cy="176"/>
                </a:xfrm>
                <a:custGeom>
                  <a:avLst/>
                  <a:gdLst/>
                  <a:ahLst/>
                  <a:cxnLst>
                    <a:cxn ang="0">
                      <a:pos x="118" y="0"/>
                    </a:cxn>
                    <a:cxn ang="0">
                      <a:pos x="60" y="2"/>
                    </a:cxn>
                    <a:cxn ang="0">
                      <a:pos x="0" y="143"/>
                    </a:cxn>
                    <a:cxn ang="0">
                      <a:pos x="49" y="176"/>
                    </a:cxn>
                    <a:cxn ang="0">
                      <a:pos x="90" y="138"/>
                    </a:cxn>
                    <a:cxn ang="0">
                      <a:pos x="130" y="171"/>
                    </a:cxn>
                    <a:cxn ang="0">
                      <a:pos x="174" y="141"/>
                    </a:cxn>
                    <a:cxn ang="0">
                      <a:pos x="118" y="0"/>
                    </a:cxn>
                  </a:cxnLst>
                  <a:rect l="0" t="0" r="r" b="b"/>
                  <a:pathLst>
                    <a:path w="174" h="176">
                      <a:moveTo>
                        <a:pt x="118" y="0"/>
                      </a:moveTo>
                      <a:lnTo>
                        <a:pt x="60" y="2"/>
                      </a:lnTo>
                      <a:lnTo>
                        <a:pt x="0" y="143"/>
                      </a:lnTo>
                      <a:lnTo>
                        <a:pt x="49" y="176"/>
                      </a:lnTo>
                      <a:lnTo>
                        <a:pt x="90" y="138"/>
                      </a:lnTo>
                      <a:lnTo>
                        <a:pt x="130" y="171"/>
                      </a:lnTo>
                      <a:lnTo>
                        <a:pt x="174" y="141"/>
                      </a:lnTo>
                      <a:lnTo>
                        <a:pt x="118" y="0"/>
                      </a:lnTo>
                      <a:close/>
                    </a:path>
                  </a:pathLst>
                </a:custGeom>
                <a:grpFill/>
                <a:ln w="12700" cap="flat" cmpd="sng">
                  <a:noFill/>
                  <a:prstDash val="solid"/>
                  <a:round/>
                  <a:headEnd/>
                  <a:tailEnd/>
                </a:ln>
                <a:effectLst/>
              </p:spPr>
              <p:txBody>
                <a:bodyPr wrap="none" anchor="ctr"/>
                <a:lstStyle/>
                <a:p>
                  <a:endParaRPr lang="en-US"/>
                </a:p>
              </p:txBody>
            </p:sp>
          </p:grpSp>
        </p:grpSp>
        <p:sp>
          <p:nvSpPr>
            <p:cNvPr id="64" name="Freeform 74"/>
            <p:cNvSpPr>
              <a:spLocks noEditPoints="1"/>
            </p:cNvSpPr>
            <p:nvPr/>
          </p:nvSpPr>
          <p:spPr bwMode="auto">
            <a:xfrm rot="10800000">
              <a:off x="3123882" y="2194612"/>
              <a:ext cx="352579" cy="350266"/>
            </a:xfrm>
            <a:custGeom>
              <a:avLst/>
              <a:gdLst/>
              <a:ahLst/>
              <a:cxnLst>
                <a:cxn ang="0">
                  <a:pos x="390" y="342"/>
                </a:cxn>
                <a:cxn ang="0">
                  <a:pos x="298" y="251"/>
                </a:cxn>
                <a:cxn ang="0">
                  <a:pos x="312" y="224"/>
                </a:cxn>
                <a:cxn ang="0">
                  <a:pos x="321" y="194"/>
                </a:cxn>
                <a:cxn ang="0">
                  <a:pos x="324" y="162"/>
                </a:cxn>
                <a:cxn ang="0">
                  <a:pos x="319" y="126"/>
                </a:cxn>
                <a:cxn ang="0">
                  <a:pos x="307" y="92"/>
                </a:cxn>
                <a:cxn ang="0">
                  <a:pos x="288" y="62"/>
                </a:cxn>
                <a:cxn ang="0">
                  <a:pos x="262" y="36"/>
                </a:cxn>
                <a:cxn ang="0">
                  <a:pos x="232" y="17"/>
                </a:cxn>
                <a:cxn ang="0">
                  <a:pos x="199" y="5"/>
                </a:cxn>
                <a:cxn ang="0">
                  <a:pos x="162" y="0"/>
                </a:cxn>
                <a:cxn ang="0">
                  <a:pos x="124" y="5"/>
                </a:cxn>
                <a:cxn ang="0">
                  <a:pos x="90" y="17"/>
                </a:cxn>
                <a:cxn ang="0">
                  <a:pos x="60" y="36"/>
                </a:cxn>
                <a:cxn ang="0">
                  <a:pos x="34" y="62"/>
                </a:cxn>
                <a:cxn ang="0">
                  <a:pos x="16" y="92"/>
                </a:cxn>
                <a:cxn ang="0">
                  <a:pos x="4" y="126"/>
                </a:cxn>
                <a:cxn ang="0">
                  <a:pos x="0" y="162"/>
                </a:cxn>
                <a:cxn ang="0">
                  <a:pos x="4" y="200"/>
                </a:cxn>
                <a:cxn ang="0">
                  <a:pos x="16" y="234"/>
                </a:cxn>
                <a:cxn ang="0">
                  <a:pos x="34" y="264"/>
                </a:cxn>
                <a:cxn ang="0">
                  <a:pos x="60" y="290"/>
                </a:cxn>
                <a:cxn ang="0">
                  <a:pos x="90" y="308"/>
                </a:cxn>
                <a:cxn ang="0">
                  <a:pos x="124" y="321"/>
                </a:cxn>
                <a:cxn ang="0">
                  <a:pos x="162" y="324"/>
                </a:cxn>
                <a:cxn ang="0">
                  <a:pos x="193" y="321"/>
                </a:cxn>
                <a:cxn ang="0">
                  <a:pos x="222" y="314"/>
                </a:cxn>
                <a:cxn ang="0">
                  <a:pos x="249" y="299"/>
                </a:cxn>
                <a:cxn ang="0">
                  <a:pos x="342" y="392"/>
                </a:cxn>
                <a:cxn ang="0">
                  <a:pos x="390" y="342"/>
                </a:cxn>
                <a:cxn ang="0">
                  <a:pos x="162" y="270"/>
                </a:cxn>
                <a:cxn ang="0">
                  <a:pos x="133" y="267"/>
                </a:cxn>
                <a:cxn ang="0">
                  <a:pos x="106" y="257"/>
                </a:cxn>
                <a:cxn ang="0">
                  <a:pos x="85" y="239"/>
                </a:cxn>
                <a:cxn ang="0">
                  <a:pos x="69" y="218"/>
                </a:cxn>
                <a:cxn ang="0">
                  <a:pos x="57" y="192"/>
                </a:cxn>
                <a:cxn ang="0">
                  <a:pos x="54" y="162"/>
                </a:cxn>
                <a:cxn ang="0">
                  <a:pos x="57" y="134"/>
                </a:cxn>
                <a:cxn ang="0">
                  <a:pos x="69" y="108"/>
                </a:cxn>
                <a:cxn ang="0">
                  <a:pos x="85" y="86"/>
                </a:cxn>
                <a:cxn ang="0">
                  <a:pos x="106" y="69"/>
                </a:cxn>
                <a:cxn ang="0">
                  <a:pos x="133" y="59"/>
                </a:cxn>
                <a:cxn ang="0">
                  <a:pos x="162" y="54"/>
                </a:cxn>
                <a:cxn ang="0">
                  <a:pos x="190" y="59"/>
                </a:cxn>
                <a:cxn ang="0">
                  <a:pos x="216" y="69"/>
                </a:cxn>
                <a:cxn ang="0">
                  <a:pos x="238" y="86"/>
                </a:cxn>
                <a:cxn ang="0">
                  <a:pos x="255" y="108"/>
                </a:cxn>
                <a:cxn ang="0">
                  <a:pos x="265" y="134"/>
                </a:cxn>
                <a:cxn ang="0">
                  <a:pos x="270" y="162"/>
                </a:cxn>
                <a:cxn ang="0">
                  <a:pos x="265" y="192"/>
                </a:cxn>
                <a:cxn ang="0">
                  <a:pos x="255" y="218"/>
                </a:cxn>
                <a:cxn ang="0">
                  <a:pos x="238" y="239"/>
                </a:cxn>
                <a:cxn ang="0">
                  <a:pos x="216" y="257"/>
                </a:cxn>
                <a:cxn ang="0">
                  <a:pos x="190" y="267"/>
                </a:cxn>
                <a:cxn ang="0">
                  <a:pos x="162" y="270"/>
                </a:cxn>
              </a:cxnLst>
              <a:rect l="0" t="0" r="r" b="b"/>
              <a:pathLst>
                <a:path w="390" h="392">
                  <a:moveTo>
                    <a:pt x="390" y="342"/>
                  </a:moveTo>
                  <a:lnTo>
                    <a:pt x="298" y="251"/>
                  </a:lnTo>
                  <a:lnTo>
                    <a:pt x="312" y="224"/>
                  </a:lnTo>
                  <a:lnTo>
                    <a:pt x="321" y="194"/>
                  </a:lnTo>
                  <a:lnTo>
                    <a:pt x="324" y="162"/>
                  </a:lnTo>
                  <a:lnTo>
                    <a:pt x="319" y="126"/>
                  </a:lnTo>
                  <a:lnTo>
                    <a:pt x="307" y="92"/>
                  </a:lnTo>
                  <a:lnTo>
                    <a:pt x="288" y="62"/>
                  </a:lnTo>
                  <a:lnTo>
                    <a:pt x="262" y="36"/>
                  </a:lnTo>
                  <a:lnTo>
                    <a:pt x="232" y="17"/>
                  </a:lnTo>
                  <a:lnTo>
                    <a:pt x="199" y="5"/>
                  </a:lnTo>
                  <a:lnTo>
                    <a:pt x="162" y="0"/>
                  </a:lnTo>
                  <a:lnTo>
                    <a:pt x="124" y="5"/>
                  </a:lnTo>
                  <a:lnTo>
                    <a:pt x="90" y="17"/>
                  </a:lnTo>
                  <a:lnTo>
                    <a:pt x="60" y="36"/>
                  </a:lnTo>
                  <a:lnTo>
                    <a:pt x="34" y="62"/>
                  </a:lnTo>
                  <a:lnTo>
                    <a:pt x="16" y="92"/>
                  </a:lnTo>
                  <a:lnTo>
                    <a:pt x="4" y="126"/>
                  </a:lnTo>
                  <a:lnTo>
                    <a:pt x="0" y="162"/>
                  </a:lnTo>
                  <a:lnTo>
                    <a:pt x="4" y="200"/>
                  </a:lnTo>
                  <a:lnTo>
                    <a:pt x="16" y="234"/>
                  </a:lnTo>
                  <a:lnTo>
                    <a:pt x="34" y="264"/>
                  </a:lnTo>
                  <a:lnTo>
                    <a:pt x="60" y="290"/>
                  </a:lnTo>
                  <a:lnTo>
                    <a:pt x="90" y="308"/>
                  </a:lnTo>
                  <a:lnTo>
                    <a:pt x="124" y="321"/>
                  </a:lnTo>
                  <a:lnTo>
                    <a:pt x="162" y="324"/>
                  </a:lnTo>
                  <a:lnTo>
                    <a:pt x="193" y="321"/>
                  </a:lnTo>
                  <a:lnTo>
                    <a:pt x="222" y="314"/>
                  </a:lnTo>
                  <a:lnTo>
                    <a:pt x="249" y="299"/>
                  </a:lnTo>
                  <a:lnTo>
                    <a:pt x="342" y="392"/>
                  </a:lnTo>
                  <a:lnTo>
                    <a:pt x="390" y="342"/>
                  </a:lnTo>
                  <a:close/>
                  <a:moveTo>
                    <a:pt x="162" y="270"/>
                  </a:moveTo>
                  <a:lnTo>
                    <a:pt x="133" y="267"/>
                  </a:lnTo>
                  <a:lnTo>
                    <a:pt x="106" y="257"/>
                  </a:lnTo>
                  <a:lnTo>
                    <a:pt x="85" y="239"/>
                  </a:lnTo>
                  <a:lnTo>
                    <a:pt x="69" y="218"/>
                  </a:lnTo>
                  <a:lnTo>
                    <a:pt x="57" y="192"/>
                  </a:lnTo>
                  <a:lnTo>
                    <a:pt x="54" y="162"/>
                  </a:lnTo>
                  <a:lnTo>
                    <a:pt x="57" y="134"/>
                  </a:lnTo>
                  <a:lnTo>
                    <a:pt x="69" y="108"/>
                  </a:lnTo>
                  <a:lnTo>
                    <a:pt x="85" y="86"/>
                  </a:lnTo>
                  <a:lnTo>
                    <a:pt x="106" y="69"/>
                  </a:lnTo>
                  <a:lnTo>
                    <a:pt x="133" y="59"/>
                  </a:lnTo>
                  <a:lnTo>
                    <a:pt x="162" y="54"/>
                  </a:lnTo>
                  <a:lnTo>
                    <a:pt x="190" y="59"/>
                  </a:lnTo>
                  <a:lnTo>
                    <a:pt x="216" y="69"/>
                  </a:lnTo>
                  <a:lnTo>
                    <a:pt x="238" y="86"/>
                  </a:lnTo>
                  <a:lnTo>
                    <a:pt x="255" y="108"/>
                  </a:lnTo>
                  <a:lnTo>
                    <a:pt x="265" y="134"/>
                  </a:lnTo>
                  <a:lnTo>
                    <a:pt x="270" y="162"/>
                  </a:lnTo>
                  <a:lnTo>
                    <a:pt x="265" y="192"/>
                  </a:lnTo>
                  <a:lnTo>
                    <a:pt x="255" y="218"/>
                  </a:lnTo>
                  <a:lnTo>
                    <a:pt x="238" y="239"/>
                  </a:lnTo>
                  <a:lnTo>
                    <a:pt x="216" y="257"/>
                  </a:lnTo>
                  <a:lnTo>
                    <a:pt x="190" y="267"/>
                  </a:lnTo>
                  <a:lnTo>
                    <a:pt x="162" y="270"/>
                  </a:lnTo>
                  <a:close/>
                </a:path>
              </a:pathLst>
            </a:custGeom>
            <a:grpFill/>
            <a:ln w="0">
              <a:noFill/>
              <a:prstDash val="solid"/>
              <a:round/>
              <a:headEnd/>
              <a:tailEnd/>
            </a:ln>
            <a:effectLst/>
          </p:spPr>
          <p:txBody>
            <a:bodyPr/>
            <a:lstStyle/>
            <a:p>
              <a:endParaRPr lang="en-US"/>
            </a:p>
          </p:txBody>
        </p:sp>
        <p:grpSp>
          <p:nvGrpSpPr>
            <p:cNvPr id="65" name="Group 300"/>
            <p:cNvGrpSpPr/>
            <p:nvPr/>
          </p:nvGrpSpPr>
          <p:grpSpPr>
            <a:xfrm>
              <a:off x="3929464" y="2469460"/>
              <a:ext cx="215821" cy="307517"/>
              <a:chOff x="696863" y="3400599"/>
              <a:chExt cx="869131" cy="1255412"/>
            </a:xfrm>
            <a:grpFill/>
          </p:grpSpPr>
          <p:sp>
            <p:nvSpPr>
              <p:cNvPr id="152" name="Rectangle 117"/>
              <p:cNvSpPr>
                <a:spLocks noChangeArrowheads="1"/>
              </p:cNvSpPr>
              <p:nvPr/>
            </p:nvSpPr>
            <p:spPr bwMode="auto">
              <a:xfrm>
                <a:off x="942002" y="4455442"/>
                <a:ext cx="393709" cy="96570"/>
              </a:xfrm>
              <a:prstGeom prst="rect">
                <a:avLst/>
              </a:prstGeom>
              <a:grpFill/>
              <a:ln w="0">
                <a:noFill/>
                <a:miter lim="800000"/>
                <a:headEnd/>
                <a:tailEnd/>
              </a:ln>
            </p:spPr>
            <p:txBody>
              <a:bodyPr/>
              <a:lstStyle/>
              <a:p>
                <a:endParaRPr lang="en-US"/>
              </a:p>
            </p:txBody>
          </p:sp>
          <p:sp>
            <p:nvSpPr>
              <p:cNvPr id="153" name="Freeform 118"/>
              <p:cNvSpPr>
                <a:spLocks/>
              </p:cNvSpPr>
              <p:nvPr/>
            </p:nvSpPr>
            <p:spPr bwMode="auto">
              <a:xfrm>
                <a:off x="942002" y="4589155"/>
                <a:ext cx="378852" cy="66856"/>
              </a:xfrm>
              <a:custGeom>
                <a:avLst/>
                <a:gdLst/>
                <a:ahLst/>
                <a:cxnLst>
                  <a:cxn ang="0">
                    <a:pos x="0" y="0"/>
                  </a:cxn>
                  <a:cxn ang="0">
                    <a:pos x="102" y="0"/>
                  </a:cxn>
                  <a:cxn ang="0">
                    <a:pos x="98" y="2"/>
                  </a:cxn>
                  <a:cxn ang="0">
                    <a:pos x="88" y="8"/>
                  </a:cxn>
                  <a:cxn ang="0">
                    <a:pos x="70" y="14"/>
                  </a:cxn>
                  <a:cxn ang="0">
                    <a:pos x="50" y="18"/>
                  </a:cxn>
                  <a:cxn ang="0">
                    <a:pos x="26" y="14"/>
                  </a:cxn>
                  <a:cxn ang="0">
                    <a:pos x="0" y="0"/>
                  </a:cxn>
                  <a:cxn ang="0">
                    <a:pos x="0" y="0"/>
                  </a:cxn>
                </a:cxnLst>
                <a:rect l="0" t="0" r="r" b="b"/>
                <a:pathLst>
                  <a:path w="102" h="18">
                    <a:moveTo>
                      <a:pt x="0" y="0"/>
                    </a:moveTo>
                    <a:lnTo>
                      <a:pt x="102" y="0"/>
                    </a:lnTo>
                    <a:lnTo>
                      <a:pt x="98" y="2"/>
                    </a:lnTo>
                    <a:lnTo>
                      <a:pt x="88" y="8"/>
                    </a:lnTo>
                    <a:lnTo>
                      <a:pt x="70" y="14"/>
                    </a:lnTo>
                    <a:lnTo>
                      <a:pt x="50" y="18"/>
                    </a:lnTo>
                    <a:lnTo>
                      <a:pt x="26" y="14"/>
                    </a:lnTo>
                    <a:lnTo>
                      <a:pt x="0" y="0"/>
                    </a:lnTo>
                    <a:lnTo>
                      <a:pt x="0" y="0"/>
                    </a:lnTo>
                    <a:close/>
                  </a:path>
                </a:pathLst>
              </a:custGeom>
              <a:grpFill/>
              <a:ln w="0">
                <a:noFill/>
                <a:prstDash val="solid"/>
                <a:round/>
                <a:headEnd/>
                <a:tailEnd/>
              </a:ln>
            </p:spPr>
            <p:txBody>
              <a:bodyPr/>
              <a:lstStyle/>
              <a:p>
                <a:endParaRPr lang="en-US"/>
              </a:p>
            </p:txBody>
          </p:sp>
          <p:sp>
            <p:nvSpPr>
              <p:cNvPr id="154" name="Freeform 120"/>
              <p:cNvSpPr>
                <a:spLocks noEditPoints="1"/>
              </p:cNvSpPr>
              <p:nvPr/>
            </p:nvSpPr>
            <p:spPr bwMode="auto">
              <a:xfrm>
                <a:off x="696863" y="3400599"/>
                <a:ext cx="869131" cy="1025129"/>
              </a:xfrm>
              <a:custGeom>
                <a:avLst/>
                <a:gdLst/>
                <a:ahLst/>
                <a:cxnLst>
                  <a:cxn ang="0">
                    <a:pos x="118" y="0"/>
                  </a:cxn>
                  <a:cxn ang="0">
                    <a:pos x="80" y="6"/>
                  </a:cxn>
                  <a:cxn ang="0">
                    <a:pos x="48" y="22"/>
                  </a:cxn>
                  <a:cxn ang="0">
                    <a:pos x="22" y="48"/>
                  </a:cxn>
                  <a:cxn ang="0">
                    <a:pos x="6" y="80"/>
                  </a:cxn>
                  <a:cxn ang="0">
                    <a:pos x="0" y="118"/>
                  </a:cxn>
                  <a:cxn ang="0">
                    <a:pos x="4" y="150"/>
                  </a:cxn>
                  <a:cxn ang="0">
                    <a:pos x="18" y="180"/>
                  </a:cxn>
                  <a:cxn ang="0">
                    <a:pos x="38" y="204"/>
                  </a:cxn>
                  <a:cxn ang="0">
                    <a:pos x="64" y="222"/>
                  </a:cxn>
                  <a:cxn ang="0">
                    <a:pos x="64" y="276"/>
                  </a:cxn>
                  <a:cxn ang="0">
                    <a:pos x="172" y="276"/>
                  </a:cxn>
                  <a:cxn ang="0">
                    <a:pos x="172" y="222"/>
                  </a:cxn>
                  <a:cxn ang="0">
                    <a:pos x="198" y="202"/>
                  </a:cxn>
                  <a:cxn ang="0">
                    <a:pos x="216" y="178"/>
                  </a:cxn>
                  <a:cxn ang="0">
                    <a:pos x="230" y="150"/>
                  </a:cxn>
                  <a:cxn ang="0">
                    <a:pos x="234" y="118"/>
                  </a:cxn>
                  <a:cxn ang="0">
                    <a:pos x="228" y="80"/>
                  </a:cxn>
                  <a:cxn ang="0">
                    <a:pos x="212" y="48"/>
                  </a:cxn>
                  <a:cxn ang="0">
                    <a:pos x="186" y="22"/>
                  </a:cxn>
                  <a:cxn ang="0">
                    <a:pos x="154" y="6"/>
                  </a:cxn>
                  <a:cxn ang="0">
                    <a:pos x="118" y="0"/>
                  </a:cxn>
                  <a:cxn ang="0">
                    <a:pos x="140" y="206"/>
                  </a:cxn>
                  <a:cxn ang="0">
                    <a:pos x="140" y="250"/>
                  </a:cxn>
                  <a:cxn ang="0">
                    <a:pos x="94" y="250"/>
                  </a:cxn>
                  <a:cxn ang="0">
                    <a:pos x="94" y="206"/>
                  </a:cxn>
                  <a:cxn ang="0">
                    <a:pos x="66" y="194"/>
                  </a:cxn>
                  <a:cxn ang="0">
                    <a:pos x="46" y="174"/>
                  </a:cxn>
                  <a:cxn ang="0">
                    <a:pos x="32" y="150"/>
                  </a:cxn>
                  <a:cxn ang="0">
                    <a:pos x="28" y="120"/>
                  </a:cxn>
                  <a:cxn ang="0">
                    <a:pos x="32" y="92"/>
                  </a:cxn>
                  <a:cxn ang="0">
                    <a:pos x="44" y="68"/>
                  </a:cxn>
                  <a:cxn ang="0">
                    <a:pos x="64" y="48"/>
                  </a:cxn>
                  <a:cxn ang="0">
                    <a:pos x="88" y="36"/>
                  </a:cxn>
                  <a:cxn ang="0">
                    <a:pos x="116" y="30"/>
                  </a:cxn>
                  <a:cxn ang="0">
                    <a:pos x="144" y="36"/>
                  </a:cxn>
                  <a:cxn ang="0">
                    <a:pos x="168" y="48"/>
                  </a:cxn>
                  <a:cxn ang="0">
                    <a:pos x="188" y="68"/>
                  </a:cxn>
                  <a:cxn ang="0">
                    <a:pos x="200" y="92"/>
                  </a:cxn>
                  <a:cxn ang="0">
                    <a:pos x="206" y="120"/>
                  </a:cxn>
                  <a:cxn ang="0">
                    <a:pos x="200" y="150"/>
                  </a:cxn>
                  <a:cxn ang="0">
                    <a:pos x="186" y="174"/>
                  </a:cxn>
                  <a:cxn ang="0">
                    <a:pos x="166" y="194"/>
                  </a:cxn>
                  <a:cxn ang="0">
                    <a:pos x="140" y="206"/>
                  </a:cxn>
                </a:cxnLst>
                <a:rect l="0" t="0" r="r" b="b"/>
                <a:pathLst>
                  <a:path w="234" h="276">
                    <a:moveTo>
                      <a:pt x="118" y="0"/>
                    </a:moveTo>
                    <a:lnTo>
                      <a:pt x="80" y="6"/>
                    </a:lnTo>
                    <a:lnTo>
                      <a:pt x="48" y="22"/>
                    </a:lnTo>
                    <a:lnTo>
                      <a:pt x="22" y="48"/>
                    </a:lnTo>
                    <a:lnTo>
                      <a:pt x="6" y="80"/>
                    </a:lnTo>
                    <a:lnTo>
                      <a:pt x="0" y="118"/>
                    </a:lnTo>
                    <a:lnTo>
                      <a:pt x="4" y="150"/>
                    </a:lnTo>
                    <a:lnTo>
                      <a:pt x="18" y="180"/>
                    </a:lnTo>
                    <a:lnTo>
                      <a:pt x="38" y="204"/>
                    </a:lnTo>
                    <a:lnTo>
                      <a:pt x="64" y="222"/>
                    </a:lnTo>
                    <a:lnTo>
                      <a:pt x="64" y="276"/>
                    </a:lnTo>
                    <a:lnTo>
                      <a:pt x="172" y="276"/>
                    </a:lnTo>
                    <a:lnTo>
                      <a:pt x="172" y="222"/>
                    </a:lnTo>
                    <a:lnTo>
                      <a:pt x="198" y="202"/>
                    </a:lnTo>
                    <a:lnTo>
                      <a:pt x="216" y="178"/>
                    </a:lnTo>
                    <a:lnTo>
                      <a:pt x="230" y="150"/>
                    </a:lnTo>
                    <a:lnTo>
                      <a:pt x="234" y="118"/>
                    </a:lnTo>
                    <a:lnTo>
                      <a:pt x="228" y="80"/>
                    </a:lnTo>
                    <a:lnTo>
                      <a:pt x="212" y="48"/>
                    </a:lnTo>
                    <a:lnTo>
                      <a:pt x="186" y="22"/>
                    </a:lnTo>
                    <a:lnTo>
                      <a:pt x="154" y="6"/>
                    </a:lnTo>
                    <a:lnTo>
                      <a:pt x="118" y="0"/>
                    </a:lnTo>
                    <a:close/>
                    <a:moveTo>
                      <a:pt x="140" y="206"/>
                    </a:moveTo>
                    <a:lnTo>
                      <a:pt x="140" y="250"/>
                    </a:lnTo>
                    <a:lnTo>
                      <a:pt x="94" y="250"/>
                    </a:lnTo>
                    <a:lnTo>
                      <a:pt x="94" y="206"/>
                    </a:lnTo>
                    <a:lnTo>
                      <a:pt x="66" y="194"/>
                    </a:lnTo>
                    <a:lnTo>
                      <a:pt x="46" y="174"/>
                    </a:lnTo>
                    <a:lnTo>
                      <a:pt x="32" y="150"/>
                    </a:lnTo>
                    <a:lnTo>
                      <a:pt x="28" y="120"/>
                    </a:lnTo>
                    <a:lnTo>
                      <a:pt x="32" y="92"/>
                    </a:lnTo>
                    <a:lnTo>
                      <a:pt x="44" y="68"/>
                    </a:lnTo>
                    <a:lnTo>
                      <a:pt x="64" y="48"/>
                    </a:lnTo>
                    <a:lnTo>
                      <a:pt x="88" y="36"/>
                    </a:lnTo>
                    <a:lnTo>
                      <a:pt x="116" y="30"/>
                    </a:lnTo>
                    <a:lnTo>
                      <a:pt x="144" y="36"/>
                    </a:lnTo>
                    <a:lnTo>
                      <a:pt x="168" y="48"/>
                    </a:lnTo>
                    <a:lnTo>
                      <a:pt x="188" y="68"/>
                    </a:lnTo>
                    <a:lnTo>
                      <a:pt x="200" y="92"/>
                    </a:lnTo>
                    <a:lnTo>
                      <a:pt x="206" y="120"/>
                    </a:lnTo>
                    <a:lnTo>
                      <a:pt x="200" y="150"/>
                    </a:lnTo>
                    <a:lnTo>
                      <a:pt x="186" y="174"/>
                    </a:lnTo>
                    <a:lnTo>
                      <a:pt x="166" y="194"/>
                    </a:lnTo>
                    <a:lnTo>
                      <a:pt x="140" y="206"/>
                    </a:lnTo>
                    <a:close/>
                  </a:path>
                </a:pathLst>
              </a:custGeom>
              <a:grpFill/>
              <a:ln w="0">
                <a:noFill/>
                <a:prstDash val="solid"/>
                <a:round/>
                <a:headEnd/>
                <a:tailEnd/>
              </a:ln>
            </p:spPr>
            <p:txBody>
              <a:bodyPr/>
              <a:lstStyle/>
              <a:p>
                <a:endParaRPr lang="en-US"/>
              </a:p>
            </p:txBody>
          </p:sp>
        </p:grpSp>
        <p:grpSp>
          <p:nvGrpSpPr>
            <p:cNvPr id="66" name="Group 162"/>
            <p:cNvGrpSpPr>
              <a:grpSpLocks/>
            </p:cNvGrpSpPr>
            <p:nvPr/>
          </p:nvGrpSpPr>
          <p:grpSpPr bwMode="auto">
            <a:xfrm>
              <a:off x="3288120" y="2771019"/>
              <a:ext cx="561923" cy="365929"/>
              <a:chOff x="2300" y="1872"/>
              <a:chExt cx="256" cy="169"/>
            </a:xfrm>
            <a:grpFill/>
          </p:grpSpPr>
          <p:sp>
            <p:nvSpPr>
              <p:cNvPr id="148" name="Freeform 163"/>
              <p:cNvSpPr>
                <a:spLocks/>
              </p:cNvSpPr>
              <p:nvPr/>
            </p:nvSpPr>
            <p:spPr bwMode="ltGray">
              <a:xfrm>
                <a:off x="2300" y="1872"/>
                <a:ext cx="256" cy="169"/>
              </a:xfrm>
              <a:custGeom>
                <a:avLst/>
                <a:gdLst/>
                <a:ahLst/>
                <a:cxnLst>
                  <a:cxn ang="0">
                    <a:pos x="9" y="73"/>
                  </a:cxn>
                  <a:cxn ang="0">
                    <a:pos x="9" y="137"/>
                  </a:cxn>
                  <a:cxn ang="0">
                    <a:pos x="56" y="137"/>
                  </a:cxn>
                  <a:cxn ang="0">
                    <a:pos x="69" y="167"/>
                  </a:cxn>
                  <a:cxn ang="0">
                    <a:pos x="87" y="136"/>
                  </a:cxn>
                  <a:cxn ang="0">
                    <a:pos x="168" y="136"/>
                  </a:cxn>
                  <a:cxn ang="0">
                    <a:pos x="183" y="167"/>
                  </a:cxn>
                  <a:cxn ang="0">
                    <a:pos x="200" y="138"/>
                  </a:cxn>
                  <a:cxn ang="0">
                    <a:pos x="247" y="137"/>
                  </a:cxn>
                  <a:cxn ang="0">
                    <a:pos x="247" y="73"/>
                  </a:cxn>
                  <a:cxn ang="0">
                    <a:pos x="195" y="62"/>
                  </a:cxn>
                  <a:cxn ang="0">
                    <a:pos x="168" y="11"/>
                  </a:cxn>
                  <a:cxn ang="0">
                    <a:pos x="89" y="11"/>
                  </a:cxn>
                  <a:cxn ang="0">
                    <a:pos x="67" y="62"/>
                  </a:cxn>
                  <a:cxn ang="0">
                    <a:pos x="9" y="73"/>
                  </a:cxn>
                </a:cxnLst>
                <a:rect l="0" t="0" r="r" b="b"/>
                <a:pathLst>
                  <a:path w="256" h="169">
                    <a:moveTo>
                      <a:pt x="9" y="73"/>
                    </a:moveTo>
                    <a:cubicBezTo>
                      <a:pt x="0" y="83"/>
                      <a:pt x="1" y="126"/>
                      <a:pt x="9" y="137"/>
                    </a:cubicBezTo>
                    <a:cubicBezTo>
                      <a:pt x="9" y="137"/>
                      <a:pt x="32" y="137"/>
                      <a:pt x="56" y="137"/>
                    </a:cubicBezTo>
                    <a:cubicBezTo>
                      <a:pt x="51" y="158"/>
                      <a:pt x="64" y="167"/>
                      <a:pt x="69" y="167"/>
                    </a:cubicBezTo>
                    <a:cubicBezTo>
                      <a:pt x="82" y="169"/>
                      <a:pt x="87" y="154"/>
                      <a:pt x="87" y="136"/>
                    </a:cubicBezTo>
                    <a:cubicBezTo>
                      <a:pt x="104" y="130"/>
                      <a:pt x="141" y="136"/>
                      <a:pt x="168" y="136"/>
                    </a:cubicBezTo>
                    <a:cubicBezTo>
                      <a:pt x="169" y="143"/>
                      <a:pt x="169" y="166"/>
                      <a:pt x="183" y="167"/>
                    </a:cubicBezTo>
                    <a:cubicBezTo>
                      <a:pt x="197" y="168"/>
                      <a:pt x="197" y="145"/>
                      <a:pt x="200" y="138"/>
                    </a:cubicBezTo>
                    <a:cubicBezTo>
                      <a:pt x="223" y="137"/>
                      <a:pt x="247" y="137"/>
                      <a:pt x="247" y="137"/>
                    </a:cubicBezTo>
                    <a:cubicBezTo>
                      <a:pt x="255" y="126"/>
                      <a:pt x="256" y="85"/>
                      <a:pt x="247" y="73"/>
                    </a:cubicBezTo>
                    <a:cubicBezTo>
                      <a:pt x="238" y="62"/>
                      <a:pt x="208" y="73"/>
                      <a:pt x="195" y="62"/>
                    </a:cubicBezTo>
                    <a:cubicBezTo>
                      <a:pt x="182" y="52"/>
                      <a:pt x="186" y="19"/>
                      <a:pt x="168" y="11"/>
                    </a:cubicBezTo>
                    <a:cubicBezTo>
                      <a:pt x="151" y="0"/>
                      <a:pt x="106" y="0"/>
                      <a:pt x="89" y="11"/>
                    </a:cubicBezTo>
                    <a:cubicBezTo>
                      <a:pt x="71" y="20"/>
                      <a:pt x="80" y="52"/>
                      <a:pt x="67" y="62"/>
                    </a:cubicBezTo>
                    <a:cubicBezTo>
                      <a:pt x="54" y="73"/>
                      <a:pt x="21" y="70"/>
                      <a:pt x="9" y="73"/>
                    </a:cubicBezTo>
                    <a:close/>
                  </a:path>
                </a:pathLst>
              </a:custGeom>
              <a:grpFill/>
              <a:ln w="9525" cap="flat" cmpd="sng">
                <a:noFill/>
                <a:prstDash val="solid"/>
                <a:round/>
                <a:headEnd/>
                <a:tailEnd/>
              </a:ln>
              <a:effectLst/>
            </p:spPr>
            <p:txBody>
              <a:bodyPr wrap="none" anchor="ctr"/>
              <a:lstStyle/>
              <a:p>
                <a:endParaRPr lang="en-US"/>
              </a:p>
            </p:txBody>
          </p:sp>
          <p:grpSp>
            <p:nvGrpSpPr>
              <p:cNvPr id="149" name="Group 164"/>
              <p:cNvGrpSpPr>
                <a:grpSpLocks/>
              </p:cNvGrpSpPr>
              <p:nvPr/>
            </p:nvGrpSpPr>
            <p:grpSpPr bwMode="auto">
              <a:xfrm>
                <a:off x="2377" y="1893"/>
                <a:ext cx="104" cy="44"/>
                <a:chOff x="2366" y="2007"/>
                <a:chExt cx="92" cy="43"/>
              </a:xfrm>
              <a:grpFill/>
            </p:grpSpPr>
            <p:sp useBgFill="1">
              <p:nvSpPr>
                <p:cNvPr id="150" name="Freeform 165"/>
                <p:cNvSpPr>
                  <a:spLocks/>
                </p:cNvSpPr>
                <p:nvPr/>
              </p:nvSpPr>
              <p:spPr bwMode="ltGray">
                <a:xfrm>
                  <a:off x="2366" y="2008"/>
                  <a:ext cx="37" cy="42"/>
                </a:xfrm>
                <a:custGeom>
                  <a:avLst/>
                  <a:gdLst/>
                  <a:ahLst/>
                  <a:cxnLst>
                    <a:cxn ang="0">
                      <a:pos x="2" y="55"/>
                    </a:cxn>
                    <a:cxn ang="0">
                      <a:pos x="50" y="55"/>
                    </a:cxn>
                    <a:cxn ang="0">
                      <a:pos x="50" y="7"/>
                    </a:cxn>
                    <a:cxn ang="0">
                      <a:pos x="8" y="15"/>
                    </a:cxn>
                    <a:cxn ang="0">
                      <a:pos x="2" y="55"/>
                    </a:cxn>
                  </a:cxnLst>
                  <a:rect l="0" t="0" r="r" b="b"/>
                  <a:pathLst>
                    <a:path w="50" h="55">
                      <a:moveTo>
                        <a:pt x="2" y="55"/>
                      </a:moveTo>
                      <a:lnTo>
                        <a:pt x="50" y="55"/>
                      </a:lnTo>
                      <a:lnTo>
                        <a:pt x="50" y="7"/>
                      </a:lnTo>
                      <a:cubicBezTo>
                        <a:pt x="43" y="0"/>
                        <a:pt x="16" y="7"/>
                        <a:pt x="8" y="15"/>
                      </a:cubicBezTo>
                      <a:cubicBezTo>
                        <a:pt x="0" y="23"/>
                        <a:pt x="2" y="45"/>
                        <a:pt x="2" y="55"/>
                      </a:cubicBezTo>
                      <a:close/>
                    </a:path>
                  </a:pathLst>
                </a:custGeom>
                <a:ln w="9525" cap="flat" cmpd="sng">
                  <a:noFill/>
                  <a:prstDash val="solid"/>
                  <a:round/>
                  <a:headEnd/>
                  <a:tailEnd/>
                </a:ln>
                <a:effectLst/>
              </p:spPr>
              <p:txBody>
                <a:bodyPr wrap="none" anchor="ctr"/>
                <a:lstStyle/>
                <a:p>
                  <a:endParaRPr lang="en-US"/>
                </a:p>
              </p:txBody>
            </p:sp>
            <p:sp useBgFill="1">
              <p:nvSpPr>
                <p:cNvPr id="151" name="Freeform 166"/>
                <p:cNvSpPr>
                  <a:spLocks/>
                </p:cNvSpPr>
                <p:nvPr/>
              </p:nvSpPr>
              <p:spPr bwMode="ltGray">
                <a:xfrm flipH="1">
                  <a:off x="2420" y="2007"/>
                  <a:ext cx="38" cy="43"/>
                </a:xfrm>
                <a:custGeom>
                  <a:avLst/>
                  <a:gdLst/>
                  <a:ahLst/>
                  <a:cxnLst>
                    <a:cxn ang="0">
                      <a:pos x="2" y="55"/>
                    </a:cxn>
                    <a:cxn ang="0">
                      <a:pos x="50" y="55"/>
                    </a:cxn>
                    <a:cxn ang="0">
                      <a:pos x="50" y="7"/>
                    </a:cxn>
                    <a:cxn ang="0">
                      <a:pos x="8" y="15"/>
                    </a:cxn>
                    <a:cxn ang="0">
                      <a:pos x="2" y="55"/>
                    </a:cxn>
                  </a:cxnLst>
                  <a:rect l="0" t="0" r="r" b="b"/>
                  <a:pathLst>
                    <a:path w="50" h="55">
                      <a:moveTo>
                        <a:pt x="2" y="55"/>
                      </a:moveTo>
                      <a:lnTo>
                        <a:pt x="50" y="55"/>
                      </a:lnTo>
                      <a:lnTo>
                        <a:pt x="50" y="7"/>
                      </a:lnTo>
                      <a:cubicBezTo>
                        <a:pt x="43" y="0"/>
                        <a:pt x="16" y="7"/>
                        <a:pt x="8" y="15"/>
                      </a:cubicBezTo>
                      <a:cubicBezTo>
                        <a:pt x="0" y="23"/>
                        <a:pt x="2" y="45"/>
                        <a:pt x="2" y="55"/>
                      </a:cubicBezTo>
                      <a:close/>
                    </a:path>
                  </a:pathLst>
                </a:custGeom>
                <a:ln w="9525" cap="flat" cmpd="sng">
                  <a:noFill/>
                  <a:prstDash val="solid"/>
                  <a:round/>
                  <a:headEnd/>
                  <a:tailEnd/>
                </a:ln>
                <a:effectLst/>
              </p:spPr>
              <p:txBody>
                <a:bodyPr wrap="none" anchor="ctr"/>
                <a:lstStyle/>
                <a:p>
                  <a:endParaRPr lang="en-US"/>
                </a:p>
              </p:txBody>
            </p:sp>
          </p:grpSp>
        </p:grpSp>
        <p:sp>
          <p:nvSpPr>
            <p:cNvPr id="67" name="Freeform 60"/>
            <p:cNvSpPr>
              <a:spLocks noEditPoints="1"/>
            </p:cNvSpPr>
            <p:nvPr/>
          </p:nvSpPr>
          <p:spPr bwMode="auto">
            <a:xfrm rot="20955118">
              <a:off x="3975260" y="3878545"/>
              <a:ext cx="239575" cy="243178"/>
            </a:xfrm>
            <a:custGeom>
              <a:avLst/>
              <a:gdLst/>
              <a:ahLst/>
              <a:cxnLst>
                <a:cxn ang="0">
                  <a:pos x="306" y="290"/>
                </a:cxn>
                <a:cxn ang="0">
                  <a:pos x="250" y="318"/>
                </a:cxn>
                <a:cxn ang="0">
                  <a:pos x="163" y="326"/>
                </a:cxn>
                <a:cxn ang="0">
                  <a:pos x="91" y="291"/>
                </a:cxn>
                <a:cxn ang="0">
                  <a:pos x="55" y="222"/>
                </a:cxn>
                <a:cxn ang="0">
                  <a:pos x="63" y="134"/>
                </a:cxn>
                <a:cxn ang="0">
                  <a:pos x="114" y="71"/>
                </a:cxn>
                <a:cxn ang="0">
                  <a:pos x="196" y="50"/>
                </a:cxn>
                <a:cxn ang="0">
                  <a:pos x="271" y="72"/>
                </a:cxn>
                <a:cxn ang="0">
                  <a:pos x="243" y="72"/>
                </a:cxn>
                <a:cxn ang="0">
                  <a:pos x="226" y="72"/>
                </a:cxn>
                <a:cxn ang="0">
                  <a:pos x="220" y="80"/>
                </a:cxn>
                <a:cxn ang="0">
                  <a:pos x="214" y="78"/>
                </a:cxn>
                <a:cxn ang="0">
                  <a:pos x="174" y="65"/>
                </a:cxn>
                <a:cxn ang="0">
                  <a:pos x="112" y="90"/>
                </a:cxn>
                <a:cxn ang="0">
                  <a:pos x="69" y="171"/>
                </a:cxn>
                <a:cxn ang="0">
                  <a:pos x="75" y="257"/>
                </a:cxn>
                <a:cxn ang="0">
                  <a:pos x="126" y="302"/>
                </a:cxn>
                <a:cxn ang="0">
                  <a:pos x="180" y="299"/>
                </a:cxn>
                <a:cxn ang="0">
                  <a:pos x="201" y="285"/>
                </a:cxn>
                <a:cxn ang="0">
                  <a:pos x="225" y="303"/>
                </a:cxn>
                <a:cxn ang="0">
                  <a:pos x="297" y="287"/>
                </a:cxn>
                <a:cxn ang="0">
                  <a:pos x="355" y="219"/>
                </a:cxn>
                <a:cxn ang="0">
                  <a:pos x="364" y="126"/>
                </a:cxn>
                <a:cxn ang="0">
                  <a:pos x="325" y="51"/>
                </a:cxn>
                <a:cxn ang="0">
                  <a:pos x="259" y="9"/>
                </a:cxn>
                <a:cxn ang="0">
                  <a:pos x="160" y="3"/>
                </a:cxn>
                <a:cxn ang="0">
                  <a:pos x="75" y="36"/>
                </a:cxn>
                <a:cxn ang="0">
                  <a:pos x="13" y="119"/>
                </a:cxn>
                <a:cxn ang="0">
                  <a:pos x="4" y="233"/>
                </a:cxn>
                <a:cxn ang="0">
                  <a:pos x="55" y="326"/>
                </a:cxn>
                <a:cxn ang="0">
                  <a:pos x="154" y="374"/>
                </a:cxn>
                <a:cxn ang="0">
                  <a:pos x="286" y="359"/>
                </a:cxn>
                <a:cxn ang="0">
                  <a:pos x="363" y="303"/>
                </a:cxn>
                <a:cxn ang="0">
                  <a:pos x="364" y="294"/>
                </a:cxn>
                <a:cxn ang="0">
                  <a:pos x="357" y="288"/>
                </a:cxn>
                <a:cxn ang="0">
                  <a:pos x="253" y="251"/>
                </a:cxn>
                <a:cxn ang="0">
                  <a:pos x="255" y="246"/>
                </a:cxn>
                <a:cxn ang="0">
                  <a:pos x="283" y="81"/>
                </a:cxn>
                <a:cxn ang="0">
                  <a:pos x="315" y="159"/>
                </a:cxn>
                <a:cxn ang="0">
                  <a:pos x="292" y="228"/>
                </a:cxn>
                <a:cxn ang="0">
                  <a:pos x="135" y="182"/>
                </a:cxn>
                <a:cxn ang="0">
                  <a:pos x="166" y="119"/>
                </a:cxn>
                <a:cxn ang="0">
                  <a:pos x="192" y="119"/>
                </a:cxn>
                <a:cxn ang="0">
                  <a:pos x="204" y="149"/>
                </a:cxn>
                <a:cxn ang="0">
                  <a:pos x="187" y="230"/>
                </a:cxn>
                <a:cxn ang="0">
                  <a:pos x="169" y="252"/>
                </a:cxn>
                <a:cxn ang="0">
                  <a:pos x="150" y="255"/>
                </a:cxn>
                <a:cxn ang="0">
                  <a:pos x="138" y="246"/>
                </a:cxn>
              </a:cxnLst>
              <a:rect l="0" t="0" r="r" b="b"/>
              <a:pathLst>
                <a:path w="366" h="377">
                  <a:moveTo>
                    <a:pt x="357" y="288"/>
                  </a:moveTo>
                  <a:lnTo>
                    <a:pt x="309" y="288"/>
                  </a:lnTo>
                  <a:lnTo>
                    <a:pt x="306" y="290"/>
                  </a:lnTo>
                  <a:lnTo>
                    <a:pt x="303" y="291"/>
                  </a:lnTo>
                  <a:lnTo>
                    <a:pt x="277" y="306"/>
                  </a:lnTo>
                  <a:lnTo>
                    <a:pt x="250" y="318"/>
                  </a:lnTo>
                  <a:lnTo>
                    <a:pt x="223" y="326"/>
                  </a:lnTo>
                  <a:lnTo>
                    <a:pt x="193" y="327"/>
                  </a:lnTo>
                  <a:lnTo>
                    <a:pt x="163" y="326"/>
                  </a:lnTo>
                  <a:lnTo>
                    <a:pt x="136" y="318"/>
                  </a:lnTo>
                  <a:lnTo>
                    <a:pt x="112" y="306"/>
                  </a:lnTo>
                  <a:lnTo>
                    <a:pt x="91" y="291"/>
                  </a:lnTo>
                  <a:lnTo>
                    <a:pt x="75" y="270"/>
                  </a:lnTo>
                  <a:lnTo>
                    <a:pt x="61" y="248"/>
                  </a:lnTo>
                  <a:lnTo>
                    <a:pt x="55" y="222"/>
                  </a:lnTo>
                  <a:lnTo>
                    <a:pt x="52" y="192"/>
                  </a:lnTo>
                  <a:lnTo>
                    <a:pt x="55" y="161"/>
                  </a:lnTo>
                  <a:lnTo>
                    <a:pt x="63" y="134"/>
                  </a:lnTo>
                  <a:lnTo>
                    <a:pt x="75" y="110"/>
                  </a:lnTo>
                  <a:lnTo>
                    <a:pt x="93" y="89"/>
                  </a:lnTo>
                  <a:lnTo>
                    <a:pt x="114" y="71"/>
                  </a:lnTo>
                  <a:lnTo>
                    <a:pt x="139" y="59"/>
                  </a:lnTo>
                  <a:lnTo>
                    <a:pt x="166" y="53"/>
                  </a:lnTo>
                  <a:lnTo>
                    <a:pt x="196" y="50"/>
                  </a:lnTo>
                  <a:lnTo>
                    <a:pt x="225" y="53"/>
                  </a:lnTo>
                  <a:lnTo>
                    <a:pt x="249" y="60"/>
                  </a:lnTo>
                  <a:lnTo>
                    <a:pt x="271" y="72"/>
                  </a:lnTo>
                  <a:lnTo>
                    <a:pt x="264" y="72"/>
                  </a:lnTo>
                  <a:lnTo>
                    <a:pt x="253" y="72"/>
                  </a:lnTo>
                  <a:lnTo>
                    <a:pt x="243" y="72"/>
                  </a:lnTo>
                  <a:lnTo>
                    <a:pt x="234" y="72"/>
                  </a:lnTo>
                  <a:lnTo>
                    <a:pt x="229" y="72"/>
                  </a:lnTo>
                  <a:lnTo>
                    <a:pt x="226" y="72"/>
                  </a:lnTo>
                  <a:lnTo>
                    <a:pt x="223" y="75"/>
                  </a:lnTo>
                  <a:lnTo>
                    <a:pt x="220" y="80"/>
                  </a:lnTo>
                  <a:lnTo>
                    <a:pt x="220" y="80"/>
                  </a:lnTo>
                  <a:lnTo>
                    <a:pt x="220" y="81"/>
                  </a:lnTo>
                  <a:lnTo>
                    <a:pt x="220" y="84"/>
                  </a:lnTo>
                  <a:lnTo>
                    <a:pt x="214" y="78"/>
                  </a:lnTo>
                  <a:lnTo>
                    <a:pt x="207" y="74"/>
                  </a:lnTo>
                  <a:lnTo>
                    <a:pt x="192" y="68"/>
                  </a:lnTo>
                  <a:lnTo>
                    <a:pt x="174" y="65"/>
                  </a:lnTo>
                  <a:lnTo>
                    <a:pt x="151" y="68"/>
                  </a:lnTo>
                  <a:lnTo>
                    <a:pt x="130" y="77"/>
                  </a:lnTo>
                  <a:lnTo>
                    <a:pt x="112" y="90"/>
                  </a:lnTo>
                  <a:lnTo>
                    <a:pt x="96" y="110"/>
                  </a:lnTo>
                  <a:lnTo>
                    <a:pt x="78" y="140"/>
                  </a:lnTo>
                  <a:lnTo>
                    <a:pt x="69" y="171"/>
                  </a:lnTo>
                  <a:lnTo>
                    <a:pt x="64" y="207"/>
                  </a:lnTo>
                  <a:lnTo>
                    <a:pt x="67" y="234"/>
                  </a:lnTo>
                  <a:lnTo>
                    <a:pt x="75" y="257"/>
                  </a:lnTo>
                  <a:lnTo>
                    <a:pt x="88" y="276"/>
                  </a:lnTo>
                  <a:lnTo>
                    <a:pt x="105" y="291"/>
                  </a:lnTo>
                  <a:lnTo>
                    <a:pt x="126" y="302"/>
                  </a:lnTo>
                  <a:lnTo>
                    <a:pt x="150" y="305"/>
                  </a:lnTo>
                  <a:lnTo>
                    <a:pt x="166" y="303"/>
                  </a:lnTo>
                  <a:lnTo>
                    <a:pt x="180" y="299"/>
                  </a:lnTo>
                  <a:lnTo>
                    <a:pt x="187" y="294"/>
                  </a:lnTo>
                  <a:lnTo>
                    <a:pt x="193" y="290"/>
                  </a:lnTo>
                  <a:lnTo>
                    <a:pt x="201" y="285"/>
                  </a:lnTo>
                  <a:lnTo>
                    <a:pt x="205" y="293"/>
                  </a:lnTo>
                  <a:lnTo>
                    <a:pt x="214" y="299"/>
                  </a:lnTo>
                  <a:lnTo>
                    <a:pt x="225" y="303"/>
                  </a:lnTo>
                  <a:lnTo>
                    <a:pt x="240" y="305"/>
                  </a:lnTo>
                  <a:lnTo>
                    <a:pt x="268" y="300"/>
                  </a:lnTo>
                  <a:lnTo>
                    <a:pt x="297" y="287"/>
                  </a:lnTo>
                  <a:lnTo>
                    <a:pt x="324" y="266"/>
                  </a:lnTo>
                  <a:lnTo>
                    <a:pt x="343" y="243"/>
                  </a:lnTo>
                  <a:lnTo>
                    <a:pt x="355" y="219"/>
                  </a:lnTo>
                  <a:lnTo>
                    <a:pt x="364" y="191"/>
                  </a:lnTo>
                  <a:lnTo>
                    <a:pt x="366" y="158"/>
                  </a:lnTo>
                  <a:lnTo>
                    <a:pt x="364" y="126"/>
                  </a:lnTo>
                  <a:lnTo>
                    <a:pt x="355" y="98"/>
                  </a:lnTo>
                  <a:lnTo>
                    <a:pt x="343" y="74"/>
                  </a:lnTo>
                  <a:lnTo>
                    <a:pt x="325" y="51"/>
                  </a:lnTo>
                  <a:lnTo>
                    <a:pt x="306" y="35"/>
                  </a:lnTo>
                  <a:lnTo>
                    <a:pt x="285" y="20"/>
                  </a:lnTo>
                  <a:lnTo>
                    <a:pt x="259" y="9"/>
                  </a:lnTo>
                  <a:lnTo>
                    <a:pt x="229" y="3"/>
                  </a:lnTo>
                  <a:lnTo>
                    <a:pt x="195" y="0"/>
                  </a:lnTo>
                  <a:lnTo>
                    <a:pt x="160" y="3"/>
                  </a:lnTo>
                  <a:lnTo>
                    <a:pt x="129" y="9"/>
                  </a:lnTo>
                  <a:lnTo>
                    <a:pt x="100" y="21"/>
                  </a:lnTo>
                  <a:lnTo>
                    <a:pt x="75" y="36"/>
                  </a:lnTo>
                  <a:lnTo>
                    <a:pt x="52" y="57"/>
                  </a:lnTo>
                  <a:lnTo>
                    <a:pt x="30" y="86"/>
                  </a:lnTo>
                  <a:lnTo>
                    <a:pt x="13" y="119"/>
                  </a:lnTo>
                  <a:lnTo>
                    <a:pt x="4" y="155"/>
                  </a:lnTo>
                  <a:lnTo>
                    <a:pt x="0" y="194"/>
                  </a:lnTo>
                  <a:lnTo>
                    <a:pt x="4" y="233"/>
                  </a:lnTo>
                  <a:lnTo>
                    <a:pt x="15" y="269"/>
                  </a:lnTo>
                  <a:lnTo>
                    <a:pt x="31" y="299"/>
                  </a:lnTo>
                  <a:lnTo>
                    <a:pt x="55" y="326"/>
                  </a:lnTo>
                  <a:lnTo>
                    <a:pt x="85" y="348"/>
                  </a:lnTo>
                  <a:lnTo>
                    <a:pt x="118" y="363"/>
                  </a:lnTo>
                  <a:lnTo>
                    <a:pt x="154" y="374"/>
                  </a:lnTo>
                  <a:lnTo>
                    <a:pt x="193" y="377"/>
                  </a:lnTo>
                  <a:lnTo>
                    <a:pt x="240" y="372"/>
                  </a:lnTo>
                  <a:lnTo>
                    <a:pt x="286" y="359"/>
                  </a:lnTo>
                  <a:lnTo>
                    <a:pt x="315" y="344"/>
                  </a:lnTo>
                  <a:lnTo>
                    <a:pt x="340" y="326"/>
                  </a:lnTo>
                  <a:lnTo>
                    <a:pt x="363" y="303"/>
                  </a:lnTo>
                  <a:lnTo>
                    <a:pt x="366" y="300"/>
                  </a:lnTo>
                  <a:lnTo>
                    <a:pt x="366" y="297"/>
                  </a:lnTo>
                  <a:lnTo>
                    <a:pt x="364" y="294"/>
                  </a:lnTo>
                  <a:lnTo>
                    <a:pt x="363" y="291"/>
                  </a:lnTo>
                  <a:lnTo>
                    <a:pt x="360" y="290"/>
                  </a:lnTo>
                  <a:lnTo>
                    <a:pt x="357" y="288"/>
                  </a:lnTo>
                  <a:close/>
                  <a:moveTo>
                    <a:pt x="277" y="242"/>
                  </a:moveTo>
                  <a:lnTo>
                    <a:pt x="265" y="249"/>
                  </a:lnTo>
                  <a:lnTo>
                    <a:pt x="253" y="251"/>
                  </a:lnTo>
                  <a:lnTo>
                    <a:pt x="255" y="249"/>
                  </a:lnTo>
                  <a:lnTo>
                    <a:pt x="255" y="248"/>
                  </a:lnTo>
                  <a:lnTo>
                    <a:pt x="255" y="246"/>
                  </a:lnTo>
                  <a:lnTo>
                    <a:pt x="283" y="83"/>
                  </a:lnTo>
                  <a:lnTo>
                    <a:pt x="283" y="81"/>
                  </a:lnTo>
                  <a:lnTo>
                    <a:pt x="283" y="81"/>
                  </a:lnTo>
                  <a:lnTo>
                    <a:pt x="301" y="104"/>
                  </a:lnTo>
                  <a:lnTo>
                    <a:pt x="312" y="129"/>
                  </a:lnTo>
                  <a:lnTo>
                    <a:pt x="315" y="159"/>
                  </a:lnTo>
                  <a:lnTo>
                    <a:pt x="312" y="186"/>
                  </a:lnTo>
                  <a:lnTo>
                    <a:pt x="304" y="209"/>
                  </a:lnTo>
                  <a:lnTo>
                    <a:pt x="292" y="228"/>
                  </a:lnTo>
                  <a:lnTo>
                    <a:pt x="277" y="242"/>
                  </a:lnTo>
                  <a:close/>
                  <a:moveTo>
                    <a:pt x="130" y="219"/>
                  </a:moveTo>
                  <a:lnTo>
                    <a:pt x="135" y="182"/>
                  </a:lnTo>
                  <a:lnTo>
                    <a:pt x="145" y="146"/>
                  </a:lnTo>
                  <a:lnTo>
                    <a:pt x="154" y="129"/>
                  </a:lnTo>
                  <a:lnTo>
                    <a:pt x="166" y="119"/>
                  </a:lnTo>
                  <a:lnTo>
                    <a:pt x="180" y="116"/>
                  </a:lnTo>
                  <a:lnTo>
                    <a:pt x="187" y="117"/>
                  </a:lnTo>
                  <a:lnTo>
                    <a:pt x="192" y="119"/>
                  </a:lnTo>
                  <a:lnTo>
                    <a:pt x="196" y="123"/>
                  </a:lnTo>
                  <a:lnTo>
                    <a:pt x="202" y="135"/>
                  </a:lnTo>
                  <a:lnTo>
                    <a:pt x="204" y="149"/>
                  </a:lnTo>
                  <a:lnTo>
                    <a:pt x="201" y="177"/>
                  </a:lnTo>
                  <a:lnTo>
                    <a:pt x="195" y="209"/>
                  </a:lnTo>
                  <a:lnTo>
                    <a:pt x="187" y="230"/>
                  </a:lnTo>
                  <a:lnTo>
                    <a:pt x="181" y="242"/>
                  </a:lnTo>
                  <a:lnTo>
                    <a:pt x="175" y="248"/>
                  </a:lnTo>
                  <a:lnTo>
                    <a:pt x="169" y="252"/>
                  </a:lnTo>
                  <a:lnTo>
                    <a:pt x="163" y="255"/>
                  </a:lnTo>
                  <a:lnTo>
                    <a:pt x="156" y="257"/>
                  </a:lnTo>
                  <a:lnTo>
                    <a:pt x="150" y="255"/>
                  </a:lnTo>
                  <a:lnTo>
                    <a:pt x="145" y="254"/>
                  </a:lnTo>
                  <a:lnTo>
                    <a:pt x="142" y="251"/>
                  </a:lnTo>
                  <a:lnTo>
                    <a:pt x="138" y="246"/>
                  </a:lnTo>
                  <a:lnTo>
                    <a:pt x="133" y="234"/>
                  </a:lnTo>
                  <a:lnTo>
                    <a:pt x="130" y="219"/>
                  </a:lnTo>
                  <a:close/>
                </a:path>
              </a:pathLst>
            </a:custGeom>
            <a:grpFill/>
            <a:ln w="0">
              <a:noFill/>
              <a:prstDash val="solid"/>
              <a:round/>
              <a:headEnd/>
              <a:tailEnd/>
            </a:ln>
            <a:effectLst/>
          </p:spPr>
          <p:txBody>
            <a:bodyPr/>
            <a:lstStyle/>
            <a:p>
              <a:endParaRPr lang="en-US" dirty="0"/>
            </a:p>
          </p:txBody>
        </p:sp>
        <p:sp>
          <p:nvSpPr>
            <p:cNvPr id="68" name="Freeform 97"/>
            <p:cNvSpPr>
              <a:spLocks noEditPoints="1"/>
            </p:cNvSpPr>
            <p:nvPr/>
          </p:nvSpPr>
          <p:spPr bwMode="auto">
            <a:xfrm rot="1020377" flipH="1">
              <a:off x="2996481" y="3393214"/>
              <a:ext cx="300067" cy="350266"/>
            </a:xfrm>
            <a:custGeom>
              <a:avLst/>
              <a:gdLst/>
              <a:ahLst/>
              <a:cxnLst>
                <a:cxn ang="0">
                  <a:pos x="303" y="102"/>
                </a:cxn>
                <a:cxn ang="0">
                  <a:pos x="303" y="360"/>
                </a:cxn>
                <a:cxn ang="0">
                  <a:pos x="0" y="360"/>
                </a:cxn>
                <a:cxn ang="0">
                  <a:pos x="0" y="0"/>
                </a:cxn>
                <a:cxn ang="0">
                  <a:pos x="200" y="0"/>
                </a:cxn>
                <a:cxn ang="0">
                  <a:pos x="303" y="102"/>
                </a:cxn>
                <a:cxn ang="0">
                  <a:pos x="153" y="148"/>
                </a:cxn>
                <a:cxn ang="0">
                  <a:pos x="153" y="37"/>
                </a:cxn>
                <a:cxn ang="0">
                  <a:pos x="38" y="37"/>
                </a:cxn>
                <a:cxn ang="0">
                  <a:pos x="38" y="322"/>
                </a:cxn>
                <a:cxn ang="0">
                  <a:pos x="266" y="322"/>
                </a:cxn>
                <a:cxn ang="0">
                  <a:pos x="266" y="148"/>
                </a:cxn>
                <a:cxn ang="0">
                  <a:pos x="153" y="148"/>
                </a:cxn>
                <a:cxn ang="0">
                  <a:pos x="192" y="43"/>
                </a:cxn>
                <a:cxn ang="0">
                  <a:pos x="192" y="111"/>
                </a:cxn>
                <a:cxn ang="0">
                  <a:pos x="260" y="111"/>
                </a:cxn>
                <a:cxn ang="0">
                  <a:pos x="192" y="43"/>
                </a:cxn>
              </a:cxnLst>
              <a:rect l="0" t="0" r="r" b="b"/>
              <a:pathLst>
                <a:path w="303" h="360">
                  <a:moveTo>
                    <a:pt x="303" y="102"/>
                  </a:moveTo>
                  <a:lnTo>
                    <a:pt x="303" y="360"/>
                  </a:lnTo>
                  <a:lnTo>
                    <a:pt x="0" y="360"/>
                  </a:lnTo>
                  <a:lnTo>
                    <a:pt x="0" y="0"/>
                  </a:lnTo>
                  <a:lnTo>
                    <a:pt x="200" y="0"/>
                  </a:lnTo>
                  <a:lnTo>
                    <a:pt x="303" y="102"/>
                  </a:lnTo>
                  <a:close/>
                  <a:moveTo>
                    <a:pt x="153" y="148"/>
                  </a:moveTo>
                  <a:lnTo>
                    <a:pt x="153" y="37"/>
                  </a:lnTo>
                  <a:lnTo>
                    <a:pt x="38" y="37"/>
                  </a:lnTo>
                  <a:lnTo>
                    <a:pt x="38" y="322"/>
                  </a:lnTo>
                  <a:lnTo>
                    <a:pt x="266" y="322"/>
                  </a:lnTo>
                  <a:lnTo>
                    <a:pt x="266" y="148"/>
                  </a:lnTo>
                  <a:lnTo>
                    <a:pt x="153" y="148"/>
                  </a:lnTo>
                  <a:close/>
                  <a:moveTo>
                    <a:pt x="192" y="43"/>
                  </a:moveTo>
                  <a:lnTo>
                    <a:pt x="192" y="111"/>
                  </a:lnTo>
                  <a:lnTo>
                    <a:pt x="260" y="111"/>
                  </a:lnTo>
                  <a:lnTo>
                    <a:pt x="192" y="43"/>
                  </a:lnTo>
                  <a:close/>
                </a:path>
              </a:pathLst>
            </a:custGeom>
            <a:grpFill/>
            <a:ln w="0">
              <a:noFill/>
              <a:prstDash val="solid"/>
              <a:round/>
              <a:headEnd/>
              <a:tailEnd/>
            </a:ln>
            <a:effectLst/>
          </p:spPr>
          <p:txBody>
            <a:bodyPr/>
            <a:lstStyle/>
            <a:p>
              <a:endParaRPr lang="en-US"/>
            </a:p>
          </p:txBody>
        </p:sp>
        <p:grpSp>
          <p:nvGrpSpPr>
            <p:cNvPr id="69" name="Group 208"/>
            <p:cNvGrpSpPr>
              <a:grpSpLocks/>
            </p:cNvGrpSpPr>
            <p:nvPr/>
          </p:nvGrpSpPr>
          <p:grpSpPr bwMode="auto">
            <a:xfrm rot="1574721">
              <a:off x="3438487" y="3190436"/>
              <a:ext cx="362184" cy="265316"/>
              <a:chOff x="1890" y="1712"/>
              <a:chExt cx="399" cy="300"/>
            </a:xfrm>
            <a:grpFill/>
          </p:grpSpPr>
          <p:sp>
            <p:nvSpPr>
              <p:cNvPr id="146" name="Freeform 209"/>
              <p:cNvSpPr>
                <a:spLocks noEditPoints="1"/>
              </p:cNvSpPr>
              <p:nvPr/>
            </p:nvSpPr>
            <p:spPr bwMode="gray">
              <a:xfrm>
                <a:off x="1890" y="1712"/>
                <a:ext cx="200" cy="300"/>
              </a:xfrm>
              <a:custGeom>
                <a:avLst/>
                <a:gdLst/>
                <a:ahLst/>
                <a:cxnLst>
                  <a:cxn ang="0">
                    <a:pos x="200" y="172"/>
                  </a:cxn>
                  <a:cxn ang="0">
                    <a:pos x="195" y="172"/>
                  </a:cxn>
                  <a:cxn ang="0">
                    <a:pos x="192" y="169"/>
                  </a:cxn>
                  <a:cxn ang="0">
                    <a:pos x="65" y="42"/>
                  </a:cxn>
                  <a:cxn ang="0">
                    <a:pos x="200" y="42"/>
                  </a:cxn>
                  <a:cxn ang="0">
                    <a:pos x="200" y="0"/>
                  </a:cxn>
                  <a:cxn ang="0">
                    <a:pos x="0" y="0"/>
                  </a:cxn>
                  <a:cxn ang="0">
                    <a:pos x="0" y="300"/>
                  </a:cxn>
                  <a:cxn ang="0">
                    <a:pos x="200" y="300"/>
                  </a:cxn>
                  <a:cxn ang="0">
                    <a:pos x="200" y="258"/>
                  </a:cxn>
                  <a:cxn ang="0">
                    <a:pos x="65" y="258"/>
                  </a:cxn>
                  <a:cxn ang="0">
                    <a:pos x="150" y="174"/>
                  </a:cxn>
                  <a:cxn ang="0">
                    <a:pos x="186" y="208"/>
                  </a:cxn>
                  <a:cxn ang="0">
                    <a:pos x="189" y="211"/>
                  </a:cxn>
                  <a:cxn ang="0">
                    <a:pos x="195" y="214"/>
                  </a:cxn>
                  <a:cxn ang="0">
                    <a:pos x="200" y="214"/>
                  </a:cxn>
                  <a:cxn ang="0">
                    <a:pos x="200" y="172"/>
                  </a:cxn>
                  <a:cxn ang="0">
                    <a:pos x="42" y="64"/>
                  </a:cxn>
                  <a:cxn ang="0">
                    <a:pos x="126" y="150"/>
                  </a:cxn>
                  <a:cxn ang="0">
                    <a:pos x="42" y="234"/>
                  </a:cxn>
                  <a:cxn ang="0">
                    <a:pos x="42" y="64"/>
                  </a:cxn>
                </a:cxnLst>
                <a:rect l="0" t="0" r="r" b="b"/>
                <a:pathLst>
                  <a:path w="200" h="300">
                    <a:moveTo>
                      <a:pt x="200" y="172"/>
                    </a:moveTo>
                    <a:lnTo>
                      <a:pt x="195" y="172"/>
                    </a:lnTo>
                    <a:lnTo>
                      <a:pt x="192" y="169"/>
                    </a:lnTo>
                    <a:lnTo>
                      <a:pt x="65" y="42"/>
                    </a:lnTo>
                    <a:lnTo>
                      <a:pt x="200" y="42"/>
                    </a:lnTo>
                    <a:lnTo>
                      <a:pt x="200" y="0"/>
                    </a:lnTo>
                    <a:lnTo>
                      <a:pt x="0" y="0"/>
                    </a:lnTo>
                    <a:lnTo>
                      <a:pt x="0" y="300"/>
                    </a:lnTo>
                    <a:lnTo>
                      <a:pt x="200" y="300"/>
                    </a:lnTo>
                    <a:lnTo>
                      <a:pt x="200" y="258"/>
                    </a:lnTo>
                    <a:lnTo>
                      <a:pt x="65" y="258"/>
                    </a:lnTo>
                    <a:lnTo>
                      <a:pt x="150" y="174"/>
                    </a:lnTo>
                    <a:lnTo>
                      <a:pt x="186" y="208"/>
                    </a:lnTo>
                    <a:lnTo>
                      <a:pt x="189" y="211"/>
                    </a:lnTo>
                    <a:lnTo>
                      <a:pt x="195" y="214"/>
                    </a:lnTo>
                    <a:lnTo>
                      <a:pt x="200" y="214"/>
                    </a:lnTo>
                    <a:lnTo>
                      <a:pt x="200" y="172"/>
                    </a:lnTo>
                    <a:close/>
                    <a:moveTo>
                      <a:pt x="42" y="64"/>
                    </a:moveTo>
                    <a:lnTo>
                      <a:pt x="126" y="150"/>
                    </a:lnTo>
                    <a:lnTo>
                      <a:pt x="42" y="234"/>
                    </a:lnTo>
                    <a:lnTo>
                      <a:pt x="42" y="64"/>
                    </a:lnTo>
                    <a:close/>
                  </a:path>
                </a:pathLst>
              </a:custGeom>
              <a:grpFill/>
              <a:ln w="0">
                <a:noFill/>
                <a:prstDash val="solid"/>
                <a:round/>
                <a:headEnd/>
                <a:tailEnd/>
              </a:ln>
              <a:effectLst/>
            </p:spPr>
            <p:txBody>
              <a:bodyPr/>
              <a:lstStyle/>
              <a:p>
                <a:endParaRPr lang="en-US"/>
              </a:p>
            </p:txBody>
          </p:sp>
          <p:sp>
            <p:nvSpPr>
              <p:cNvPr id="147" name="Freeform 210"/>
              <p:cNvSpPr>
                <a:spLocks noEditPoints="1"/>
              </p:cNvSpPr>
              <p:nvPr/>
            </p:nvSpPr>
            <p:spPr bwMode="gray">
              <a:xfrm>
                <a:off x="2090" y="1712"/>
                <a:ext cx="199" cy="300"/>
              </a:xfrm>
              <a:custGeom>
                <a:avLst/>
                <a:gdLst/>
                <a:ahLst/>
                <a:cxnLst>
                  <a:cxn ang="0">
                    <a:pos x="0" y="214"/>
                  </a:cxn>
                  <a:cxn ang="0">
                    <a:pos x="6" y="214"/>
                  </a:cxn>
                  <a:cxn ang="0">
                    <a:pos x="10" y="211"/>
                  </a:cxn>
                  <a:cxn ang="0">
                    <a:pos x="15" y="208"/>
                  </a:cxn>
                  <a:cxn ang="0">
                    <a:pos x="51" y="174"/>
                  </a:cxn>
                  <a:cxn ang="0">
                    <a:pos x="135" y="258"/>
                  </a:cxn>
                  <a:cxn ang="0">
                    <a:pos x="0" y="258"/>
                  </a:cxn>
                  <a:cxn ang="0">
                    <a:pos x="0" y="300"/>
                  </a:cxn>
                  <a:cxn ang="0">
                    <a:pos x="199" y="300"/>
                  </a:cxn>
                  <a:cxn ang="0">
                    <a:pos x="199" y="0"/>
                  </a:cxn>
                  <a:cxn ang="0">
                    <a:pos x="0" y="0"/>
                  </a:cxn>
                  <a:cxn ang="0">
                    <a:pos x="0" y="42"/>
                  </a:cxn>
                  <a:cxn ang="0">
                    <a:pos x="135" y="42"/>
                  </a:cxn>
                  <a:cxn ang="0">
                    <a:pos x="7" y="169"/>
                  </a:cxn>
                  <a:cxn ang="0">
                    <a:pos x="4" y="172"/>
                  </a:cxn>
                  <a:cxn ang="0">
                    <a:pos x="0" y="172"/>
                  </a:cxn>
                  <a:cxn ang="0">
                    <a:pos x="0" y="214"/>
                  </a:cxn>
                  <a:cxn ang="0">
                    <a:pos x="157" y="234"/>
                  </a:cxn>
                  <a:cxn ang="0">
                    <a:pos x="73" y="150"/>
                  </a:cxn>
                  <a:cxn ang="0">
                    <a:pos x="157" y="64"/>
                  </a:cxn>
                  <a:cxn ang="0">
                    <a:pos x="157" y="234"/>
                  </a:cxn>
                </a:cxnLst>
                <a:rect l="0" t="0" r="r" b="b"/>
                <a:pathLst>
                  <a:path w="199" h="300">
                    <a:moveTo>
                      <a:pt x="0" y="214"/>
                    </a:moveTo>
                    <a:lnTo>
                      <a:pt x="6" y="214"/>
                    </a:lnTo>
                    <a:lnTo>
                      <a:pt x="10" y="211"/>
                    </a:lnTo>
                    <a:lnTo>
                      <a:pt x="15" y="208"/>
                    </a:lnTo>
                    <a:lnTo>
                      <a:pt x="51" y="174"/>
                    </a:lnTo>
                    <a:lnTo>
                      <a:pt x="135" y="258"/>
                    </a:lnTo>
                    <a:lnTo>
                      <a:pt x="0" y="258"/>
                    </a:lnTo>
                    <a:lnTo>
                      <a:pt x="0" y="300"/>
                    </a:lnTo>
                    <a:lnTo>
                      <a:pt x="199" y="300"/>
                    </a:lnTo>
                    <a:lnTo>
                      <a:pt x="199" y="0"/>
                    </a:lnTo>
                    <a:lnTo>
                      <a:pt x="0" y="0"/>
                    </a:lnTo>
                    <a:lnTo>
                      <a:pt x="0" y="42"/>
                    </a:lnTo>
                    <a:lnTo>
                      <a:pt x="135" y="42"/>
                    </a:lnTo>
                    <a:lnTo>
                      <a:pt x="7" y="169"/>
                    </a:lnTo>
                    <a:lnTo>
                      <a:pt x="4" y="172"/>
                    </a:lnTo>
                    <a:lnTo>
                      <a:pt x="0" y="172"/>
                    </a:lnTo>
                    <a:lnTo>
                      <a:pt x="0" y="214"/>
                    </a:lnTo>
                    <a:close/>
                    <a:moveTo>
                      <a:pt x="157" y="234"/>
                    </a:moveTo>
                    <a:lnTo>
                      <a:pt x="73" y="150"/>
                    </a:lnTo>
                    <a:lnTo>
                      <a:pt x="157" y="64"/>
                    </a:lnTo>
                    <a:lnTo>
                      <a:pt x="157" y="234"/>
                    </a:lnTo>
                    <a:close/>
                  </a:path>
                </a:pathLst>
              </a:custGeom>
              <a:grpFill/>
              <a:ln w="0">
                <a:noFill/>
                <a:prstDash val="solid"/>
                <a:round/>
                <a:headEnd/>
                <a:tailEnd/>
              </a:ln>
              <a:effectLst/>
            </p:spPr>
            <p:txBody>
              <a:bodyPr/>
              <a:lstStyle/>
              <a:p>
                <a:endParaRPr lang="en-US"/>
              </a:p>
            </p:txBody>
          </p:sp>
        </p:grpSp>
        <p:grpSp>
          <p:nvGrpSpPr>
            <p:cNvPr id="70" name="Group 334"/>
            <p:cNvGrpSpPr/>
            <p:nvPr/>
          </p:nvGrpSpPr>
          <p:grpSpPr>
            <a:xfrm>
              <a:off x="2597790" y="2715811"/>
              <a:ext cx="432736" cy="419571"/>
              <a:chOff x="190501" y="7938"/>
              <a:chExt cx="2879725" cy="2830512"/>
            </a:xfrm>
            <a:grpFill/>
          </p:grpSpPr>
          <p:sp>
            <p:nvSpPr>
              <p:cNvPr id="139" name="Freeform 5"/>
              <p:cNvSpPr>
                <a:spLocks/>
              </p:cNvSpPr>
              <p:nvPr/>
            </p:nvSpPr>
            <p:spPr bwMode="auto">
              <a:xfrm>
                <a:off x="484188" y="1584325"/>
                <a:ext cx="1298575" cy="1254125"/>
              </a:xfrm>
              <a:custGeom>
                <a:avLst/>
                <a:gdLst/>
                <a:ahLst/>
                <a:cxnLst>
                  <a:cxn ang="0">
                    <a:pos x="43" y="131"/>
                  </a:cxn>
                  <a:cxn ang="0">
                    <a:pos x="43" y="83"/>
                  </a:cxn>
                  <a:cxn ang="0">
                    <a:pos x="78" y="41"/>
                  </a:cxn>
                  <a:cxn ang="0">
                    <a:pos x="92" y="86"/>
                  </a:cxn>
                  <a:cxn ang="0">
                    <a:pos x="90" y="26"/>
                  </a:cxn>
                  <a:cxn ang="0">
                    <a:pos x="156" y="34"/>
                  </a:cxn>
                  <a:cxn ang="0">
                    <a:pos x="173" y="5"/>
                  </a:cxn>
                  <a:cxn ang="0">
                    <a:pos x="211" y="0"/>
                  </a:cxn>
                  <a:cxn ang="0">
                    <a:pos x="206" y="24"/>
                  </a:cxn>
                  <a:cxn ang="0">
                    <a:pos x="258" y="31"/>
                  </a:cxn>
                  <a:cxn ang="0">
                    <a:pos x="261" y="48"/>
                  </a:cxn>
                  <a:cxn ang="0">
                    <a:pos x="301" y="67"/>
                  </a:cxn>
                  <a:cxn ang="0">
                    <a:pos x="351" y="36"/>
                  </a:cxn>
                  <a:cxn ang="0">
                    <a:pos x="386" y="43"/>
                  </a:cxn>
                  <a:cxn ang="0">
                    <a:pos x="429" y="95"/>
                  </a:cxn>
                  <a:cxn ang="0">
                    <a:pos x="408" y="138"/>
                  </a:cxn>
                  <a:cxn ang="0">
                    <a:pos x="448" y="119"/>
                  </a:cxn>
                  <a:cxn ang="0">
                    <a:pos x="474" y="150"/>
                  </a:cxn>
                  <a:cxn ang="0">
                    <a:pos x="498" y="105"/>
                  </a:cxn>
                  <a:cxn ang="0">
                    <a:pos x="543" y="100"/>
                  </a:cxn>
                  <a:cxn ang="0">
                    <a:pos x="552" y="136"/>
                  </a:cxn>
                  <a:cxn ang="0">
                    <a:pos x="579" y="105"/>
                  </a:cxn>
                  <a:cxn ang="0">
                    <a:pos x="647" y="76"/>
                  </a:cxn>
                  <a:cxn ang="0">
                    <a:pos x="692" y="100"/>
                  </a:cxn>
                  <a:cxn ang="0">
                    <a:pos x="747" y="102"/>
                  </a:cxn>
                  <a:cxn ang="0">
                    <a:pos x="768" y="159"/>
                  </a:cxn>
                  <a:cxn ang="0">
                    <a:pos x="733" y="247"/>
                  </a:cxn>
                  <a:cxn ang="0">
                    <a:pos x="780" y="363"/>
                  </a:cxn>
                  <a:cxn ang="0">
                    <a:pos x="766" y="404"/>
                  </a:cxn>
                  <a:cxn ang="0">
                    <a:pos x="697" y="482"/>
                  </a:cxn>
                  <a:cxn ang="0">
                    <a:pos x="723" y="517"/>
                  </a:cxn>
                  <a:cxn ang="0">
                    <a:pos x="726" y="555"/>
                  </a:cxn>
                  <a:cxn ang="0">
                    <a:pos x="707" y="589"/>
                  </a:cxn>
                  <a:cxn ang="0">
                    <a:pos x="718" y="610"/>
                  </a:cxn>
                  <a:cxn ang="0">
                    <a:pos x="657" y="624"/>
                  </a:cxn>
                  <a:cxn ang="0">
                    <a:pos x="718" y="646"/>
                  </a:cxn>
                  <a:cxn ang="0">
                    <a:pos x="697" y="667"/>
                  </a:cxn>
                  <a:cxn ang="0">
                    <a:pos x="645" y="643"/>
                  </a:cxn>
                  <a:cxn ang="0">
                    <a:pos x="557" y="605"/>
                  </a:cxn>
                  <a:cxn ang="0">
                    <a:pos x="519" y="548"/>
                  </a:cxn>
                  <a:cxn ang="0">
                    <a:pos x="548" y="610"/>
                  </a:cxn>
                  <a:cxn ang="0">
                    <a:pos x="645" y="686"/>
                  </a:cxn>
                  <a:cxn ang="0">
                    <a:pos x="747" y="733"/>
                  </a:cxn>
                  <a:cxn ang="0">
                    <a:pos x="766" y="769"/>
                  </a:cxn>
                  <a:cxn ang="0">
                    <a:pos x="818" y="769"/>
                  </a:cxn>
                  <a:cxn ang="0">
                    <a:pos x="747" y="790"/>
                  </a:cxn>
                  <a:cxn ang="0">
                    <a:pos x="586" y="733"/>
                  </a:cxn>
                  <a:cxn ang="0">
                    <a:pos x="422" y="589"/>
                  </a:cxn>
                  <a:cxn ang="0">
                    <a:pos x="367" y="510"/>
                  </a:cxn>
                  <a:cxn ang="0">
                    <a:pos x="263" y="487"/>
                  </a:cxn>
                  <a:cxn ang="0">
                    <a:pos x="107" y="373"/>
                  </a:cxn>
                  <a:cxn ang="0">
                    <a:pos x="97" y="335"/>
                  </a:cxn>
                  <a:cxn ang="0">
                    <a:pos x="71" y="304"/>
                  </a:cxn>
                  <a:cxn ang="0">
                    <a:pos x="64" y="190"/>
                  </a:cxn>
                  <a:cxn ang="0">
                    <a:pos x="0" y="114"/>
                  </a:cxn>
                  <a:cxn ang="0">
                    <a:pos x="43" y="131"/>
                  </a:cxn>
                </a:cxnLst>
                <a:rect l="0" t="0" r="r" b="b"/>
                <a:pathLst>
                  <a:path w="818" h="790">
                    <a:moveTo>
                      <a:pt x="43" y="131"/>
                    </a:moveTo>
                    <a:lnTo>
                      <a:pt x="43" y="83"/>
                    </a:lnTo>
                    <a:lnTo>
                      <a:pt x="78" y="41"/>
                    </a:lnTo>
                    <a:lnTo>
                      <a:pt x="92" y="86"/>
                    </a:lnTo>
                    <a:lnTo>
                      <a:pt x="90" y="26"/>
                    </a:lnTo>
                    <a:lnTo>
                      <a:pt x="156" y="34"/>
                    </a:lnTo>
                    <a:lnTo>
                      <a:pt x="173" y="5"/>
                    </a:lnTo>
                    <a:lnTo>
                      <a:pt x="211" y="0"/>
                    </a:lnTo>
                    <a:lnTo>
                      <a:pt x="206" y="24"/>
                    </a:lnTo>
                    <a:lnTo>
                      <a:pt x="258" y="31"/>
                    </a:lnTo>
                    <a:lnTo>
                      <a:pt x="261" y="48"/>
                    </a:lnTo>
                    <a:lnTo>
                      <a:pt x="301" y="67"/>
                    </a:lnTo>
                    <a:lnTo>
                      <a:pt x="351" y="36"/>
                    </a:lnTo>
                    <a:lnTo>
                      <a:pt x="386" y="43"/>
                    </a:lnTo>
                    <a:lnTo>
                      <a:pt x="429" y="95"/>
                    </a:lnTo>
                    <a:lnTo>
                      <a:pt x="408" y="138"/>
                    </a:lnTo>
                    <a:lnTo>
                      <a:pt x="448" y="119"/>
                    </a:lnTo>
                    <a:lnTo>
                      <a:pt x="474" y="150"/>
                    </a:lnTo>
                    <a:lnTo>
                      <a:pt x="498" y="105"/>
                    </a:lnTo>
                    <a:lnTo>
                      <a:pt x="543" y="100"/>
                    </a:lnTo>
                    <a:lnTo>
                      <a:pt x="552" y="136"/>
                    </a:lnTo>
                    <a:lnTo>
                      <a:pt x="579" y="105"/>
                    </a:lnTo>
                    <a:lnTo>
                      <a:pt x="647" y="76"/>
                    </a:lnTo>
                    <a:lnTo>
                      <a:pt x="692" y="100"/>
                    </a:lnTo>
                    <a:lnTo>
                      <a:pt x="747" y="102"/>
                    </a:lnTo>
                    <a:lnTo>
                      <a:pt x="768" y="159"/>
                    </a:lnTo>
                    <a:lnTo>
                      <a:pt x="733" y="247"/>
                    </a:lnTo>
                    <a:lnTo>
                      <a:pt x="780" y="363"/>
                    </a:lnTo>
                    <a:lnTo>
                      <a:pt x="766" y="404"/>
                    </a:lnTo>
                    <a:lnTo>
                      <a:pt x="697" y="482"/>
                    </a:lnTo>
                    <a:lnTo>
                      <a:pt x="723" y="517"/>
                    </a:lnTo>
                    <a:lnTo>
                      <a:pt x="726" y="555"/>
                    </a:lnTo>
                    <a:lnTo>
                      <a:pt x="707" y="589"/>
                    </a:lnTo>
                    <a:lnTo>
                      <a:pt x="718" y="610"/>
                    </a:lnTo>
                    <a:lnTo>
                      <a:pt x="657" y="624"/>
                    </a:lnTo>
                    <a:lnTo>
                      <a:pt x="718" y="646"/>
                    </a:lnTo>
                    <a:lnTo>
                      <a:pt x="697" y="667"/>
                    </a:lnTo>
                    <a:lnTo>
                      <a:pt x="645" y="643"/>
                    </a:lnTo>
                    <a:lnTo>
                      <a:pt x="557" y="605"/>
                    </a:lnTo>
                    <a:lnTo>
                      <a:pt x="519" y="548"/>
                    </a:lnTo>
                    <a:lnTo>
                      <a:pt x="548" y="610"/>
                    </a:lnTo>
                    <a:lnTo>
                      <a:pt x="645" y="686"/>
                    </a:lnTo>
                    <a:lnTo>
                      <a:pt x="747" y="733"/>
                    </a:lnTo>
                    <a:lnTo>
                      <a:pt x="766" y="769"/>
                    </a:lnTo>
                    <a:lnTo>
                      <a:pt x="818" y="769"/>
                    </a:lnTo>
                    <a:lnTo>
                      <a:pt x="747" y="790"/>
                    </a:lnTo>
                    <a:lnTo>
                      <a:pt x="586" y="733"/>
                    </a:lnTo>
                    <a:lnTo>
                      <a:pt x="422" y="589"/>
                    </a:lnTo>
                    <a:lnTo>
                      <a:pt x="367" y="510"/>
                    </a:lnTo>
                    <a:lnTo>
                      <a:pt x="263" y="487"/>
                    </a:lnTo>
                    <a:lnTo>
                      <a:pt x="107" y="373"/>
                    </a:lnTo>
                    <a:lnTo>
                      <a:pt x="97" y="335"/>
                    </a:lnTo>
                    <a:lnTo>
                      <a:pt x="71" y="304"/>
                    </a:lnTo>
                    <a:lnTo>
                      <a:pt x="64" y="190"/>
                    </a:lnTo>
                    <a:lnTo>
                      <a:pt x="0" y="114"/>
                    </a:lnTo>
                    <a:lnTo>
                      <a:pt x="43" y="1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6"/>
              <p:cNvSpPr>
                <a:spLocks/>
              </p:cNvSpPr>
              <p:nvPr/>
            </p:nvSpPr>
            <p:spPr bwMode="auto">
              <a:xfrm>
                <a:off x="1357313" y="7938"/>
                <a:ext cx="1712913" cy="1809750"/>
              </a:xfrm>
              <a:custGeom>
                <a:avLst/>
                <a:gdLst/>
                <a:ahLst/>
                <a:cxnLst>
                  <a:cxn ang="0">
                    <a:pos x="7" y="22"/>
                  </a:cxn>
                  <a:cxn ang="0">
                    <a:pos x="42" y="20"/>
                  </a:cxn>
                  <a:cxn ang="0">
                    <a:pos x="52" y="42"/>
                  </a:cxn>
                  <a:cxn ang="0">
                    <a:pos x="0" y="36"/>
                  </a:cxn>
                  <a:cxn ang="0">
                    <a:pos x="20" y="55"/>
                  </a:cxn>
                  <a:cxn ang="0">
                    <a:pos x="41" y="51"/>
                  </a:cxn>
                  <a:cxn ang="0">
                    <a:pos x="83" y="55"/>
                  </a:cxn>
                  <a:cxn ang="0">
                    <a:pos x="67" y="82"/>
                  </a:cxn>
                  <a:cxn ang="0">
                    <a:pos x="83" y="97"/>
                  </a:cxn>
                  <a:cxn ang="0">
                    <a:pos x="114" y="76"/>
                  </a:cxn>
                  <a:cxn ang="0">
                    <a:pos x="120" y="39"/>
                  </a:cxn>
                  <a:cxn ang="0">
                    <a:pos x="177" y="59"/>
                  </a:cxn>
                  <a:cxn ang="0">
                    <a:pos x="196" y="49"/>
                  </a:cxn>
                  <a:cxn ang="0">
                    <a:pos x="211" y="49"/>
                  </a:cxn>
                  <a:cxn ang="0">
                    <a:pos x="248" y="66"/>
                  </a:cxn>
                  <a:cxn ang="0">
                    <a:pos x="227" y="78"/>
                  </a:cxn>
                  <a:cxn ang="0">
                    <a:pos x="174" y="68"/>
                  </a:cxn>
                  <a:cxn ang="0">
                    <a:pos x="126" y="77"/>
                  </a:cxn>
                  <a:cxn ang="0">
                    <a:pos x="99" y="101"/>
                  </a:cxn>
                  <a:cxn ang="0">
                    <a:pos x="114" y="137"/>
                  </a:cxn>
                  <a:cxn ang="0">
                    <a:pos x="97" y="165"/>
                  </a:cxn>
                  <a:cxn ang="0">
                    <a:pos x="98" y="199"/>
                  </a:cxn>
                  <a:cxn ang="0">
                    <a:pos x="129" y="231"/>
                  </a:cxn>
                  <a:cxn ang="0">
                    <a:pos x="141" y="262"/>
                  </a:cxn>
                  <a:cxn ang="0">
                    <a:pos x="180" y="274"/>
                  </a:cxn>
                  <a:cxn ang="0">
                    <a:pos x="232" y="285"/>
                  </a:cxn>
                  <a:cxn ang="0">
                    <a:pos x="245" y="266"/>
                  </a:cxn>
                  <a:cxn ang="0">
                    <a:pos x="267" y="253"/>
                  </a:cxn>
                  <a:cxn ang="0">
                    <a:pos x="271" y="245"/>
                  </a:cxn>
                  <a:cxn ang="0">
                    <a:pos x="301" y="246"/>
                  </a:cxn>
                  <a:cxn ang="0">
                    <a:pos x="326" y="248"/>
                  </a:cxn>
                  <a:cxn ang="0">
                    <a:pos x="360" y="294"/>
                  </a:cxn>
                  <a:cxn ang="0">
                    <a:pos x="380" y="384"/>
                  </a:cxn>
                  <a:cxn ang="0">
                    <a:pos x="409" y="481"/>
                  </a:cxn>
                  <a:cxn ang="0">
                    <a:pos x="418" y="259"/>
                  </a:cxn>
                </a:cxnLst>
                <a:rect l="0" t="0" r="r" b="b"/>
                <a:pathLst>
                  <a:path w="455" h="481">
                    <a:moveTo>
                      <a:pt x="21" y="12"/>
                    </a:moveTo>
                    <a:cubicBezTo>
                      <a:pt x="7" y="22"/>
                      <a:pt x="7" y="22"/>
                      <a:pt x="7" y="22"/>
                    </a:cubicBezTo>
                    <a:cubicBezTo>
                      <a:pt x="29" y="25"/>
                      <a:pt x="29" y="25"/>
                      <a:pt x="29" y="25"/>
                    </a:cubicBezTo>
                    <a:cubicBezTo>
                      <a:pt x="42" y="20"/>
                      <a:pt x="42" y="20"/>
                      <a:pt x="42" y="20"/>
                    </a:cubicBezTo>
                    <a:cubicBezTo>
                      <a:pt x="65" y="24"/>
                      <a:pt x="65" y="24"/>
                      <a:pt x="65" y="24"/>
                    </a:cubicBezTo>
                    <a:cubicBezTo>
                      <a:pt x="52" y="42"/>
                      <a:pt x="52" y="42"/>
                      <a:pt x="52" y="42"/>
                    </a:cubicBezTo>
                    <a:cubicBezTo>
                      <a:pt x="26" y="37"/>
                      <a:pt x="26" y="37"/>
                      <a:pt x="26" y="37"/>
                    </a:cubicBezTo>
                    <a:cubicBezTo>
                      <a:pt x="0" y="36"/>
                      <a:pt x="0" y="36"/>
                      <a:pt x="0" y="36"/>
                    </a:cubicBezTo>
                    <a:cubicBezTo>
                      <a:pt x="1" y="47"/>
                      <a:pt x="1" y="47"/>
                      <a:pt x="1" y="47"/>
                    </a:cubicBezTo>
                    <a:cubicBezTo>
                      <a:pt x="20" y="55"/>
                      <a:pt x="20" y="55"/>
                      <a:pt x="20" y="55"/>
                    </a:cubicBezTo>
                    <a:cubicBezTo>
                      <a:pt x="30" y="48"/>
                      <a:pt x="30" y="48"/>
                      <a:pt x="30" y="48"/>
                    </a:cubicBezTo>
                    <a:cubicBezTo>
                      <a:pt x="41" y="51"/>
                      <a:pt x="41" y="51"/>
                      <a:pt x="41" y="51"/>
                    </a:cubicBezTo>
                    <a:cubicBezTo>
                      <a:pt x="59" y="42"/>
                      <a:pt x="59" y="42"/>
                      <a:pt x="59" y="42"/>
                    </a:cubicBezTo>
                    <a:cubicBezTo>
                      <a:pt x="83" y="55"/>
                      <a:pt x="83" y="55"/>
                      <a:pt x="83" y="55"/>
                    </a:cubicBezTo>
                    <a:cubicBezTo>
                      <a:pt x="52" y="74"/>
                      <a:pt x="52" y="74"/>
                      <a:pt x="52" y="74"/>
                    </a:cubicBezTo>
                    <a:cubicBezTo>
                      <a:pt x="67" y="82"/>
                      <a:pt x="67" y="82"/>
                      <a:pt x="67" y="82"/>
                    </a:cubicBezTo>
                    <a:cubicBezTo>
                      <a:pt x="67" y="90"/>
                      <a:pt x="67" y="90"/>
                      <a:pt x="67" y="90"/>
                    </a:cubicBezTo>
                    <a:cubicBezTo>
                      <a:pt x="83" y="97"/>
                      <a:pt x="83" y="97"/>
                      <a:pt x="83" y="97"/>
                    </a:cubicBezTo>
                    <a:cubicBezTo>
                      <a:pt x="106" y="91"/>
                      <a:pt x="106" y="91"/>
                      <a:pt x="106" y="91"/>
                    </a:cubicBezTo>
                    <a:cubicBezTo>
                      <a:pt x="114" y="76"/>
                      <a:pt x="114" y="76"/>
                      <a:pt x="114" y="76"/>
                    </a:cubicBezTo>
                    <a:cubicBezTo>
                      <a:pt x="99" y="58"/>
                      <a:pt x="99" y="58"/>
                      <a:pt x="99" y="58"/>
                    </a:cubicBezTo>
                    <a:cubicBezTo>
                      <a:pt x="120" y="39"/>
                      <a:pt x="120" y="39"/>
                      <a:pt x="120" y="39"/>
                    </a:cubicBezTo>
                    <a:cubicBezTo>
                      <a:pt x="163" y="41"/>
                      <a:pt x="163" y="41"/>
                      <a:pt x="163" y="41"/>
                    </a:cubicBezTo>
                    <a:cubicBezTo>
                      <a:pt x="177" y="59"/>
                      <a:pt x="177" y="59"/>
                      <a:pt x="177" y="59"/>
                    </a:cubicBezTo>
                    <a:cubicBezTo>
                      <a:pt x="177" y="42"/>
                      <a:pt x="177" y="42"/>
                      <a:pt x="177" y="42"/>
                    </a:cubicBezTo>
                    <a:cubicBezTo>
                      <a:pt x="196" y="49"/>
                      <a:pt x="196" y="49"/>
                      <a:pt x="196" y="49"/>
                    </a:cubicBezTo>
                    <a:cubicBezTo>
                      <a:pt x="184" y="36"/>
                      <a:pt x="184" y="36"/>
                      <a:pt x="184" y="36"/>
                    </a:cubicBezTo>
                    <a:cubicBezTo>
                      <a:pt x="211" y="49"/>
                      <a:pt x="211" y="49"/>
                      <a:pt x="211" y="49"/>
                    </a:cubicBezTo>
                    <a:cubicBezTo>
                      <a:pt x="224" y="48"/>
                      <a:pt x="224" y="48"/>
                      <a:pt x="224" y="48"/>
                    </a:cubicBezTo>
                    <a:cubicBezTo>
                      <a:pt x="248" y="66"/>
                      <a:pt x="248" y="66"/>
                      <a:pt x="248" y="66"/>
                    </a:cubicBezTo>
                    <a:cubicBezTo>
                      <a:pt x="220" y="69"/>
                      <a:pt x="220" y="69"/>
                      <a:pt x="220" y="69"/>
                    </a:cubicBezTo>
                    <a:cubicBezTo>
                      <a:pt x="227" y="78"/>
                      <a:pt x="227" y="78"/>
                      <a:pt x="227" y="78"/>
                    </a:cubicBezTo>
                    <a:cubicBezTo>
                      <a:pt x="178" y="78"/>
                      <a:pt x="178" y="78"/>
                      <a:pt x="178" y="78"/>
                    </a:cubicBezTo>
                    <a:cubicBezTo>
                      <a:pt x="174" y="68"/>
                      <a:pt x="174" y="68"/>
                      <a:pt x="174" y="68"/>
                    </a:cubicBezTo>
                    <a:cubicBezTo>
                      <a:pt x="160" y="63"/>
                      <a:pt x="160" y="63"/>
                      <a:pt x="160" y="63"/>
                    </a:cubicBezTo>
                    <a:cubicBezTo>
                      <a:pt x="126" y="77"/>
                      <a:pt x="126" y="77"/>
                      <a:pt x="126" y="77"/>
                    </a:cubicBezTo>
                    <a:cubicBezTo>
                      <a:pt x="127" y="87"/>
                      <a:pt x="127" y="87"/>
                      <a:pt x="127" y="87"/>
                    </a:cubicBezTo>
                    <a:cubicBezTo>
                      <a:pt x="99" y="101"/>
                      <a:pt x="99" y="101"/>
                      <a:pt x="99" y="101"/>
                    </a:cubicBezTo>
                    <a:cubicBezTo>
                      <a:pt x="96" y="116"/>
                      <a:pt x="96" y="116"/>
                      <a:pt x="96" y="116"/>
                    </a:cubicBezTo>
                    <a:cubicBezTo>
                      <a:pt x="114" y="137"/>
                      <a:pt x="114" y="137"/>
                      <a:pt x="114" y="137"/>
                    </a:cubicBezTo>
                    <a:cubicBezTo>
                      <a:pt x="97" y="147"/>
                      <a:pt x="97" y="147"/>
                      <a:pt x="97" y="147"/>
                    </a:cubicBezTo>
                    <a:cubicBezTo>
                      <a:pt x="97" y="165"/>
                      <a:pt x="97" y="165"/>
                      <a:pt x="97" y="165"/>
                    </a:cubicBezTo>
                    <a:cubicBezTo>
                      <a:pt x="105" y="173"/>
                      <a:pt x="105" y="173"/>
                      <a:pt x="105" y="173"/>
                    </a:cubicBezTo>
                    <a:cubicBezTo>
                      <a:pt x="98" y="199"/>
                      <a:pt x="98" y="199"/>
                      <a:pt x="98" y="199"/>
                    </a:cubicBezTo>
                    <a:cubicBezTo>
                      <a:pt x="114" y="209"/>
                      <a:pt x="114" y="209"/>
                      <a:pt x="114" y="209"/>
                    </a:cubicBezTo>
                    <a:cubicBezTo>
                      <a:pt x="129" y="231"/>
                      <a:pt x="129" y="231"/>
                      <a:pt x="129" y="231"/>
                    </a:cubicBezTo>
                    <a:cubicBezTo>
                      <a:pt x="127" y="246"/>
                      <a:pt x="127" y="246"/>
                      <a:pt x="127" y="246"/>
                    </a:cubicBezTo>
                    <a:cubicBezTo>
                      <a:pt x="141" y="262"/>
                      <a:pt x="141" y="262"/>
                      <a:pt x="141" y="262"/>
                    </a:cubicBezTo>
                    <a:cubicBezTo>
                      <a:pt x="157" y="260"/>
                      <a:pt x="157" y="260"/>
                      <a:pt x="157" y="260"/>
                    </a:cubicBezTo>
                    <a:cubicBezTo>
                      <a:pt x="180" y="274"/>
                      <a:pt x="180" y="274"/>
                      <a:pt x="180" y="274"/>
                    </a:cubicBezTo>
                    <a:cubicBezTo>
                      <a:pt x="211" y="282"/>
                      <a:pt x="211" y="282"/>
                      <a:pt x="211" y="282"/>
                    </a:cubicBezTo>
                    <a:cubicBezTo>
                      <a:pt x="232" y="285"/>
                      <a:pt x="232" y="285"/>
                      <a:pt x="232" y="285"/>
                    </a:cubicBezTo>
                    <a:cubicBezTo>
                      <a:pt x="235" y="273"/>
                      <a:pt x="235" y="273"/>
                      <a:pt x="235" y="273"/>
                    </a:cubicBezTo>
                    <a:cubicBezTo>
                      <a:pt x="245" y="266"/>
                      <a:pt x="245" y="266"/>
                      <a:pt x="245" y="266"/>
                    </a:cubicBezTo>
                    <a:cubicBezTo>
                      <a:pt x="261" y="266"/>
                      <a:pt x="261" y="266"/>
                      <a:pt x="261" y="266"/>
                    </a:cubicBezTo>
                    <a:cubicBezTo>
                      <a:pt x="267" y="253"/>
                      <a:pt x="267" y="253"/>
                      <a:pt x="267" y="253"/>
                    </a:cubicBezTo>
                    <a:cubicBezTo>
                      <a:pt x="255" y="233"/>
                      <a:pt x="255" y="233"/>
                      <a:pt x="255" y="233"/>
                    </a:cubicBezTo>
                    <a:cubicBezTo>
                      <a:pt x="271" y="245"/>
                      <a:pt x="271" y="245"/>
                      <a:pt x="271" y="245"/>
                    </a:cubicBezTo>
                    <a:cubicBezTo>
                      <a:pt x="283" y="233"/>
                      <a:pt x="283" y="233"/>
                      <a:pt x="283" y="233"/>
                    </a:cubicBezTo>
                    <a:cubicBezTo>
                      <a:pt x="301" y="246"/>
                      <a:pt x="301" y="246"/>
                      <a:pt x="301" y="246"/>
                    </a:cubicBezTo>
                    <a:cubicBezTo>
                      <a:pt x="310" y="235"/>
                      <a:pt x="310" y="235"/>
                      <a:pt x="310" y="235"/>
                    </a:cubicBezTo>
                    <a:cubicBezTo>
                      <a:pt x="326" y="248"/>
                      <a:pt x="326" y="248"/>
                      <a:pt x="326" y="248"/>
                    </a:cubicBezTo>
                    <a:cubicBezTo>
                      <a:pt x="332" y="282"/>
                      <a:pt x="332" y="282"/>
                      <a:pt x="332" y="282"/>
                    </a:cubicBezTo>
                    <a:cubicBezTo>
                      <a:pt x="360" y="294"/>
                      <a:pt x="360" y="294"/>
                      <a:pt x="360" y="294"/>
                    </a:cubicBezTo>
                    <a:cubicBezTo>
                      <a:pt x="384" y="340"/>
                      <a:pt x="384" y="340"/>
                      <a:pt x="384" y="340"/>
                    </a:cubicBezTo>
                    <a:cubicBezTo>
                      <a:pt x="380" y="384"/>
                      <a:pt x="380" y="384"/>
                      <a:pt x="380" y="384"/>
                    </a:cubicBezTo>
                    <a:cubicBezTo>
                      <a:pt x="400" y="412"/>
                      <a:pt x="400" y="412"/>
                      <a:pt x="400" y="412"/>
                    </a:cubicBezTo>
                    <a:cubicBezTo>
                      <a:pt x="409" y="481"/>
                      <a:pt x="409" y="481"/>
                      <a:pt x="409" y="481"/>
                    </a:cubicBezTo>
                    <a:cubicBezTo>
                      <a:pt x="432" y="456"/>
                      <a:pt x="432" y="456"/>
                      <a:pt x="432" y="456"/>
                    </a:cubicBezTo>
                    <a:cubicBezTo>
                      <a:pt x="432" y="456"/>
                      <a:pt x="455" y="347"/>
                      <a:pt x="418" y="259"/>
                    </a:cubicBezTo>
                    <a:cubicBezTo>
                      <a:pt x="380" y="170"/>
                      <a:pt x="285" y="0"/>
                      <a:pt x="2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7"/>
              <p:cNvSpPr>
                <a:spLocks/>
              </p:cNvSpPr>
              <p:nvPr/>
            </p:nvSpPr>
            <p:spPr bwMode="auto">
              <a:xfrm>
                <a:off x="190501" y="485775"/>
                <a:ext cx="617538" cy="1381125"/>
              </a:xfrm>
              <a:custGeom>
                <a:avLst/>
                <a:gdLst/>
                <a:ahLst/>
                <a:cxnLst>
                  <a:cxn ang="0">
                    <a:pos x="76" y="46"/>
                  </a:cxn>
                  <a:cxn ang="0">
                    <a:pos x="76" y="70"/>
                  </a:cxn>
                  <a:cxn ang="0">
                    <a:pos x="90" y="38"/>
                  </a:cxn>
                  <a:cxn ang="0">
                    <a:pos x="102" y="34"/>
                  </a:cxn>
                  <a:cxn ang="0">
                    <a:pos x="110" y="6"/>
                  </a:cxn>
                  <a:cxn ang="0">
                    <a:pos x="123" y="4"/>
                  </a:cxn>
                  <a:cxn ang="0">
                    <a:pos x="124" y="12"/>
                  </a:cxn>
                  <a:cxn ang="0">
                    <a:pos x="137" y="0"/>
                  </a:cxn>
                  <a:cxn ang="0">
                    <a:pos x="132" y="19"/>
                  </a:cxn>
                  <a:cxn ang="0">
                    <a:pos x="146" y="8"/>
                  </a:cxn>
                  <a:cxn ang="0">
                    <a:pos x="145" y="25"/>
                  </a:cxn>
                  <a:cxn ang="0">
                    <a:pos x="164" y="32"/>
                  </a:cxn>
                  <a:cxn ang="0">
                    <a:pos x="147" y="46"/>
                  </a:cxn>
                  <a:cxn ang="0">
                    <a:pos x="137" y="44"/>
                  </a:cxn>
                  <a:cxn ang="0">
                    <a:pos x="135" y="32"/>
                  </a:cxn>
                  <a:cxn ang="0">
                    <a:pos x="111" y="41"/>
                  </a:cxn>
                  <a:cxn ang="0">
                    <a:pos x="94" y="75"/>
                  </a:cxn>
                  <a:cxn ang="0">
                    <a:pos x="130" y="52"/>
                  </a:cxn>
                  <a:cxn ang="0">
                    <a:pos x="135" y="60"/>
                  </a:cxn>
                  <a:cxn ang="0">
                    <a:pos x="114" y="67"/>
                  </a:cxn>
                  <a:cxn ang="0">
                    <a:pos x="110" y="82"/>
                  </a:cxn>
                  <a:cxn ang="0">
                    <a:pos x="100" y="79"/>
                  </a:cxn>
                  <a:cxn ang="0">
                    <a:pos x="90" y="94"/>
                  </a:cxn>
                  <a:cxn ang="0">
                    <a:pos x="91" y="106"/>
                  </a:cxn>
                  <a:cxn ang="0">
                    <a:pos x="74" y="126"/>
                  </a:cxn>
                  <a:cxn ang="0">
                    <a:pos x="71" y="153"/>
                  </a:cxn>
                  <a:cxn ang="0">
                    <a:pos x="52" y="185"/>
                  </a:cxn>
                  <a:cxn ang="0">
                    <a:pos x="58" y="231"/>
                  </a:cxn>
                  <a:cxn ang="0">
                    <a:pos x="48" y="205"/>
                  </a:cxn>
                  <a:cxn ang="0">
                    <a:pos x="35" y="205"/>
                  </a:cxn>
                  <a:cxn ang="0">
                    <a:pos x="20" y="229"/>
                  </a:cxn>
                  <a:cxn ang="0">
                    <a:pos x="20" y="285"/>
                  </a:cxn>
                  <a:cxn ang="0">
                    <a:pos x="32" y="310"/>
                  </a:cxn>
                  <a:cxn ang="0">
                    <a:pos x="36" y="277"/>
                  </a:cxn>
                  <a:cxn ang="0">
                    <a:pos x="45" y="269"/>
                  </a:cxn>
                  <a:cxn ang="0">
                    <a:pos x="42" y="310"/>
                  </a:cxn>
                  <a:cxn ang="0">
                    <a:pos x="61" y="304"/>
                  </a:cxn>
                  <a:cxn ang="0">
                    <a:pos x="65" y="331"/>
                  </a:cxn>
                  <a:cxn ang="0">
                    <a:pos x="74" y="350"/>
                  </a:cxn>
                  <a:cxn ang="0">
                    <a:pos x="92" y="350"/>
                  </a:cxn>
                  <a:cxn ang="0">
                    <a:pos x="89" y="367"/>
                  </a:cxn>
                  <a:cxn ang="0">
                    <a:pos x="65" y="351"/>
                  </a:cxn>
                  <a:cxn ang="0">
                    <a:pos x="50" y="326"/>
                  </a:cxn>
                  <a:cxn ang="0">
                    <a:pos x="41" y="331"/>
                  </a:cxn>
                  <a:cxn ang="0">
                    <a:pos x="31" y="320"/>
                  </a:cxn>
                  <a:cxn ang="0">
                    <a:pos x="27" y="327"/>
                  </a:cxn>
                  <a:cxn ang="0">
                    <a:pos x="18" y="309"/>
                  </a:cxn>
                  <a:cxn ang="0">
                    <a:pos x="36" y="132"/>
                  </a:cxn>
                  <a:cxn ang="0">
                    <a:pos x="76" y="46"/>
                  </a:cxn>
                </a:cxnLst>
                <a:rect l="0" t="0" r="r" b="b"/>
                <a:pathLst>
                  <a:path w="164" h="367">
                    <a:moveTo>
                      <a:pt x="76" y="46"/>
                    </a:moveTo>
                    <a:cubicBezTo>
                      <a:pt x="76" y="70"/>
                      <a:pt x="76" y="70"/>
                      <a:pt x="76" y="70"/>
                    </a:cubicBezTo>
                    <a:cubicBezTo>
                      <a:pt x="90" y="38"/>
                      <a:pt x="90" y="38"/>
                      <a:pt x="90" y="38"/>
                    </a:cubicBezTo>
                    <a:cubicBezTo>
                      <a:pt x="102" y="34"/>
                      <a:pt x="102" y="34"/>
                      <a:pt x="102" y="34"/>
                    </a:cubicBezTo>
                    <a:cubicBezTo>
                      <a:pt x="110" y="6"/>
                      <a:pt x="110" y="6"/>
                      <a:pt x="110" y="6"/>
                    </a:cubicBezTo>
                    <a:cubicBezTo>
                      <a:pt x="123" y="4"/>
                      <a:pt x="123" y="4"/>
                      <a:pt x="123" y="4"/>
                    </a:cubicBezTo>
                    <a:cubicBezTo>
                      <a:pt x="124" y="12"/>
                      <a:pt x="124" y="12"/>
                      <a:pt x="124" y="12"/>
                    </a:cubicBezTo>
                    <a:cubicBezTo>
                      <a:pt x="137" y="0"/>
                      <a:pt x="137" y="0"/>
                      <a:pt x="137" y="0"/>
                    </a:cubicBezTo>
                    <a:cubicBezTo>
                      <a:pt x="132" y="19"/>
                      <a:pt x="132" y="19"/>
                      <a:pt x="132" y="19"/>
                    </a:cubicBezTo>
                    <a:cubicBezTo>
                      <a:pt x="146" y="8"/>
                      <a:pt x="146" y="8"/>
                      <a:pt x="146" y="8"/>
                    </a:cubicBezTo>
                    <a:cubicBezTo>
                      <a:pt x="145" y="25"/>
                      <a:pt x="145" y="25"/>
                      <a:pt x="145" y="25"/>
                    </a:cubicBezTo>
                    <a:cubicBezTo>
                      <a:pt x="164" y="32"/>
                      <a:pt x="164" y="32"/>
                      <a:pt x="164" y="32"/>
                    </a:cubicBezTo>
                    <a:cubicBezTo>
                      <a:pt x="147" y="46"/>
                      <a:pt x="147" y="46"/>
                      <a:pt x="147" y="46"/>
                    </a:cubicBezTo>
                    <a:cubicBezTo>
                      <a:pt x="137" y="44"/>
                      <a:pt x="137" y="44"/>
                      <a:pt x="137" y="44"/>
                    </a:cubicBezTo>
                    <a:cubicBezTo>
                      <a:pt x="135" y="32"/>
                      <a:pt x="135" y="32"/>
                      <a:pt x="135" y="32"/>
                    </a:cubicBezTo>
                    <a:cubicBezTo>
                      <a:pt x="111" y="41"/>
                      <a:pt x="111" y="41"/>
                      <a:pt x="111" y="41"/>
                    </a:cubicBezTo>
                    <a:cubicBezTo>
                      <a:pt x="94" y="75"/>
                      <a:pt x="94" y="75"/>
                      <a:pt x="94" y="75"/>
                    </a:cubicBezTo>
                    <a:cubicBezTo>
                      <a:pt x="130" y="52"/>
                      <a:pt x="130" y="52"/>
                      <a:pt x="130" y="52"/>
                    </a:cubicBezTo>
                    <a:cubicBezTo>
                      <a:pt x="135" y="60"/>
                      <a:pt x="135" y="60"/>
                      <a:pt x="135" y="60"/>
                    </a:cubicBezTo>
                    <a:cubicBezTo>
                      <a:pt x="114" y="67"/>
                      <a:pt x="114" y="67"/>
                      <a:pt x="114" y="67"/>
                    </a:cubicBezTo>
                    <a:cubicBezTo>
                      <a:pt x="110" y="82"/>
                      <a:pt x="110" y="82"/>
                      <a:pt x="110" y="82"/>
                    </a:cubicBezTo>
                    <a:cubicBezTo>
                      <a:pt x="100" y="79"/>
                      <a:pt x="100" y="79"/>
                      <a:pt x="100" y="79"/>
                    </a:cubicBezTo>
                    <a:cubicBezTo>
                      <a:pt x="90" y="94"/>
                      <a:pt x="90" y="94"/>
                      <a:pt x="90" y="94"/>
                    </a:cubicBezTo>
                    <a:cubicBezTo>
                      <a:pt x="91" y="106"/>
                      <a:pt x="91" y="106"/>
                      <a:pt x="91" y="106"/>
                    </a:cubicBezTo>
                    <a:cubicBezTo>
                      <a:pt x="74" y="126"/>
                      <a:pt x="74" y="126"/>
                      <a:pt x="74" y="126"/>
                    </a:cubicBezTo>
                    <a:cubicBezTo>
                      <a:pt x="71" y="153"/>
                      <a:pt x="71" y="153"/>
                      <a:pt x="71" y="153"/>
                    </a:cubicBezTo>
                    <a:cubicBezTo>
                      <a:pt x="52" y="185"/>
                      <a:pt x="52" y="185"/>
                      <a:pt x="52" y="185"/>
                    </a:cubicBezTo>
                    <a:cubicBezTo>
                      <a:pt x="58" y="231"/>
                      <a:pt x="58" y="231"/>
                      <a:pt x="58" y="231"/>
                    </a:cubicBezTo>
                    <a:cubicBezTo>
                      <a:pt x="48" y="205"/>
                      <a:pt x="48" y="205"/>
                      <a:pt x="48" y="205"/>
                    </a:cubicBezTo>
                    <a:cubicBezTo>
                      <a:pt x="35" y="205"/>
                      <a:pt x="35" y="205"/>
                      <a:pt x="35" y="205"/>
                    </a:cubicBezTo>
                    <a:cubicBezTo>
                      <a:pt x="20" y="229"/>
                      <a:pt x="20" y="229"/>
                      <a:pt x="20" y="229"/>
                    </a:cubicBezTo>
                    <a:cubicBezTo>
                      <a:pt x="20" y="285"/>
                      <a:pt x="20" y="285"/>
                      <a:pt x="20" y="285"/>
                    </a:cubicBezTo>
                    <a:cubicBezTo>
                      <a:pt x="32" y="310"/>
                      <a:pt x="32" y="310"/>
                      <a:pt x="32" y="310"/>
                    </a:cubicBezTo>
                    <a:cubicBezTo>
                      <a:pt x="36" y="277"/>
                      <a:pt x="36" y="277"/>
                      <a:pt x="36" y="277"/>
                    </a:cubicBezTo>
                    <a:cubicBezTo>
                      <a:pt x="45" y="269"/>
                      <a:pt x="45" y="269"/>
                      <a:pt x="45" y="269"/>
                    </a:cubicBezTo>
                    <a:cubicBezTo>
                      <a:pt x="42" y="310"/>
                      <a:pt x="42" y="310"/>
                      <a:pt x="42" y="310"/>
                    </a:cubicBezTo>
                    <a:cubicBezTo>
                      <a:pt x="61" y="304"/>
                      <a:pt x="61" y="304"/>
                      <a:pt x="61" y="304"/>
                    </a:cubicBezTo>
                    <a:cubicBezTo>
                      <a:pt x="65" y="331"/>
                      <a:pt x="65" y="331"/>
                      <a:pt x="65" y="331"/>
                    </a:cubicBezTo>
                    <a:cubicBezTo>
                      <a:pt x="74" y="350"/>
                      <a:pt x="74" y="350"/>
                      <a:pt x="74" y="350"/>
                    </a:cubicBezTo>
                    <a:cubicBezTo>
                      <a:pt x="92" y="350"/>
                      <a:pt x="92" y="350"/>
                      <a:pt x="92" y="350"/>
                    </a:cubicBezTo>
                    <a:cubicBezTo>
                      <a:pt x="89" y="367"/>
                      <a:pt x="89" y="367"/>
                      <a:pt x="89" y="367"/>
                    </a:cubicBezTo>
                    <a:cubicBezTo>
                      <a:pt x="65" y="351"/>
                      <a:pt x="65" y="351"/>
                      <a:pt x="65" y="351"/>
                    </a:cubicBezTo>
                    <a:cubicBezTo>
                      <a:pt x="50" y="326"/>
                      <a:pt x="50" y="326"/>
                      <a:pt x="50" y="326"/>
                    </a:cubicBezTo>
                    <a:cubicBezTo>
                      <a:pt x="41" y="331"/>
                      <a:pt x="41" y="331"/>
                      <a:pt x="41" y="331"/>
                    </a:cubicBezTo>
                    <a:cubicBezTo>
                      <a:pt x="31" y="320"/>
                      <a:pt x="31" y="320"/>
                      <a:pt x="31" y="320"/>
                    </a:cubicBezTo>
                    <a:cubicBezTo>
                      <a:pt x="27" y="327"/>
                      <a:pt x="27" y="327"/>
                      <a:pt x="27" y="327"/>
                    </a:cubicBezTo>
                    <a:cubicBezTo>
                      <a:pt x="18" y="309"/>
                      <a:pt x="18" y="309"/>
                      <a:pt x="18" y="309"/>
                    </a:cubicBezTo>
                    <a:cubicBezTo>
                      <a:pt x="18" y="309"/>
                      <a:pt x="0" y="209"/>
                      <a:pt x="36" y="132"/>
                    </a:cubicBezTo>
                    <a:cubicBezTo>
                      <a:pt x="71" y="55"/>
                      <a:pt x="53" y="83"/>
                      <a:pt x="76" y="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8"/>
              <p:cNvSpPr>
                <a:spLocks/>
              </p:cNvSpPr>
              <p:nvPr/>
            </p:nvSpPr>
            <p:spPr bwMode="auto">
              <a:xfrm>
                <a:off x="363538" y="1397000"/>
                <a:ext cx="142875" cy="101600"/>
              </a:xfrm>
              <a:custGeom>
                <a:avLst/>
                <a:gdLst/>
                <a:ahLst/>
                <a:cxnLst>
                  <a:cxn ang="0">
                    <a:pos x="19" y="7"/>
                  </a:cxn>
                  <a:cxn ang="0">
                    <a:pos x="0" y="19"/>
                  </a:cxn>
                  <a:cxn ang="0">
                    <a:pos x="0" y="64"/>
                  </a:cxn>
                  <a:cxn ang="0">
                    <a:pos x="10" y="64"/>
                  </a:cxn>
                  <a:cxn ang="0">
                    <a:pos x="12" y="35"/>
                  </a:cxn>
                  <a:cxn ang="0">
                    <a:pos x="52" y="43"/>
                  </a:cxn>
                  <a:cxn ang="0">
                    <a:pos x="40" y="64"/>
                  </a:cxn>
                  <a:cxn ang="0">
                    <a:pos x="90" y="54"/>
                  </a:cxn>
                  <a:cxn ang="0">
                    <a:pos x="90" y="26"/>
                  </a:cxn>
                  <a:cxn ang="0">
                    <a:pos x="59" y="7"/>
                  </a:cxn>
                  <a:cxn ang="0">
                    <a:pos x="31" y="0"/>
                  </a:cxn>
                  <a:cxn ang="0">
                    <a:pos x="19" y="7"/>
                  </a:cxn>
                </a:cxnLst>
                <a:rect l="0" t="0" r="r" b="b"/>
                <a:pathLst>
                  <a:path w="90" h="64">
                    <a:moveTo>
                      <a:pt x="19" y="7"/>
                    </a:moveTo>
                    <a:lnTo>
                      <a:pt x="0" y="19"/>
                    </a:lnTo>
                    <a:lnTo>
                      <a:pt x="0" y="64"/>
                    </a:lnTo>
                    <a:lnTo>
                      <a:pt x="10" y="64"/>
                    </a:lnTo>
                    <a:lnTo>
                      <a:pt x="12" y="35"/>
                    </a:lnTo>
                    <a:lnTo>
                      <a:pt x="52" y="43"/>
                    </a:lnTo>
                    <a:lnTo>
                      <a:pt x="40" y="64"/>
                    </a:lnTo>
                    <a:lnTo>
                      <a:pt x="90" y="54"/>
                    </a:lnTo>
                    <a:lnTo>
                      <a:pt x="90" y="26"/>
                    </a:lnTo>
                    <a:lnTo>
                      <a:pt x="59" y="7"/>
                    </a:lnTo>
                    <a:lnTo>
                      <a:pt x="31" y="0"/>
                    </a:lnTo>
                    <a:lnTo>
                      <a:pt x="1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9"/>
              <p:cNvSpPr>
                <a:spLocks/>
              </p:cNvSpPr>
              <p:nvPr/>
            </p:nvSpPr>
            <p:spPr bwMode="auto">
              <a:xfrm>
                <a:off x="528638" y="1411288"/>
                <a:ext cx="84138" cy="106363"/>
              </a:xfrm>
              <a:custGeom>
                <a:avLst/>
                <a:gdLst/>
                <a:ahLst/>
                <a:cxnLst>
                  <a:cxn ang="0">
                    <a:pos x="27" y="0"/>
                  </a:cxn>
                  <a:cxn ang="0">
                    <a:pos x="0" y="17"/>
                  </a:cxn>
                  <a:cxn ang="0">
                    <a:pos x="0" y="67"/>
                  </a:cxn>
                  <a:cxn ang="0">
                    <a:pos x="15" y="50"/>
                  </a:cxn>
                  <a:cxn ang="0">
                    <a:pos x="43" y="50"/>
                  </a:cxn>
                  <a:cxn ang="0">
                    <a:pos x="53" y="12"/>
                  </a:cxn>
                  <a:cxn ang="0">
                    <a:pos x="27" y="0"/>
                  </a:cxn>
                </a:cxnLst>
                <a:rect l="0" t="0" r="r" b="b"/>
                <a:pathLst>
                  <a:path w="53" h="67">
                    <a:moveTo>
                      <a:pt x="27" y="0"/>
                    </a:moveTo>
                    <a:lnTo>
                      <a:pt x="0" y="17"/>
                    </a:lnTo>
                    <a:lnTo>
                      <a:pt x="0" y="67"/>
                    </a:lnTo>
                    <a:lnTo>
                      <a:pt x="15" y="50"/>
                    </a:lnTo>
                    <a:lnTo>
                      <a:pt x="43" y="50"/>
                    </a:lnTo>
                    <a:lnTo>
                      <a:pt x="53" y="12"/>
                    </a:lnTo>
                    <a:lnTo>
                      <a:pt x="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Line 10"/>
              <p:cNvSpPr>
                <a:spLocks noChangeShapeType="1"/>
              </p:cNvSpPr>
              <p:nvPr/>
            </p:nvSpPr>
            <p:spPr bwMode="auto">
              <a:xfrm>
                <a:off x="928688" y="2673350"/>
                <a:ext cx="1588" cy="1588"/>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Line 11"/>
              <p:cNvSpPr>
                <a:spLocks noChangeShapeType="1"/>
              </p:cNvSpPr>
              <p:nvPr/>
            </p:nvSpPr>
            <p:spPr bwMode="auto">
              <a:xfrm>
                <a:off x="928688" y="2673350"/>
                <a:ext cx="1588" cy="1588"/>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1" name="Right Arrow 70"/>
            <p:cNvSpPr/>
            <p:nvPr/>
          </p:nvSpPr>
          <p:spPr>
            <a:xfrm rot="8951708">
              <a:off x="2463603" y="2514793"/>
              <a:ext cx="457976" cy="223772"/>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7"/>
            <p:cNvSpPr>
              <a:spLocks/>
            </p:cNvSpPr>
            <p:nvPr/>
          </p:nvSpPr>
          <p:spPr bwMode="auto">
            <a:xfrm rot="1104808">
              <a:off x="3475813" y="3934990"/>
              <a:ext cx="362828" cy="330747"/>
            </a:xfrm>
            <a:custGeom>
              <a:avLst/>
              <a:gdLst/>
              <a:ahLst/>
              <a:cxnLst>
                <a:cxn ang="0">
                  <a:pos x="333" y="146"/>
                </a:cxn>
                <a:cxn ang="0">
                  <a:pos x="363" y="141"/>
                </a:cxn>
                <a:cxn ang="0">
                  <a:pos x="395" y="111"/>
                </a:cxn>
                <a:cxn ang="0">
                  <a:pos x="398" y="81"/>
                </a:cxn>
                <a:cxn ang="0">
                  <a:pos x="353" y="116"/>
                </a:cxn>
                <a:cxn ang="0">
                  <a:pos x="353" y="30"/>
                </a:cxn>
                <a:cxn ang="0">
                  <a:pos x="336" y="27"/>
                </a:cxn>
                <a:cxn ang="0">
                  <a:pos x="297" y="44"/>
                </a:cxn>
                <a:cxn ang="0">
                  <a:pos x="282" y="69"/>
                </a:cxn>
                <a:cxn ang="0">
                  <a:pos x="281" y="92"/>
                </a:cxn>
                <a:cxn ang="0">
                  <a:pos x="225" y="156"/>
                </a:cxn>
                <a:cxn ang="0">
                  <a:pos x="165" y="53"/>
                </a:cxn>
                <a:cxn ang="0">
                  <a:pos x="204" y="38"/>
                </a:cxn>
                <a:cxn ang="0">
                  <a:pos x="234" y="44"/>
                </a:cxn>
                <a:cxn ang="0">
                  <a:pos x="189" y="5"/>
                </a:cxn>
                <a:cxn ang="0">
                  <a:pos x="147" y="5"/>
                </a:cxn>
                <a:cxn ang="0">
                  <a:pos x="107" y="41"/>
                </a:cxn>
                <a:cxn ang="0">
                  <a:pos x="57" y="69"/>
                </a:cxn>
                <a:cxn ang="0">
                  <a:pos x="44" y="104"/>
                </a:cxn>
                <a:cxn ang="0">
                  <a:pos x="0" y="126"/>
                </a:cxn>
                <a:cxn ang="0">
                  <a:pos x="89" y="149"/>
                </a:cxn>
                <a:cxn ang="0">
                  <a:pos x="102" y="116"/>
                </a:cxn>
                <a:cxn ang="0">
                  <a:pos x="129" y="254"/>
                </a:cxn>
                <a:cxn ang="0">
                  <a:pos x="113" y="251"/>
                </a:cxn>
                <a:cxn ang="0">
                  <a:pos x="84" y="258"/>
                </a:cxn>
                <a:cxn ang="0">
                  <a:pos x="60" y="287"/>
                </a:cxn>
                <a:cxn ang="0">
                  <a:pos x="57" y="317"/>
                </a:cxn>
                <a:cxn ang="0">
                  <a:pos x="102" y="281"/>
                </a:cxn>
                <a:cxn ang="0">
                  <a:pos x="102" y="368"/>
                </a:cxn>
                <a:cxn ang="0">
                  <a:pos x="117" y="369"/>
                </a:cxn>
                <a:cxn ang="0">
                  <a:pos x="146" y="362"/>
                </a:cxn>
                <a:cxn ang="0">
                  <a:pos x="170" y="335"/>
                </a:cxn>
                <a:cxn ang="0">
                  <a:pos x="174" y="305"/>
                </a:cxn>
                <a:cxn ang="0">
                  <a:pos x="224" y="243"/>
                </a:cxn>
                <a:cxn ang="0">
                  <a:pos x="395" y="318"/>
                </a:cxn>
                <a:cxn ang="0">
                  <a:pos x="324" y="143"/>
                </a:cxn>
              </a:cxnLst>
              <a:rect l="0" t="0" r="r" b="b"/>
              <a:pathLst>
                <a:path w="399" h="369">
                  <a:moveTo>
                    <a:pt x="324" y="143"/>
                  </a:moveTo>
                  <a:lnTo>
                    <a:pt x="333" y="146"/>
                  </a:lnTo>
                  <a:lnTo>
                    <a:pt x="342" y="146"/>
                  </a:lnTo>
                  <a:lnTo>
                    <a:pt x="363" y="141"/>
                  </a:lnTo>
                  <a:lnTo>
                    <a:pt x="383" y="129"/>
                  </a:lnTo>
                  <a:lnTo>
                    <a:pt x="395" y="111"/>
                  </a:lnTo>
                  <a:lnTo>
                    <a:pt x="399" y="89"/>
                  </a:lnTo>
                  <a:lnTo>
                    <a:pt x="398" y="81"/>
                  </a:lnTo>
                  <a:lnTo>
                    <a:pt x="396" y="72"/>
                  </a:lnTo>
                  <a:lnTo>
                    <a:pt x="353" y="116"/>
                  </a:lnTo>
                  <a:lnTo>
                    <a:pt x="309" y="74"/>
                  </a:lnTo>
                  <a:lnTo>
                    <a:pt x="353" y="30"/>
                  </a:lnTo>
                  <a:lnTo>
                    <a:pt x="345" y="27"/>
                  </a:lnTo>
                  <a:lnTo>
                    <a:pt x="336" y="27"/>
                  </a:lnTo>
                  <a:lnTo>
                    <a:pt x="315" y="32"/>
                  </a:lnTo>
                  <a:lnTo>
                    <a:pt x="297" y="44"/>
                  </a:lnTo>
                  <a:lnTo>
                    <a:pt x="288" y="56"/>
                  </a:lnTo>
                  <a:lnTo>
                    <a:pt x="282" y="69"/>
                  </a:lnTo>
                  <a:lnTo>
                    <a:pt x="281" y="84"/>
                  </a:lnTo>
                  <a:lnTo>
                    <a:pt x="281" y="92"/>
                  </a:lnTo>
                  <a:lnTo>
                    <a:pt x="282" y="101"/>
                  </a:lnTo>
                  <a:lnTo>
                    <a:pt x="225" y="156"/>
                  </a:lnTo>
                  <a:lnTo>
                    <a:pt x="143" y="75"/>
                  </a:lnTo>
                  <a:lnTo>
                    <a:pt x="165" y="53"/>
                  </a:lnTo>
                  <a:lnTo>
                    <a:pt x="182" y="42"/>
                  </a:lnTo>
                  <a:lnTo>
                    <a:pt x="204" y="38"/>
                  </a:lnTo>
                  <a:lnTo>
                    <a:pt x="219" y="39"/>
                  </a:lnTo>
                  <a:lnTo>
                    <a:pt x="234" y="44"/>
                  </a:lnTo>
                  <a:lnTo>
                    <a:pt x="212" y="20"/>
                  </a:lnTo>
                  <a:lnTo>
                    <a:pt x="189" y="5"/>
                  </a:lnTo>
                  <a:lnTo>
                    <a:pt x="167" y="0"/>
                  </a:lnTo>
                  <a:lnTo>
                    <a:pt x="147" y="5"/>
                  </a:lnTo>
                  <a:lnTo>
                    <a:pt x="129" y="18"/>
                  </a:lnTo>
                  <a:lnTo>
                    <a:pt x="107" y="41"/>
                  </a:lnTo>
                  <a:lnTo>
                    <a:pt x="96" y="30"/>
                  </a:lnTo>
                  <a:lnTo>
                    <a:pt x="57" y="69"/>
                  </a:lnTo>
                  <a:lnTo>
                    <a:pt x="66" y="80"/>
                  </a:lnTo>
                  <a:lnTo>
                    <a:pt x="44" y="104"/>
                  </a:lnTo>
                  <a:lnTo>
                    <a:pt x="33" y="93"/>
                  </a:lnTo>
                  <a:lnTo>
                    <a:pt x="0" y="126"/>
                  </a:lnTo>
                  <a:lnTo>
                    <a:pt x="56" y="182"/>
                  </a:lnTo>
                  <a:lnTo>
                    <a:pt x="89" y="149"/>
                  </a:lnTo>
                  <a:lnTo>
                    <a:pt x="80" y="140"/>
                  </a:lnTo>
                  <a:lnTo>
                    <a:pt x="102" y="116"/>
                  </a:lnTo>
                  <a:lnTo>
                    <a:pt x="183" y="200"/>
                  </a:lnTo>
                  <a:lnTo>
                    <a:pt x="129" y="254"/>
                  </a:lnTo>
                  <a:lnTo>
                    <a:pt x="122" y="252"/>
                  </a:lnTo>
                  <a:lnTo>
                    <a:pt x="113" y="251"/>
                  </a:lnTo>
                  <a:lnTo>
                    <a:pt x="98" y="254"/>
                  </a:lnTo>
                  <a:lnTo>
                    <a:pt x="84" y="258"/>
                  </a:lnTo>
                  <a:lnTo>
                    <a:pt x="72" y="267"/>
                  </a:lnTo>
                  <a:lnTo>
                    <a:pt x="60" y="287"/>
                  </a:lnTo>
                  <a:lnTo>
                    <a:pt x="56" y="308"/>
                  </a:lnTo>
                  <a:lnTo>
                    <a:pt x="57" y="317"/>
                  </a:lnTo>
                  <a:lnTo>
                    <a:pt x="59" y="324"/>
                  </a:lnTo>
                  <a:lnTo>
                    <a:pt x="102" y="281"/>
                  </a:lnTo>
                  <a:lnTo>
                    <a:pt x="146" y="324"/>
                  </a:lnTo>
                  <a:lnTo>
                    <a:pt x="102" y="368"/>
                  </a:lnTo>
                  <a:lnTo>
                    <a:pt x="110" y="369"/>
                  </a:lnTo>
                  <a:lnTo>
                    <a:pt x="117" y="369"/>
                  </a:lnTo>
                  <a:lnTo>
                    <a:pt x="132" y="368"/>
                  </a:lnTo>
                  <a:lnTo>
                    <a:pt x="146" y="362"/>
                  </a:lnTo>
                  <a:lnTo>
                    <a:pt x="158" y="353"/>
                  </a:lnTo>
                  <a:lnTo>
                    <a:pt x="170" y="335"/>
                  </a:lnTo>
                  <a:lnTo>
                    <a:pt x="174" y="312"/>
                  </a:lnTo>
                  <a:lnTo>
                    <a:pt x="174" y="305"/>
                  </a:lnTo>
                  <a:lnTo>
                    <a:pt x="171" y="296"/>
                  </a:lnTo>
                  <a:lnTo>
                    <a:pt x="224" y="243"/>
                  </a:lnTo>
                  <a:lnTo>
                    <a:pt x="345" y="369"/>
                  </a:lnTo>
                  <a:lnTo>
                    <a:pt x="395" y="318"/>
                  </a:lnTo>
                  <a:lnTo>
                    <a:pt x="269" y="198"/>
                  </a:lnTo>
                  <a:lnTo>
                    <a:pt x="324" y="143"/>
                  </a:lnTo>
                  <a:close/>
                </a:path>
              </a:pathLst>
            </a:custGeom>
            <a:grpFill/>
            <a:ln w="0">
              <a:noFill/>
              <a:prstDash val="solid"/>
              <a:round/>
              <a:headEnd/>
              <a:tailEnd/>
            </a:ln>
          </p:spPr>
          <p:txBody>
            <a:bodyPr/>
            <a:lstStyle/>
            <a:p>
              <a:endParaRPr lang="en-US"/>
            </a:p>
          </p:txBody>
        </p:sp>
        <p:sp>
          <p:nvSpPr>
            <p:cNvPr id="73" name="Freeform 17"/>
            <p:cNvSpPr>
              <a:spLocks/>
            </p:cNvSpPr>
            <p:nvPr/>
          </p:nvSpPr>
          <p:spPr bwMode="auto">
            <a:xfrm>
              <a:off x="1533309" y="4997736"/>
              <a:ext cx="230036" cy="209696"/>
            </a:xfrm>
            <a:custGeom>
              <a:avLst/>
              <a:gdLst/>
              <a:ahLst/>
              <a:cxnLst>
                <a:cxn ang="0">
                  <a:pos x="333" y="146"/>
                </a:cxn>
                <a:cxn ang="0">
                  <a:pos x="363" y="141"/>
                </a:cxn>
                <a:cxn ang="0">
                  <a:pos x="395" y="111"/>
                </a:cxn>
                <a:cxn ang="0">
                  <a:pos x="398" y="81"/>
                </a:cxn>
                <a:cxn ang="0">
                  <a:pos x="353" y="116"/>
                </a:cxn>
                <a:cxn ang="0">
                  <a:pos x="353" y="30"/>
                </a:cxn>
                <a:cxn ang="0">
                  <a:pos x="336" y="27"/>
                </a:cxn>
                <a:cxn ang="0">
                  <a:pos x="297" y="44"/>
                </a:cxn>
                <a:cxn ang="0">
                  <a:pos x="282" y="69"/>
                </a:cxn>
                <a:cxn ang="0">
                  <a:pos x="281" y="92"/>
                </a:cxn>
                <a:cxn ang="0">
                  <a:pos x="225" y="156"/>
                </a:cxn>
                <a:cxn ang="0">
                  <a:pos x="165" y="53"/>
                </a:cxn>
                <a:cxn ang="0">
                  <a:pos x="204" y="38"/>
                </a:cxn>
                <a:cxn ang="0">
                  <a:pos x="234" y="44"/>
                </a:cxn>
                <a:cxn ang="0">
                  <a:pos x="189" y="5"/>
                </a:cxn>
                <a:cxn ang="0">
                  <a:pos x="147" y="5"/>
                </a:cxn>
                <a:cxn ang="0">
                  <a:pos x="107" y="41"/>
                </a:cxn>
                <a:cxn ang="0">
                  <a:pos x="57" y="69"/>
                </a:cxn>
                <a:cxn ang="0">
                  <a:pos x="44" y="104"/>
                </a:cxn>
                <a:cxn ang="0">
                  <a:pos x="0" y="126"/>
                </a:cxn>
                <a:cxn ang="0">
                  <a:pos x="89" y="149"/>
                </a:cxn>
                <a:cxn ang="0">
                  <a:pos x="102" y="116"/>
                </a:cxn>
                <a:cxn ang="0">
                  <a:pos x="129" y="254"/>
                </a:cxn>
                <a:cxn ang="0">
                  <a:pos x="113" y="251"/>
                </a:cxn>
                <a:cxn ang="0">
                  <a:pos x="84" y="258"/>
                </a:cxn>
                <a:cxn ang="0">
                  <a:pos x="60" y="287"/>
                </a:cxn>
                <a:cxn ang="0">
                  <a:pos x="57" y="317"/>
                </a:cxn>
                <a:cxn ang="0">
                  <a:pos x="102" y="281"/>
                </a:cxn>
                <a:cxn ang="0">
                  <a:pos x="102" y="368"/>
                </a:cxn>
                <a:cxn ang="0">
                  <a:pos x="117" y="369"/>
                </a:cxn>
                <a:cxn ang="0">
                  <a:pos x="146" y="362"/>
                </a:cxn>
                <a:cxn ang="0">
                  <a:pos x="170" y="335"/>
                </a:cxn>
                <a:cxn ang="0">
                  <a:pos x="174" y="305"/>
                </a:cxn>
                <a:cxn ang="0">
                  <a:pos x="224" y="243"/>
                </a:cxn>
                <a:cxn ang="0">
                  <a:pos x="395" y="318"/>
                </a:cxn>
                <a:cxn ang="0">
                  <a:pos x="324" y="143"/>
                </a:cxn>
              </a:cxnLst>
              <a:rect l="0" t="0" r="r" b="b"/>
              <a:pathLst>
                <a:path w="399" h="369">
                  <a:moveTo>
                    <a:pt x="324" y="143"/>
                  </a:moveTo>
                  <a:lnTo>
                    <a:pt x="333" y="146"/>
                  </a:lnTo>
                  <a:lnTo>
                    <a:pt x="342" y="146"/>
                  </a:lnTo>
                  <a:lnTo>
                    <a:pt x="363" y="141"/>
                  </a:lnTo>
                  <a:lnTo>
                    <a:pt x="383" y="129"/>
                  </a:lnTo>
                  <a:lnTo>
                    <a:pt x="395" y="111"/>
                  </a:lnTo>
                  <a:lnTo>
                    <a:pt x="399" y="89"/>
                  </a:lnTo>
                  <a:lnTo>
                    <a:pt x="398" y="81"/>
                  </a:lnTo>
                  <a:lnTo>
                    <a:pt x="396" y="72"/>
                  </a:lnTo>
                  <a:lnTo>
                    <a:pt x="353" y="116"/>
                  </a:lnTo>
                  <a:lnTo>
                    <a:pt x="309" y="74"/>
                  </a:lnTo>
                  <a:lnTo>
                    <a:pt x="353" y="30"/>
                  </a:lnTo>
                  <a:lnTo>
                    <a:pt x="345" y="27"/>
                  </a:lnTo>
                  <a:lnTo>
                    <a:pt x="336" y="27"/>
                  </a:lnTo>
                  <a:lnTo>
                    <a:pt x="315" y="32"/>
                  </a:lnTo>
                  <a:lnTo>
                    <a:pt x="297" y="44"/>
                  </a:lnTo>
                  <a:lnTo>
                    <a:pt x="288" y="56"/>
                  </a:lnTo>
                  <a:lnTo>
                    <a:pt x="282" y="69"/>
                  </a:lnTo>
                  <a:lnTo>
                    <a:pt x="281" y="84"/>
                  </a:lnTo>
                  <a:lnTo>
                    <a:pt x="281" y="92"/>
                  </a:lnTo>
                  <a:lnTo>
                    <a:pt x="282" y="101"/>
                  </a:lnTo>
                  <a:lnTo>
                    <a:pt x="225" y="156"/>
                  </a:lnTo>
                  <a:lnTo>
                    <a:pt x="143" y="75"/>
                  </a:lnTo>
                  <a:lnTo>
                    <a:pt x="165" y="53"/>
                  </a:lnTo>
                  <a:lnTo>
                    <a:pt x="182" y="42"/>
                  </a:lnTo>
                  <a:lnTo>
                    <a:pt x="204" y="38"/>
                  </a:lnTo>
                  <a:lnTo>
                    <a:pt x="219" y="39"/>
                  </a:lnTo>
                  <a:lnTo>
                    <a:pt x="234" y="44"/>
                  </a:lnTo>
                  <a:lnTo>
                    <a:pt x="212" y="20"/>
                  </a:lnTo>
                  <a:lnTo>
                    <a:pt x="189" y="5"/>
                  </a:lnTo>
                  <a:lnTo>
                    <a:pt x="167" y="0"/>
                  </a:lnTo>
                  <a:lnTo>
                    <a:pt x="147" y="5"/>
                  </a:lnTo>
                  <a:lnTo>
                    <a:pt x="129" y="18"/>
                  </a:lnTo>
                  <a:lnTo>
                    <a:pt x="107" y="41"/>
                  </a:lnTo>
                  <a:lnTo>
                    <a:pt x="96" y="30"/>
                  </a:lnTo>
                  <a:lnTo>
                    <a:pt x="57" y="69"/>
                  </a:lnTo>
                  <a:lnTo>
                    <a:pt x="66" y="80"/>
                  </a:lnTo>
                  <a:lnTo>
                    <a:pt x="44" y="104"/>
                  </a:lnTo>
                  <a:lnTo>
                    <a:pt x="33" y="93"/>
                  </a:lnTo>
                  <a:lnTo>
                    <a:pt x="0" y="126"/>
                  </a:lnTo>
                  <a:lnTo>
                    <a:pt x="56" y="182"/>
                  </a:lnTo>
                  <a:lnTo>
                    <a:pt x="89" y="149"/>
                  </a:lnTo>
                  <a:lnTo>
                    <a:pt x="80" y="140"/>
                  </a:lnTo>
                  <a:lnTo>
                    <a:pt x="102" y="116"/>
                  </a:lnTo>
                  <a:lnTo>
                    <a:pt x="183" y="200"/>
                  </a:lnTo>
                  <a:lnTo>
                    <a:pt x="129" y="254"/>
                  </a:lnTo>
                  <a:lnTo>
                    <a:pt x="122" y="252"/>
                  </a:lnTo>
                  <a:lnTo>
                    <a:pt x="113" y="251"/>
                  </a:lnTo>
                  <a:lnTo>
                    <a:pt x="98" y="254"/>
                  </a:lnTo>
                  <a:lnTo>
                    <a:pt x="84" y="258"/>
                  </a:lnTo>
                  <a:lnTo>
                    <a:pt x="72" y="267"/>
                  </a:lnTo>
                  <a:lnTo>
                    <a:pt x="60" y="287"/>
                  </a:lnTo>
                  <a:lnTo>
                    <a:pt x="56" y="308"/>
                  </a:lnTo>
                  <a:lnTo>
                    <a:pt x="57" y="317"/>
                  </a:lnTo>
                  <a:lnTo>
                    <a:pt x="59" y="324"/>
                  </a:lnTo>
                  <a:lnTo>
                    <a:pt x="102" y="281"/>
                  </a:lnTo>
                  <a:lnTo>
                    <a:pt x="146" y="324"/>
                  </a:lnTo>
                  <a:lnTo>
                    <a:pt x="102" y="368"/>
                  </a:lnTo>
                  <a:lnTo>
                    <a:pt x="110" y="369"/>
                  </a:lnTo>
                  <a:lnTo>
                    <a:pt x="117" y="369"/>
                  </a:lnTo>
                  <a:lnTo>
                    <a:pt x="132" y="368"/>
                  </a:lnTo>
                  <a:lnTo>
                    <a:pt x="146" y="362"/>
                  </a:lnTo>
                  <a:lnTo>
                    <a:pt x="158" y="353"/>
                  </a:lnTo>
                  <a:lnTo>
                    <a:pt x="170" y="335"/>
                  </a:lnTo>
                  <a:lnTo>
                    <a:pt x="174" y="312"/>
                  </a:lnTo>
                  <a:lnTo>
                    <a:pt x="174" y="305"/>
                  </a:lnTo>
                  <a:lnTo>
                    <a:pt x="171" y="296"/>
                  </a:lnTo>
                  <a:lnTo>
                    <a:pt x="224" y="243"/>
                  </a:lnTo>
                  <a:lnTo>
                    <a:pt x="345" y="369"/>
                  </a:lnTo>
                  <a:lnTo>
                    <a:pt x="395" y="318"/>
                  </a:lnTo>
                  <a:lnTo>
                    <a:pt x="269" y="198"/>
                  </a:lnTo>
                  <a:lnTo>
                    <a:pt x="324" y="143"/>
                  </a:lnTo>
                  <a:close/>
                </a:path>
              </a:pathLst>
            </a:custGeom>
            <a:grpFill/>
            <a:ln w="0">
              <a:noFill/>
              <a:prstDash val="solid"/>
              <a:round/>
              <a:headEnd/>
              <a:tailEnd/>
            </a:ln>
          </p:spPr>
          <p:txBody>
            <a:bodyPr/>
            <a:lstStyle/>
            <a:p>
              <a:endParaRPr lang="en-US"/>
            </a:p>
          </p:txBody>
        </p:sp>
        <p:grpSp>
          <p:nvGrpSpPr>
            <p:cNvPr id="74" name="Group 334"/>
            <p:cNvGrpSpPr/>
            <p:nvPr/>
          </p:nvGrpSpPr>
          <p:grpSpPr>
            <a:xfrm>
              <a:off x="3589871" y="5253228"/>
              <a:ext cx="545504" cy="528912"/>
              <a:chOff x="190501" y="7938"/>
              <a:chExt cx="2879725" cy="2830512"/>
            </a:xfrm>
            <a:grpFill/>
          </p:grpSpPr>
          <p:sp>
            <p:nvSpPr>
              <p:cNvPr id="132" name="Freeform 5"/>
              <p:cNvSpPr>
                <a:spLocks/>
              </p:cNvSpPr>
              <p:nvPr/>
            </p:nvSpPr>
            <p:spPr bwMode="auto">
              <a:xfrm>
                <a:off x="484188" y="1584325"/>
                <a:ext cx="1298575" cy="1254125"/>
              </a:xfrm>
              <a:custGeom>
                <a:avLst/>
                <a:gdLst/>
                <a:ahLst/>
                <a:cxnLst>
                  <a:cxn ang="0">
                    <a:pos x="43" y="131"/>
                  </a:cxn>
                  <a:cxn ang="0">
                    <a:pos x="43" y="83"/>
                  </a:cxn>
                  <a:cxn ang="0">
                    <a:pos x="78" y="41"/>
                  </a:cxn>
                  <a:cxn ang="0">
                    <a:pos x="92" y="86"/>
                  </a:cxn>
                  <a:cxn ang="0">
                    <a:pos x="90" y="26"/>
                  </a:cxn>
                  <a:cxn ang="0">
                    <a:pos x="156" y="34"/>
                  </a:cxn>
                  <a:cxn ang="0">
                    <a:pos x="173" y="5"/>
                  </a:cxn>
                  <a:cxn ang="0">
                    <a:pos x="211" y="0"/>
                  </a:cxn>
                  <a:cxn ang="0">
                    <a:pos x="206" y="24"/>
                  </a:cxn>
                  <a:cxn ang="0">
                    <a:pos x="258" y="31"/>
                  </a:cxn>
                  <a:cxn ang="0">
                    <a:pos x="261" y="48"/>
                  </a:cxn>
                  <a:cxn ang="0">
                    <a:pos x="301" y="67"/>
                  </a:cxn>
                  <a:cxn ang="0">
                    <a:pos x="351" y="36"/>
                  </a:cxn>
                  <a:cxn ang="0">
                    <a:pos x="386" y="43"/>
                  </a:cxn>
                  <a:cxn ang="0">
                    <a:pos x="429" y="95"/>
                  </a:cxn>
                  <a:cxn ang="0">
                    <a:pos x="408" y="138"/>
                  </a:cxn>
                  <a:cxn ang="0">
                    <a:pos x="448" y="119"/>
                  </a:cxn>
                  <a:cxn ang="0">
                    <a:pos x="474" y="150"/>
                  </a:cxn>
                  <a:cxn ang="0">
                    <a:pos x="498" y="105"/>
                  </a:cxn>
                  <a:cxn ang="0">
                    <a:pos x="543" y="100"/>
                  </a:cxn>
                  <a:cxn ang="0">
                    <a:pos x="552" y="136"/>
                  </a:cxn>
                  <a:cxn ang="0">
                    <a:pos x="579" y="105"/>
                  </a:cxn>
                  <a:cxn ang="0">
                    <a:pos x="647" y="76"/>
                  </a:cxn>
                  <a:cxn ang="0">
                    <a:pos x="692" y="100"/>
                  </a:cxn>
                  <a:cxn ang="0">
                    <a:pos x="747" y="102"/>
                  </a:cxn>
                  <a:cxn ang="0">
                    <a:pos x="768" y="159"/>
                  </a:cxn>
                  <a:cxn ang="0">
                    <a:pos x="733" y="247"/>
                  </a:cxn>
                  <a:cxn ang="0">
                    <a:pos x="780" y="363"/>
                  </a:cxn>
                  <a:cxn ang="0">
                    <a:pos x="766" y="404"/>
                  </a:cxn>
                  <a:cxn ang="0">
                    <a:pos x="697" y="482"/>
                  </a:cxn>
                  <a:cxn ang="0">
                    <a:pos x="723" y="517"/>
                  </a:cxn>
                  <a:cxn ang="0">
                    <a:pos x="726" y="555"/>
                  </a:cxn>
                  <a:cxn ang="0">
                    <a:pos x="707" y="589"/>
                  </a:cxn>
                  <a:cxn ang="0">
                    <a:pos x="718" y="610"/>
                  </a:cxn>
                  <a:cxn ang="0">
                    <a:pos x="657" y="624"/>
                  </a:cxn>
                  <a:cxn ang="0">
                    <a:pos x="718" y="646"/>
                  </a:cxn>
                  <a:cxn ang="0">
                    <a:pos x="697" y="667"/>
                  </a:cxn>
                  <a:cxn ang="0">
                    <a:pos x="645" y="643"/>
                  </a:cxn>
                  <a:cxn ang="0">
                    <a:pos x="557" y="605"/>
                  </a:cxn>
                  <a:cxn ang="0">
                    <a:pos x="519" y="548"/>
                  </a:cxn>
                  <a:cxn ang="0">
                    <a:pos x="548" y="610"/>
                  </a:cxn>
                  <a:cxn ang="0">
                    <a:pos x="645" y="686"/>
                  </a:cxn>
                  <a:cxn ang="0">
                    <a:pos x="747" y="733"/>
                  </a:cxn>
                  <a:cxn ang="0">
                    <a:pos x="766" y="769"/>
                  </a:cxn>
                  <a:cxn ang="0">
                    <a:pos x="818" y="769"/>
                  </a:cxn>
                  <a:cxn ang="0">
                    <a:pos x="747" y="790"/>
                  </a:cxn>
                  <a:cxn ang="0">
                    <a:pos x="586" y="733"/>
                  </a:cxn>
                  <a:cxn ang="0">
                    <a:pos x="422" y="589"/>
                  </a:cxn>
                  <a:cxn ang="0">
                    <a:pos x="367" y="510"/>
                  </a:cxn>
                  <a:cxn ang="0">
                    <a:pos x="263" y="487"/>
                  </a:cxn>
                  <a:cxn ang="0">
                    <a:pos x="107" y="373"/>
                  </a:cxn>
                  <a:cxn ang="0">
                    <a:pos x="97" y="335"/>
                  </a:cxn>
                  <a:cxn ang="0">
                    <a:pos x="71" y="304"/>
                  </a:cxn>
                  <a:cxn ang="0">
                    <a:pos x="64" y="190"/>
                  </a:cxn>
                  <a:cxn ang="0">
                    <a:pos x="0" y="114"/>
                  </a:cxn>
                  <a:cxn ang="0">
                    <a:pos x="43" y="131"/>
                  </a:cxn>
                </a:cxnLst>
                <a:rect l="0" t="0" r="r" b="b"/>
                <a:pathLst>
                  <a:path w="818" h="790">
                    <a:moveTo>
                      <a:pt x="43" y="131"/>
                    </a:moveTo>
                    <a:lnTo>
                      <a:pt x="43" y="83"/>
                    </a:lnTo>
                    <a:lnTo>
                      <a:pt x="78" y="41"/>
                    </a:lnTo>
                    <a:lnTo>
                      <a:pt x="92" y="86"/>
                    </a:lnTo>
                    <a:lnTo>
                      <a:pt x="90" y="26"/>
                    </a:lnTo>
                    <a:lnTo>
                      <a:pt x="156" y="34"/>
                    </a:lnTo>
                    <a:lnTo>
                      <a:pt x="173" y="5"/>
                    </a:lnTo>
                    <a:lnTo>
                      <a:pt x="211" y="0"/>
                    </a:lnTo>
                    <a:lnTo>
                      <a:pt x="206" y="24"/>
                    </a:lnTo>
                    <a:lnTo>
                      <a:pt x="258" y="31"/>
                    </a:lnTo>
                    <a:lnTo>
                      <a:pt x="261" y="48"/>
                    </a:lnTo>
                    <a:lnTo>
                      <a:pt x="301" y="67"/>
                    </a:lnTo>
                    <a:lnTo>
                      <a:pt x="351" y="36"/>
                    </a:lnTo>
                    <a:lnTo>
                      <a:pt x="386" y="43"/>
                    </a:lnTo>
                    <a:lnTo>
                      <a:pt x="429" y="95"/>
                    </a:lnTo>
                    <a:lnTo>
                      <a:pt x="408" y="138"/>
                    </a:lnTo>
                    <a:lnTo>
                      <a:pt x="448" y="119"/>
                    </a:lnTo>
                    <a:lnTo>
                      <a:pt x="474" y="150"/>
                    </a:lnTo>
                    <a:lnTo>
                      <a:pt x="498" y="105"/>
                    </a:lnTo>
                    <a:lnTo>
                      <a:pt x="543" y="100"/>
                    </a:lnTo>
                    <a:lnTo>
                      <a:pt x="552" y="136"/>
                    </a:lnTo>
                    <a:lnTo>
                      <a:pt x="579" y="105"/>
                    </a:lnTo>
                    <a:lnTo>
                      <a:pt x="647" y="76"/>
                    </a:lnTo>
                    <a:lnTo>
                      <a:pt x="692" y="100"/>
                    </a:lnTo>
                    <a:lnTo>
                      <a:pt x="747" y="102"/>
                    </a:lnTo>
                    <a:lnTo>
                      <a:pt x="768" y="159"/>
                    </a:lnTo>
                    <a:lnTo>
                      <a:pt x="733" y="247"/>
                    </a:lnTo>
                    <a:lnTo>
                      <a:pt x="780" y="363"/>
                    </a:lnTo>
                    <a:lnTo>
                      <a:pt x="766" y="404"/>
                    </a:lnTo>
                    <a:lnTo>
                      <a:pt x="697" y="482"/>
                    </a:lnTo>
                    <a:lnTo>
                      <a:pt x="723" y="517"/>
                    </a:lnTo>
                    <a:lnTo>
                      <a:pt x="726" y="555"/>
                    </a:lnTo>
                    <a:lnTo>
                      <a:pt x="707" y="589"/>
                    </a:lnTo>
                    <a:lnTo>
                      <a:pt x="718" y="610"/>
                    </a:lnTo>
                    <a:lnTo>
                      <a:pt x="657" y="624"/>
                    </a:lnTo>
                    <a:lnTo>
                      <a:pt x="718" y="646"/>
                    </a:lnTo>
                    <a:lnTo>
                      <a:pt x="697" y="667"/>
                    </a:lnTo>
                    <a:lnTo>
                      <a:pt x="645" y="643"/>
                    </a:lnTo>
                    <a:lnTo>
                      <a:pt x="557" y="605"/>
                    </a:lnTo>
                    <a:lnTo>
                      <a:pt x="519" y="548"/>
                    </a:lnTo>
                    <a:lnTo>
                      <a:pt x="548" y="610"/>
                    </a:lnTo>
                    <a:lnTo>
                      <a:pt x="645" y="686"/>
                    </a:lnTo>
                    <a:lnTo>
                      <a:pt x="747" y="733"/>
                    </a:lnTo>
                    <a:lnTo>
                      <a:pt x="766" y="769"/>
                    </a:lnTo>
                    <a:lnTo>
                      <a:pt x="818" y="769"/>
                    </a:lnTo>
                    <a:lnTo>
                      <a:pt x="747" y="790"/>
                    </a:lnTo>
                    <a:lnTo>
                      <a:pt x="586" y="733"/>
                    </a:lnTo>
                    <a:lnTo>
                      <a:pt x="422" y="589"/>
                    </a:lnTo>
                    <a:lnTo>
                      <a:pt x="367" y="510"/>
                    </a:lnTo>
                    <a:lnTo>
                      <a:pt x="263" y="487"/>
                    </a:lnTo>
                    <a:lnTo>
                      <a:pt x="107" y="373"/>
                    </a:lnTo>
                    <a:lnTo>
                      <a:pt x="97" y="335"/>
                    </a:lnTo>
                    <a:lnTo>
                      <a:pt x="71" y="304"/>
                    </a:lnTo>
                    <a:lnTo>
                      <a:pt x="64" y="190"/>
                    </a:lnTo>
                    <a:lnTo>
                      <a:pt x="0" y="114"/>
                    </a:lnTo>
                    <a:lnTo>
                      <a:pt x="43" y="1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6"/>
              <p:cNvSpPr>
                <a:spLocks/>
              </p:cNvSpPr>
              <p:nvPr/>
            </p:nvSpPr>
            <p:spPr bwMode="auto">
              <a:xfrm>
                <a:off x="1357313" y="7938"/>
                <a:ext cx="1712913" cy="1809750"/>
              </a:xfrm>
              <a:custGeom>
                <a:avLst/>
                <a:gdLst/>
                <a:ahLst/>
                <a:cxnLst>
                  <a:cxn ang="0">
                    <a:pos x="7" y="22"/>
                  </a:cxn>
                  <a:cxn ang="0">
                    <a:pos x="42" y="20"/>
                  </a:cxn>
                  <a:cxn ang="0">
                    <a:pos x="52" y="42"/>
                  </a:cxn>
                  <a:cxn ang="0">
                    <a:pos x="0" y="36"/>
                  </a:cxn>
                  <a:cxn ang="0">
                    <a:pos x="20" y="55"/>
                  </a:cxn>
                  <a:cxn ang="0">
                    <a:pos x="41" y="51"/>
                  </a:cxn>
                  <a:cxn ang="0">
                    <a:pos x="83" y="55"/>
                  </a:cxn>
                  <a:cxn ang="0">
                    <a:pos x="67" y="82"/>
                  </a:cxn>
                  <a:cxn ang="0">
                    <a:pos x="83" y="97"/>
                  </a:cxn>
                  <a:cxn ang="0">
                    <a:pos x="114" y="76"/>
                  </a:cxn>
                  <a:cxn ang="0">
                    <a:pos x="120" y="39"/>
                  </a:cxn>
                  <a:cxn ang="0">
                    <a:pos x="177" y="59"/>
                  </a:cxn>
                  <a:cxn ang="0">
                    <a:pos x="196" y="49"/>
                  </a:cxn>
                  <a:cxn ang="0">
                    <a:pos x="211" y="49"/>
                  </a:cxn>
                  <a:cxn ang="0">
                    <a:pos x="248" y="66"/>
                  </a:cxn>
                  <a:cxn ang="0">
                    <a:pos x="227" y="78"/>
                  </a:cxn>
                  <a:cxn ang="0">
                    <a:pos x="174" y="68"/>
                  </a:cxn>
                  <a:cxn ang="0">
                    <a:pos x="126" y="77"/>
                  </a:cxn>
                  <a:cxn ang="0">
                    <a:pos x="99" y="101"/>
                  </a:cxn>
                  <a:cxn ang="0">
                    <a:pos x="114" y="137"/>
                  </a:cxn>
                  <a:cxn ang="0">
                    <a:pos x="97" y="165"/>
                  </a:cxn>
                  <a:cxn ang="0">
                    <a:pos x="98" y="199"/>
                  </a:cxn>
                  <a:cxn ang="0">
                    <a:pos x="129" y="231"/>
                  </a:cxn>
                  <a:cxn ang="0">
                    <a:pos x="141" y="262"/>
                  </a:cxn>
                  <a:cxn ang="0">
                    <a:pos x="180" y="274"/>
                  </a:cxn>
                  <a:cxn ang="0">
                    <a:pos x="232" y="285"/>
                  </a:cxn>
                  <a:cxn ang="0">
                    <a:pos x="245" y="266"/>
                  </a:cxn>
                  <a:cxn ang="0">
                    <a:pos x="267" y="253"/>
                  </a:cxn>
                  <a:cxn ang="0">
                    <a:pos x="271" y="245"/>
                  </a:cxn>
                  <a:cxn ang="0">
                    <a:pos x="301" y="246"/>
                  </a:cxn>
                  <a:cxn ang="0">
                    <a:pos x="326" y="248"/>
                  </a:cxn>
                  <a:cxn ang="0">
                    <a:pos x="360" y="294"/>
                  </a:cxn>
                  <a:cxn ang="0">
                    <a:pos x="380" y="384"/>
                  </a:cxn>
                  <a:cxn ang="0">
                    <a:pos x="409" y="481"/>
                  </a:cxn>
                  <a:cxn ang="0">
                    <a:pos x="418" y="259"/>
                  </a:cxn>
                </a:cxnLst>
                <a:rect l="0" t="0" r="r" b="b"/>
                <a:pathLst>
                  <a:path w="455" h="481">
                    <a:moveTo>
                      <a:pt x="21" y="12"/>
                    </a:moveTo>
                    <a:cubicBezTo>
                      <a:pt x="7" y="22"/>
                      <a:pt x="7" y="22"/>
                      <a:pt x="7" y="22"/>
                    </a:cubicBezTo>
                    <a:cubicBezTo>
                      <a:pt x="29" y="25"/>
                      <a:pt x="29" y="25"/>
                      <a:pt x="29" y="25"/>
                    </a:cubicBezTo>
                    <a:cubicBezTo>
                      <a:pt x="42" y="20"/>
                      <a:pt x="42" y="20"/>
                      <a:pt x="42" y="20"/>
                    </a:cubicBezTo>
                    <a:cubicBezTo>
                      <a:pt x="65" y="24"/>
                      <a:pt x="65" y="24"/>
                      <a:pt x="65" y="24"/>
                    </a:cubicBezTo>
                    <a:cubicBezTo>
                      <a:pt x="52" y="42"/>
                      <a:pt x="52" y="42"/>
                      <a:pt x="52" y="42"/>
                    </a:cubicBezTo>
                    <a:cubicBezTo>
                      <a:pt x="26" y="37"/>
                      <a:pt x="26" y="37"/>
                      <a:pt x="26" y="37"/>
                    </a:cubicBezTo>
                    <a:cubicBezTo>
                      <a:pt x="0" y="36"/>
                      <a:pt x="0" y="36"/>
                      <a:pt x="0" y="36"/>
                    </a:cubicBezTo>
                    <a:cubicBezTo>
                      <a:pt x="1" y="47"/>
                      <a:pt x="1" y="47"/>
                      <a:pt x="1" y="47"/>
                    </a:cubicBezTo>
                    <a:cubicBezTo>
                      <a:pt x="20" y="55"/>
                      <a:pt x="20" y="55"/>
                      <a:pt x="20" y="55"/>
                    </a:cubicBezTo>
                    <a:cubicBezTo>
                      <a:pt x="30" y="48"/>
                      <a:pt x="30" y="48"/>
                      <a:pt x="30" y="48"/>
                    </a:cubicBezTo>
                    <a:cubicBezTo>
                      <a:pt x="41" y="51"/>
                      <a:pt x="41" y="51"/>
                      <a:pt x="41" y="51"/>
                    </a:cubicBezTo>
                    <a:cubicBezTo>
                      <a:pt x="59" y="42"/>
                      <a:pt x="59" y="42"/>
                      <a:pt x="59" y="42"/>
                    </a:cubicBezTo>
                    <a:cubicBezTo>
                      <a:pt x="83" y="55"/>
                      <a:pt x="83" y="55"/>
                      <a:pt x="83" y="55"/>
                    </a:cubicBezTo>
                    <a:cubicBezTo>
                      <a:pt x="52" y="74"/>
                      <a:pt x="52" y="74"/>
                      <a:pt x="52" y="74"/>
                    </a:cubicBezTo>
                    <a:cubicBezTo>
                      <a:pt x="67" y="82"/>
                      <a:pt x="67" y="82"/>
                      <a:pt x="67" y="82"/>
                    </a:cubicBezTo>
                    <a:cubicBezTo>
                      <a:pt x="67" y="90"/>
                      <a:pt x="67" y="90"/>
                      <a:pt x="67" y="90"/>
                    </a:cubicBezTo>
                    <a:cubicBezTo>
                      <a:pt x="83" y="97"/>
                      <a:pt x="83" y="97"/>
                      <a:pt x="83" y="97"/>
                    </a:cubicBezTo>
                    <a:cubicBezTo>
                      <a:pt x="106" y="91"/>
                      <a:pt x="106" y="91"/>
                      <a:pt x="106" y="91"/>
                    </a:cubicBezTo>
                    <a:cubicBezTo>
                      <a:pt x="114" y="76"/>
                      <a:pt x="114" y="76"/>
                      <a:pt x="114" y="76"/>
                    </a:cubicBezTo>
                    <a:cubicBezTo>
                      <a:pt x="99" y="58"/>
                      <a:pt x="99" y="58"/>
                      <a:pt x="99" y="58"/>
                    </a:cubicBezTo>
                    <a:cubicBezTo>
                      <a:pt x="120" y="39"/>
                      <a:pt x="120" y="39"/>
                      <a:pt x="120" y="39"/>
                    </a:cubicBezTo>
                    <a:cubicBezTo>
                      <a:pt x="163" y="41"/>
                      <a:pt x="163" y="41"/>
                      <a:pt x="163" y="41"/>
                    </a:cubicBezTo>
                    <a:cubicBezTo>
                      <a:pt x="177" y="59"/>
                      <a:pt x="177" y="59"/>
                      <a:pt x="177" y="59"/>
                    </a:cubicBezTo>
                    <a:cubicBezTo>
                      <a:pt x="177" y="42"/>
                      <a:pt x="177" y="42"/>
                      <a:pt x="177" y="42"/>
                    </a:cubicBezTo>
                    <a:cubicBezTo>
                      <a:pt x="196" y="49"/>
                      <a:pt x="196" y="49"/>
                      <a:pt x="196" y="49"/>
                    </a:cubicBezTo>
                    <a:cubicBezTo>
                      <a:pt x="184" y="36"/>
                      <a:pt x="184" y="36"/>
                      <a:pt x="184" y="36"/>
                    </a:cubicBezTo>
                    <a:cubicBezTo>
                      <a:pt x="211" y="49"/>
                      <a:pt x="211" y="49"/>
                      <a:pt x="211" y="49"/>
                    </a:cubicBezTo>
                    <a:cubicBezTo>
                      <a:pt x="224" y="48"/>
                      <a:pt x="224" y="48"/>
                      <a:pt x="224" y="48"/>
                    </a:cubicBezTo>
                    <a:cubicBezTo>
                      <a:pt x="248" y="66"/>
                      <a:pt x="248" y="66"/>
                      <a:pt x="248" y="66"/>
                    </a:cubicBezTo>
                    <a:cubicBezTo>
                      <a:pt x="220" y="69"/>
                      <a:pt x="220" y="69"/>
                      <a:pt x="220" y="69"/>
                    </a:cubicBezTo>
                    <a:cubicBezTo>
                      <a:pt x="227" y="78"/>
                      <a:pt x="227" y="78"/>
                      <a:pt x="227" y="78"/>
                    </a:cubicBezTo>
                    <a:cubicBezTo>
                      <a:pt x="178" y="78"/>
                      <a:pt x="178" y="78"/>
                      <a:pt x="178" y="78"/>
                    </a:cubicBezTo>
                    <a:cubicBezTo>
                      <a:pt x="174" y="68"/>
                      <a:pt x="174" y="68"/>
                      <a:pt x="174" y="68"/>
                    </a:cubicBezTo>
                    <a:cubicBezTo>
                      <a:pt x="160" y="63"/>
                      <a:pt x="160" y="63"/>
                      <a:pt x="160" y="63"/>
                    </a:cubicBezTo>
                    <a:cubicBezTo>
                      <a:pt x="126" y="77"/>
                      <a:pt x="126" y="77"/>
                      <a:pt x="126" y="77"/>
                    </a:cubicBezTo>
                    <a:cubicBezTo>
                      <a:pt x="127" y="87"/>
                      <a:pt x="127" y="87"/>
                      <a:pt x="127" y="87"/>
                    </a:cubicBezTo>
                    <a:cubicBezTo>
                      <a:pt x="99" y="101"/>
                      <a:pt x="99" y="101"/>
                      <a:pt x="99" y="101"/>
                    </a:cubicBezTo>
                    <a:cubicBezTo>
                      <a:pt x="96" y="116"/>
                      <a:pt x="96" y="116"/>
                      <a:pt x="96" y="116"/>
                    </a:cubicBezTo>
                    <a:cubicBezTo>
                      <a:pt x="114" y="137"/>
                      <a:pt x="114" y="137"/>
                      <a:pt x="114" y="137"/>
                    </a:cubicBezTo>
                    <a:cubicBezTo>
                      <a:pt x="97" y="147"/>
                      <a:pt x="97" y="147"/>
                      <a:pt x="97" y="147"/>
                    </a:cubicBezTo>
                    <a:cubicBezTo>
                      <a:pt x="97" y="165"/>
                      <a:pt x="97" y="165"/>
                      <a:pt x="97" y="165"/>
                    </a:cubicBezTo>
                    <a:cubicBezTo>
                      <a:pt x="105" y="173"/>
                      <a:pt x="105" y="173"/>
                      <a:pt x="105" y="173"/>
                    </a:cubicBezTo>
                    <a:cubicBezTo>
                      <a:pt x="98" y="199"/>
                      <a:pt x="98" y="199"/>
                      <a:pt x="98" y="199"/>
                    </a:cubicBezTo>
                    <a:cubicBezTo>
                      <a:pt x="114" y="209"/>
                      <a:pt x="114" y="209"/>
                      <a:pt x="114" y="209"/>
                    </a:cubicBezTo>
                    <a:cubicBezTo>
                      <a:pt x="129" y="231"/>
                      <a:pt x="129" y="231"/>
                      <a:pt x="129" y="231"/>
                    </a:cubicBezTo>
                    <a:cubicBezTo>
                      <a:pt x="127" y="246"/>
                      <a:pt x="127" y="246"/>
                      <a:pt x="127" y="246"/>
                    </a:cubicBezTo>
                    <a:cubicBezTo>
                      <a:pt x="141" y="262"/>
                      <a:pt x="141" y="262"/>
                      <a:pt x="141" y="262"/>
                    </a:cubicBezTo>
                    <a:cubicBezTo>
                      <a:pt x="157" y="260"/>
                      <a:pt x="157" y="260"/>
                      <a:pt x="157" y="260"/>
                    </a:cubicBezTo>
                    <a:cubicBezTo>
                      <a:pt x="180" y="274"/>
                      <a:pt x="180" y="274"/>
                      <a:pt x="180" y="274"/>
                    </a:cubicBezTo>
                    <a:cubicBezTo>
                      <a:pt x="211" y="282"/>
                      <a:pt x="211" y="282"/>
                      <a:pt x="211" y="282"/>
                    </a:cubicBezTo>
                    <a:cubicBezTo>
                      <a:pt x="232" y="285"/>
                      <a:pt x="232" y="285"/>
                      <a:pt x="232" y="285"/>
                    </a:cubicBezTo>
                    <a:cubicBezTo>
                      <a:pt x="235" y="273"/>
                      <a:pt x="235" y="273"/>
                      <a:pt x="235" y="273"/>
                    </a:cubicBezTo>
                    <a:cubicBezTo>
                      <a:pt x="245" y="266"/>
                      <a:pt x="245" y="266"/>
                      <a:pt x="245" y="266"/>
                    </a:cubicBezTo>
                    <a:cubicBezTo>
                      <a:pt x="261" y="266"/>
                      <a:pt x="261" y="266"/>
                      <a:pt x="261" y="266"/>
                    </a:cubicBezTo>
                    <a:cubicBezTo>
                      <a:pt x="267" y="253"/>
                      <a:pt x="267" y="253"/>
                      <a:pt x="267" y="253"/>
                    </a:cubicBezTo>
                    <a:cubicBezTo>
                      <a:pt x="255" y="233"/>
                      <a:pt x="255" y="233"/>
                      <a:pt x="255" y="233"/>
                    </a:cubicBezTo>
                    <a:cubicBezTo>
                      <a:pt x="271" y="245"/>
                      <a:pt x="271" y="245"/>
                      <a:pt x="271" y="245"/>
                    </a:cubicBezTo>
                    <a:cubicBezTo>
                      <a:pt x="283" y="233"/>
                      <a:pt x="283" y="233"/>
                      <a:pt x="283" y="233"/>
                    </a:cubicBezTo>
                    <a:cubicBezTo>
                      <a:pt x="301" y="246"/>
                      <a:pt x="301" y="246"/>
                      <a:pt x="301" y="246"/>
                    </a:cubicBezTo>
                    <a:cubicBezTo>
                      <a:pt x="310" y="235"/>
                      <a:pt x="310" y="235"/>
                      <a:pt x="310" y="235"/>
                    </a:cubicBezTo>
                    <a:cubicBezTo>
                      <a:pt x="326" y="248"/>
                      <a:pt x="326" y="248"/>
                      <a:pt x="326" y="248"/>
                    </a:cubicBezTo>
                    <a:cubicBezTo>
                      <a:pt x="332" y="282"/>
                      <a:pt x="332" y="282"/>
                      <a:pt x="332" y="282"/>
                    </a:cubicBezTo>
                    <a:cubicBezTo>
                      <a:pt x="360" y="294"/>
                      <a:pt x="360" y="294"/>
                      <a:pt x="360" y="294"/>
                    </a:cubicBezTo>
                    <a:cubicBezTo>
                      <a:pt x="384" y="340"/>
                      <a:pt x="384" y="340"/>
                      <a:pt x="384" y="340"/>
                    </a:cubicBezTo>
                    <a:cubicBezTo>
                      <a:pt x="380" y="384"/>
                      <a:pt x="380" y="384"/>
                      <a:pt x="380" y="384"/>
                    </a:cubicBezTo>
                    <a:cubicBezTo>
                      <a:pt x="400" y="412"/>
                      <a:pt x="400" y="412"/>
                      <a:pt x="400" y="412"/>
                    </a:cubicBezTo>
                    <a:cubicBezTo>
                      <a:pt x="409" y="481"/>
                      <a:pt x="409" y="481"/>
                      <a:pt x="409" y="481"/>
                    </a:cubicBezTo>
                    <a:cubicBezTo>
                      <a:pt x="432" y="456"/>
                      <a:pt x="432" y="456"/>
                      <a:pt x="432" y="456"/>
                    </a:cubicBezTo>
                    <a:cubicBezTo>
                      <a:pt x="432" y="456"/>
                      <a:pt x="455" y="347"/>
                      <a:pt x="418" y="259"/>
                    </a:cubicBezTo>
                    <a:cubicBezTo>
                      <a:pt x="380" y="170"/>
                      <a:pt x="285" y="0"/>
                      <a:pt x="2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7"/>
              <p:cNvSpPr>
                <a:spLocks/>
              </p:cNvSpPr>
              <p:nvPr/>
            </p:nvSpPr>
            <p:spPr bwMode="auto">
              <a:xfrm>
                <a:off x="190501" y="485775"/>
                <a:ext cx="617538" cy="1381125"/>
              </a:xfrm>
              <a:custGeom>
                <a:avLst/>
                <a:gdLst/>
                <a:ahLst/>
                <a:cxnLst>
                  <a:cxn ang="0">
                    <a:pos x="76" y="46"/>
                  </a:cxn>
                  <a:cxn ang="0">
                    <a:pos x="76" y="70"/>
                  </a:cxn>
                  <a:cxn ang="0">
                    <a:pos x="90" y="38"/>
                  </a:cxn>
                  <a:cxn ang="0">
                    <a:pos x="102" y="34"/>
                  </a:cxn>
                  <a:cxn ang="0">
                    <a:pos x="110" y="6"/>
                  </a:cxn>
                  <a:cxn ang="0">
                    <a:pos x="123" y="4"/>
                  </a:cxn>
                  <a:cxn ang="0">
                    <a:pos x="124" y="12"/>
                  </a:cxn>
                  <a:cxn ang="0">
                    <a:pos x="137" y="0"/>
                  </a:cxn>
                  <a:cxn ang="0">
                    <a:pos x="132" y="19"/>
                  </a:cxn>
                  <a:cxn ang="0">
                    <a:pos x="146" y="8"/>
                  </a:cxn>
                  <a:cxn ang="0">
                    <a:pos x="145" y="25"/>
                  </a:cxn>
                  <a:cxn ang="0">
                    <a:pos x="164" y="32"/>
                  </a:cxn>
                  <a:cxn ang="0">
                    <a:pos x="147" y="46"/>
                  </a:cxn>
                  <a:cxn ang="0">
                    <a:pos x="137" y="44"/>
                  </a:cxn>
                  <a:cxn ang="0">
                    <a:pos x="135" y="32"/>
                  </a:cxn>
                  <a:cxn ang="0">
                    <a:pos x="111" y="41"/>
                  </a:cxn>
                  <a:cxn ang="0">
                    <a:pos x="94" y="75"/>
                  </a:cxn>
                  <a:cxn ang="0">
                    <a:pos x="130" y="52"/>
                  </a:cxn>
                  <a:cxn ang="0">
                    <a:pos x="135" y="60"/>
                  </a:cxn>
                  <a:cxn ang="0">
                    <a:pos x="114" y="67"/>
                  </a:cxn>
                  <a:cxn ang="0">
                    <a:pos x="110" y="82"/>
                  </a:cxn>
                  <a:cxn ang="0">
                    <a:pos x="100" y="79"/>
                  </a:cxn>
                  <a:cxn ang="0">
                    <a:pos x="90" y="94"/>
                  </a:cxn>
                  <a:cxn ang="0">
                    <a:pos x="91" y="106"/>
                  </a:cxn>
                  <a:cxn ang="0">
                    <a:pos x="74" y="126"/>
                  </a:cxn>
                  <a:cxn ang="0">
                    <a:pos x="71" y="153"/>
                  </a:cxn>
                  <a:cxn ang="0">
                    <a:pos x="52" y="185"/>
                  </a:cxn>
                  <a:cxn ang="0">
                    <a:pos x="58" y="231"/>
                  </a:cxn>
                  <a:cxn ang="0">
                    <a:pos x="48" y="205"/>
                  </a:cxn>
                  <a:cxn ang="0">
                    <a:pos x="35" y="205"/>
                  </a:cxn>
                  <a:cxn ang="0">
                    <a:pos x="20" y="229"/>
                  </a:cxn>
                  <a:cxn ang="0">
                    <a:pos x="20" y="285"/>
                  </a:cxn>
                  <a:cxn ang="0">
                    <a:pos x="32" y="310"/>
                  </a:cxn>
                  <a:cxn ang="0">
                    <a:pos x="36" y="277"/>
                  </a:cxn>
                  <a:cxn ang="0">
                    <a:pos x="45" y="269"/>
                  </a:cxn>
                  <a:cxn ang="0">
                    <a:pos x="42" y="310"/>
                  </a:cxn>
                  <a:cxn ang="0">
                    <a:pos x="61" y="304"/>
                  </a:cxn>
                  <a:cxn ang="0">
                    <a:pos x="65" y="331"/>
                  </a:cxn>
                  <a:cxn ang="0">
                    <a:pos x="74" y="350"/>
                  </a:cxn>
                  <a:cxn ang="0">
                    <a:pos x="92" y="350"/>
                  </a:cxn>
                  <a:cxn ang="0">
                    <a:pos x="89" y="367"/>
                  </a:cxn>
                  <a:cxn ang="0">
                    <a:pos x="65" y="351"/>
                  </a:cxn>
                  <a:cxn ang="0">
                    <a:pos x="50" y="326"/>
                  </a:cxn>
                  <a:cxn ang="0">
                    <a:pos x="41" y="331"/>
                  </a:cxn>
                  <a:cxn ang="0">
                    <a:pos x="31" y="320"/>
                  </a:cxn>
                  <a:cxn ang="0">
                    <a:pos x="27" y="327"/>
                  </a:cxn>
                  <a:cxn ang="0">
                    <a:pos x="18" y="309"/>
                  </a:cxn>
                  <a:cxn ang="0">
                    <a:pos x="36" y="132"/>
                  </a:cxn>
                  <a:cxn ang="0">
                    <a:pos x="76" y="46"/>
                  </a:cxn>
                </a:cxnLst>
                <a:rect l="0" t="0" r="r" b="b"/>
                <a:pathLst>
                  <a:path w="164" h="367">
                    <a:moveTo>
                      <a:pt x="76" y="46"/>
                    </a:moveTo>
                    <a:cubicBezTo>
                      <a:pt x="76" y="70"/>
                      <a:pt x="76" y="70"/>
                      <a:pt x="76" y="70"/>
                    </a:cubicBezTo>
                    <a:cubicBezTo>
                      <a:pt x="90" y="38"/>
                      <a:pt x="90" y="38"/>
                      <a:pt x="90" y="38"/>
                    </a:cubicBezTo>
                    <a:cubicBezTo>
                      <a:pt x="102" y="34"/>
                      <a:pt x="102" y="34"/>
                      <a:pt x="102" y="34"/>
                    </a:cubicBezTo>
                    <a:cubicBezTo>
                      <a:pt x="110" y="6"/>
                      <a:pt x="110" y="6"/>
                      <a:pt x="110" y="6"/>
                    </a:cubicBezTo>
                    <a:cubicBezTo>
                      <a:pt x="123" y="4"/>
                      <a:pt x="123" y="4"/>
                      <a:pt x="123" y="4"/>
                    </a:cubicBezTo>
                    <a:cubicBezTo>
                      <a:pt x="124" y="12"/>
                      <a:pt x="124" y="12"/>
                      <a:pt x="124" y="12"/>
                    </a:cubicBezTo>
                    <a:cubicBezTo>
                      <a:pt x="137" y="0"/>
                      <a:pt x="137" y="0"/>
                      <a:pt x="137" y="0"/>
                    </a:cubicBezTo>
                    <a:cubicBezTo>
                      <a:pt x="132" y="19"/>
                      <a:pt x="132" y="19"/>
                      <a:pt x="132" y="19"/>
                    </a:cubicBezTo>
                    <a:cubicBezTo>
                      <a:pt x="146" y="8"/>
                      <a:pt x="146" y="8"/>
                      <a:pt x="146" y="8"/>
                    </a:cubicBezTo>
                    <a:cubicBezTo>
                      <a:pt x="145" y="25"/>
                      <a:pt x="145" y="25"/>
                      <a:pt x="145" y="25"/>
                    </a:cubicBezTo>
                    <a:cubicBezTo>
                      <a:pt x="164" y="32"/>
                      <a:pt x="164" y="32"/>
                      <a:pt x="164" y="32"/>
                    </a:cubicBezTo>
                    <a:cubicBezTo>
                      <a:pt x="147" y="46"/>
                      <a:pt x="147" y="46"/>
                      <a:pt x="147" y="46"/>
                    </a:cubicBezTo>
                    <a:cubicBezTo>
                      <a:pt x="137" y="44"/>
                      <a:pt x="137" y="44"/>
                      <a:pt x="137" y="44"/>
                    </a:cubicBezTo>
                    <a:cubicBezTo>
                      <a:pt x="135" y="32"/>
                      <a:pt x="135" y="32"/>
                      <a:pt x="135" y="32"/>
                    </a:cubicBezTo>
                    <a:cubicBezTo>
                      <a:pt x="111" y="41"/>
                      <a:pt x="111" y="41"/>
                      <a:pt x="111" y="41"/>
                    </a:cubicBezTo>
                    <a:cubicBezTo>
                      <a:pt x="94" y="75"/>
                      <a:pt x="94" y="75"/>
                      <a:pt x="94" y="75"/>
                    </a:cubicBezTo>
                    <a:cubicBezTo>
                      <a:pt x="130" y="52"/>
                      <a:pt x="130" y="52"/>
                      <a:pt x="130" y="52"/>
                    </a:cubicBezTo>
                    <a:cubicBezTo>
                      <a:pt x="135" y="60"/>
                      <a:pt x="135" y="60"/>
                      <a:pt x="135" y="60"/>
                    </a:cubicBezTo>
                    <a:cubicBezTo>
                      <a:pt x="114" y="67"/>
                      <a:pt x="114" y="67"/>
                      <a:pt x="114" y="67"/>
                    </a:cubicBezTo>
                    <a:cubicBezTo>
                      <a:pt x="110" y="82"/>
                      <a:pt x="110" y="82"/>
                      <a:pt x="110" y="82"/>
                    </a:cubicBezTo>
                    <a:cubicBezTo>
                      <a:pt x="100" y="79"/>
                      <a:pt x="100" y="79"/>
                      <a:pt x="100" y="79"/>
                    </a:cubicBezTo>
                    <a:cubicBezTo>
                      <a:pt x="90" y="94"/>
                      <a:pt x="90" y="94"/>
                      <a:pt x="90" y="94"/>
                    </a:cubicBezTo>
                    <a:cubicBezTo>
                      <a:pt x="91" y="106"/>
                      <a:pt x="91" y="106"/>
                      <a:pt x="91" y="106"/>
                    </a:cubicBezTo>
                    <a:cubicBezTo>
                      <a:pt x="74" y="126"/>
                      <a:pt x="74" y="126"/>
                      <a:pt x="74" y="126"/>
                    </a:cubicBezTo>
                    <a:cubicBezTo>
                      <a:pt x="71" y="153"/>
                      <a:pt x="71" y="153"/>
                      <a:pt x="71" y="153"/>
                    </a:cubicBezTo>
                    <a:cubicBezTo>
                      <a:pt x="52" y="185"/>
                      <a:pt x="52" y="185"/>
                      <a:pt x="52" y="185"/>
                    </a:cubicBezTo>
                    <a:cubicBezTo>
                      <a:pt x="58" y="231"/>
                      <a:pt x="58" y="231"/>
                      <a:pt x="58" y="231"/>
                    </a:cubicBezTo>
                    <a:cubicBezTo>
                      <a:pt x="48" y="205"/>
                      <a:pt x="48" y="205"/>
                      <a:pt x="48" y="205"/>
                    </a:cubicBezTo>
                    <a:cubicBezTo>
                      <a:pt x="35" y="205"/>
                      <a:pt x="35" y="205"/>
                      <a:pt x="35" y="205"/>
                    </a:cubicBezTo>
                    <a:cubicBezTo>
                      <a:pt x="20" y="229"/>
                      <a:pt x="20" y="229"/>
                      <a:pt x="20" y="229"/>
                    </a:cubicBezTo>
                    <a:cubicBezTo>
                      <a:pt x="20" y="285"/>
                      <a:pt x="20" y="285"/>
                      <a:pt x="20" y="285"/>
                    </a:cubicBezTo>
                    <a:cubicBezTo>
                      <a:pt x="32" y="310"/>
                      <a:pt x="32" y="310"/>
                      <a:pt x="32" y="310"/>
                    </a:cubicBezTo>
                    <a:cubicBezTo>
                      <a:pt x="36" y="277"/>
                      <a:pt x="36" y="277"/>
                      <a:pt x="36" y="277"/>
                    </a:cubicBezTo>
                    <a:cubicBezTo>
                      <a:pt x="45" y="269"/>
                      <a:pt x="45" y="269"/>
                      <a:pt x="45" y="269"/>
                    </a:cubicBezTo>
                    <a:cubicBezTo>
                      <a:pt x="42" y="310"/>
                      <a:pt x="42" y="310"/>
                      <a:pt x="42" y="310"/>
                    </a:cubicBezTo>
                    <a:cubicBezTo>
                      <a:pt x="61" y="304"/>
                      <a:pt x="61" y="304"/>
                      <a:pt x="61" y="304"/>
                    </a:cubicBezTo>
                    <a:cubicBezTo>
                      <a:pt x="65" y="331"/>
                      <a:pt x="65" y="331"/>
                      <a:pt x="65" y="331"/>
                    </a:cubicBezTo>
                    <a:cubicBezTo>
                      <a:pt x="74" y="350"/>
                      <a:pt x="74" y="350"/>
                      <a:pt x="74" y="350"/>
                    </a:cubicBezTo>
                    <a:cubicBezTo>
                      <a:pt x="92" y="350"/>
                      <a:pt x="92" y="350"/>
                      <a:pt x="92" y="350"/>
                    </a:cubicBezTo>
                    <a:cubicBezTo>
                      <a:pt x="89" y="367"/>
                      <a:pt x="89" y="367"/>
                      <a:pt x="89" y="367"/>
                    </a:cubicBezTo>
                    <a:cubicBezTo>
                      <a:pt x="65" y="351"/>
                      <a:pt x="65" y="351"/>
                      <a:pt x="65" y="351"/>
                    </a:cubicBezTo>
                    <a:cubicBezTo>
                      <a:pt x="50" y="326"/>
                      <a:pt x="50" y="326"/>
                      <a:pt x="50" y="326"/>
                    </a:cubicBezTo>
                    <a:cubicBezTo>
                      <a:pt x="41" y="331"/>
                      <a:pt x="41" y="331"/>
                      <a:pt x="41" y="331"/>
                    </a:cubicBezTo>
                    <a:cubicBezTo>
                      <a:pt x="31" y="320"/>
                      <a:pt x="31" y="320"/>
                      <a:pt x="31" y="320"/>
                    </a:cubicBezTo>
                    <a:cubicBezTo>
                      <a:pt x="27" y="327"/>
                      <a:pt x="27" y="327"/>
                      <a:pt x="27" y="327"/>
                    </a:cubicBezTo>
                    <a:cubicBezTo>
                      <a:pt x="18" y="309"/>
                      <a:pt x="18" y="309"/>
                      <a:pt x="18" y="309"/>
                    </a:cubicBezTo>
                    <a:cubicBezTo>
                      <a:pt x="18" y="309"/>
                      <a:pt x="0" y="209"/>
                      <a:pt x="36" y="132"/>
                    </a:cubicBezTo>
                    <a:cubicBezTo>
                      <a:pt x="71" y="55"/>
                      <a:pt x="53" y="83"/>
                      <a:pt x="76" y="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8"/>
              <p:cNvSpPr>
                <a:spLocks/>
              </p:cNvSpPr>
              <p:nvPr/>
            </p:nvSpPr>
            <p:spPr bwMode="auto">
              <a:xfrm>
                <a:off x="363538" y="1397000"/>
                <a:ext cx="142875" cy="101600"/>
              </a:xfrm>
              <a:custGeom>
                <a:avLst/>
                <a:gdLst/>
                <a:ahLst/>
                <a:cxnLst>
                  <a:cxn ang="0">
                    <a:pos x="19" y="7"/>
                  </a:cxn>
                  <a:cxn ang="0">
                    <a:pos x="0" y="19"/>
                  </a:cxn>
                  <a:cxn ang="0">
                    <a:pos x="0" y="64"/>
                  </a:cxn>
                  <a:cxn ang="0">
                    <a:pos x="10" y="64"/>
                  </a:cxn>
                  <a:cxn ang="0">
                    <a:pos x="12" y="35"/>
                  </a:cxn>
                  <a:cxn ang="0">
                    <a:pos x="52" y="43"/>
                  </a:cxn>
                  <a:cxn ang="0">
                    <a:pos x="40" y="64"/>
                  </a:cxn>
                  <a:cxn ang="0">
                    <a:pos x="90" y="54"/>
                  </a:cxn>
                  <a:cxn ang="0">
                    <a:pos x="90" y="26"/>
                  </a:cxn>
                  <a:cxn ang="0">
                    <a:pos x="59" y="7"/>
                  </a:cxn>
                  <a:cxn ang="0">
                    <a:pos x="31" y="0"/>
                  </a:cxn>
                  <a:cxn ang="0">
                    <a:pos x="19" y="7"/>
                  </a:cxn>
                </a:cxnLst>
                <a:rect l="0" t="0" r="r" b="b"/>
                <a:pathLst>
                  <a:path w="90" h="64">
                    <a:moveTo>
                      <a:pt x="19" y="7"/>
                    </a:moveTo>
                    <a:lnTo>
                      <a:pt x="0" y="19"/>
                    </a:lnTo>
                    <a:lnTo>
                      <a:pt x="0" y="64"/>
                    </a:lnTo>
                    <a:lnTo>
                      <a:pt x="10" y="64"/>
                    </a:lnTo>
                    <a:lnTo>
                      <a:pt x="12" y="35"/>
                    </a:lnTo>
                    <a:lnTo>
                      <a:pt x="52" y="43"/>
                    </a:lnTo>
                    <a:lnTo>
                      <a:pt x="40" y="64"/>
                    </a:lnTo>
                    <a:lnTo>
                      <a:pt x="90" y="54"/>
                    </a:lnTo>
                    <a:lnTo>
                      <a:pt x="90" y="26"/>
                    </a:lnTo>
                    <a:lnTo>
                      <a:pt x="59" y="7"/>
                    </a:lnTo>
                    <a:lnTo>
                      <a:pt x="31" y="0"/>
                    </a:lnTo>
                    <a:lnTo>
                      <a:pt x="1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9"/>
              <p:cNvSpPr>
                <a:spLocks/>
              </p:cNvSpPr>
              <p:nvPr/>
            </p:nvSpPr>
            <p:spPr bwMode="auto">
              <a:xfrm>
                <a:off x="528638" y="1411288"/>
                <a:ext cx="84138" cy="106363"/>
              </a:xfrm>
              <a:custGeom>
                <a:avLst/>
                <a:gdLst/>
                <a:ahLst/>
                <a:cxnLst>
                  <a:cxn ang="0">
                    <a:pos x="27" y="0"/>
                  </a:cxn>
                  <a:cxn ang="0">
                    <a:pos x="0" y="17"/>
                  </a:cxn>
                  <a:cxn ang="0">
                    <a:pos x="0" y="67"/>
                  </a:cxn>
                  <a:cxn ang="0">
                    <a:pos x="15" y="50"/>
                  </a:cxn>
                  <a:cxn ang="0">
                    <a:pos x="43" y="50"/>
                  </a:cxn>
                  <a:cxn ang="0">
                    <a:pos x="53" y="12"/>
                  </a:cxn>
                  <a:cxn ang="0">
                    <a:pos x="27" y="0"/>
                  </a:cxn>
                </a:cxnLst>
                <a:rect l="0" t="0" r="r" b="b"/>
                <a:pathLst>
                  <a:path w="53" h="67">
                    <a:moveTo>
                      <a:pt x="27" y="0"/>
                    </a:moveTo>
                    <a:lnTo>
                      <a:pt x="0" y="17"/>
                    </a:lnTo>
                    <a:lnTo>
                      <a:pt x="0" y="67"/>
                    </a:lnTo>
                    <a:lnTo>
                      <a:pt x="15" y="50"/>
                    </a:lnTo>
                    <a:lnTo>
                      <a:pt x="43" y="50"/>
                    </a:lnTo>
                    <a:lnTo>
                      <a:pt x="53" y="12"/>
                    </a:lnTo>
                    <a:lnTo>
                      <a:pt x="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Line 10"/>
              <p:cNvSpPr>
                <a:spLocks noChangeShapeType="1"/>
              </p:cNvSpPr>
              <p:nvPr/>
            </p:nvSpPr>
            <p:spPr bwMode="auto">
              <a:xfrm>
                <a:off x="928688" y="2673350"/>
                <a:ext cx="1588" cy="1588"/>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Line 11"/>
              <p:cNvSpPr>
                <a:spLocks noChangeShapeType="1"/>
              </p:cNvSpPr>
              <p:nvPr/>
            </p:nvSpPr>
            <p:spPr bwMode="auto">
              <a:xfrm>
                <a:off x="928688" y="2673350"/>
                <a:ext cx="1588" cy="1588"/>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5" name="Group 333"/>
            <p:cNvGrpSpPr/>
            <p:nvPr/>
          </p:nvGrpSpPr>
          <p:grpSpPr>
            <a:xfrm rot="1533382">
              <a:off x="2935563" y="3019455"/>
              <a:ext cx="347716" cy="337347"/>
              <a:chOff x="3288671" y="4266235"/>
              <a:chExt cx="455311" cy="441733"/>
            </a:xfrm>
            <a:grpFill/>
          </p:grpSpPr>
          <p:sp>
            <p:nvSpPr>
              <p:cNvPr id="129" name="Freeform 77"/>
              <p:cNvSpPr>
                <a:spLocks/>
              </p:cNvSpPr>
              <p:nvPr/>
            </p:nvSpPr>
            <p:spPr bwMode="auto">
              <a:xfrm rot="1376633">
                <a:off x="3288671" y="4266235"/>
                <a:ext cx="359013" cy="392948"/>
              </a:xfrm>
              <a:custGeom>
                <a:avLst/>
                <a:gdLst/>
                <a:ahLst/>
                <a:cxnLst>
                  <a:cxn ang="0">
                    <a:pos x="0" y="166"/>
                  </a:cxn>
                  <a:cxn ang="0">
                    <a:pos x="926" y="0"/>
                  </a:cxn>
                  <a:cxn ang="0">
                    <a:pos x="1167" y="277"/>
                  </a:cxn>
                  <a:cxn ang="0">
                    <a:pos x="2403" y="0"/>
                  </a:cxn>
                  <a:cxn ang="0">
                    <a:pos x="2519" y="296"/>
                  </a:cxn>
                  <a:cxn ang="0">
                    <a:pos x="1697" y="509"/>
                  </a:cxn>
                  <a:cxn ang="0">
                    <a:pos x="1543" y="355"/>
                  </a:cxn>
                  <a:cxn ang="0">
                    <a:pos x="798" y="592"/>
                  </a:cxn>
                  <a:cxn ang="0">
                    <a:pos x="1023" y="2613"/>
                  </a:cxn>
                  <a:cxn ang="0">
                    <a:pos x="999" y="2795"/>
                  </a:cxn>
                  <a:cxn ang="0">
                    <a:pos x="0" y="166"/>
                  </a:cxn>
                </a:cxnLst>
                <a:rect l="0" t="0" r="r" b="b"/>
                <a:pathLst>
                  <a:path w="2519" h="2795">
                    <a:moveTo>
                      <a:pt x="0" y="166"/>
                    </a:moveTo>
                    <a:lnTo>
                      <a:pt x="926" y="0"/>
                    </a:lnTo>
                    <a:lnTo>
                      <a:pt x="1167" y="277"/>
                    </a:lnTo>
                    <a:lnTo>
                      <a:pt x="2403" y="0"/>
                    </a:lnTo>
                    <a:lnTo>
                      <a:pt x="2519" y="296"/>
                    </a:lnTo>
                    <a:lnTo>
                      <a:pt x="1697" y="509"/>
                    </a:lnTo>
                    <a:lnTo>
                      <a:pt x="1543" y="355"/>
                    </a:lnTo>
                    <a:lnTo>
                      <a:pt x="798" y="592"/>
                    </a:lnTo>
                    <a:lnTo>
                      <a:pt x="1023" y="2613"/>
                    </a:lnTo>
                    <a:lnTo>
                      <a:pt x="999" y="2795"/>
                    </a:lnTo>
                    <a:lnTo>
                      <a:pt x="0" y="1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78"/>
              <p:cNvSpPr>
                <a:spLocks/>
              </p:cNvSpPr>
              <p:nvPr/>
            </p:nvSpPr>
            <p:spPr bwMode="auto">
              <a:xfrm rot="1376633">
                <a:off x="3288671" y="4266235"/>
                <a:ext cx="359013" cy="392948"/>
              </a:xfrm>
              <a:custGeom>
                <a:avLst/>
                <a:gdLst/>
                <a:ahLst/>
                <a:cxnLst>
                  <a:cxn ang="0">
                    <a:pos x="0" y="166"/>
                  </a:cxn>
                  <a:cxn ang="0">
                    <a:pos x="926" y="0"/>
                  </a:cxn>
                  <a:cxn ang="0">
                    <a:pos x="1167" y="277"/>
                  </a:cxn>
                  <a:cxn ang="0">
                    <a:pos x="2403" y="0"/>
                  </a:cxn>
                  <a:cxn ang="0">
                    <a:pos x="2519" y="296"/>
                  </a:cxn>
                  <a:cxn ang="0">
                    <a:pos x="1697" y="509"/>
                  </a:cxn>
                  <a:cxn ang="0">
                    <a:pos x="1543" y="355"/>
                  </a:cxn>
                  <a:cxn ang="0">
                    <a:pos x="798" y="592"/>
                  </a:cxn>
                  <a:cxn ang="0">
                    <a:pos x="1023" y="2613"/>
                  </a:cxn>
                  <a:cxn ang="0">
                    <a:pos x="999" y="2795"/>
                  </a:cxn>
                  <a:cxn ang="0">
                    <a:pos x="0" y="166"/>
                  </a:cxn>
                </a:cxnLst>
                <a:rect l="0" t="0" r="r" b="b"/>
                <a:pathLst>
                  <a:path w="2519" h="2795">
                    <a:moveTo>
                      <a:pt x="0" y="166"/>
                    </a:moveTo>
                    <a:lnTo>
                      <a:pt x="926" y="0"/>
                    </a:lnTo>
                    <a:lnTo>
                      <a:pt x="1167" y="277"/>
                    </a:lnTo>
                    <a:lnTo>
                      <a:pt x="2403" y="0"/>
                    </a:lnTo>
                    <a:lnTo>
                      <a:pt x="2519" y="296"/>
                    </a:lnTo>
                    <a:lnTo>
                      <a:pt x="1697" y="509"/>
                    </a:lnTo>
                    <a:lnTo>
                      <a:pt x="1543" y="355"/>
                    </a:lnTo>
                    <a:lnTo>
                      <a:pt x="798" y="592"/>
                    </a:lnTo>
                    <a:lnTo>
                      <a:pt x="1023" y="2613"/>
                    </a:lnTo>
                    <a:lnTo>
                      <a:pt x="999" y="2795"/>
                    </a:lnTo>
                    <a:lnTo>
                      <a:pt x="0" y="16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81"/>
              <p:cNvSpPr>
                <a:spLocks/>
              </p:cNvSpPr>
              <p:nvPr/>
            </p:nvSpPr>
            <p:spPr bwMode="auto">
              <a:xfrm rot="1376633">
                <a:off x="3414329" y="4357056"/>
                <a:ext cx="329653" cy="350912"/>
              </a:xfrm>
              <a:custGeom>
                <a:avLst/>
                <a:gdLst>
                  <a:gd name="connsiteX0" fmla="*/ 92 w 10000"/>
                  <a:gd name="connsiteY0" fmla="*/ 9288 h 10000"/>
                  <a:gd name="connsiteX1" fmla="*/ 8567 w 10000"/>
                  <a:gd name="connsiteY1" fmla="*/ 5806 h 10000"/>
                  <a:gd name="connsiteX2" fmla="*/ 8966 w 10000"/>
                  <a:gd name="connsiteY2" fmla="*/ 332 h 10000"/>
                  <a:gd name="connsiteX3" fmla="*/ 952 w 10000"/>
                  <a:gd name="connsiteY3" fmla="*/ 2856 h 10000"/>
                  <a:gd name="connsiteX4" fmla="*/ 10000 w 10000"/>
                  <a:gd name="connsiteY4" fmla="*/ 0 h 10000"/>
                  <a:gd name="connsiteX5" fmla="*/ 9099 w 10000"/>
                  <a:gd name="connsiteY5" fmla="*/ 6224 h 10000"/>
                  <a:gd name="connsiteX6" fmla="*/ 0 w 10000"/>
                  <a:gd name="connsiteY6" fmla="*/ 10000 h 10000"/>
                  <a:gd name="connsiteX7" fmla="*/ 92 w 10000"/>
                  <a:gd name="connsiteY7" fmla="*/ 9288 h 10000"/>
                  <a:gd name="connsiteX0" fmla="*/ 92 w 10000"/>
                  <a:gd name="connsiteY0" fmla="*/ 9288 h 10000"/>
                  <a:gd name="connsiteX1" fmla="*/ 8567 w 10000"/>
                  <a:gd name="connsiteY1" fmla="*/ 5806 h 10000"/>
                  <a:gd name="connsiteX2" fmla="*/ 8966 w 10000"/>
                  <a:gd name="connsiteY2" fmla="*/ 332 h 10000"/>
                  <a:gd name="connsiteX3" fmla="*/ 10000 w 10000"/>
                  <a:gd name="connsiteY3" fmla="*/ 0 h 10000"/>
                  <a:gd name="connsiteX4" fmla="*/ 9099 w 10000"/>
                  <a:gd name="connsiteY4" fmla="*/ 6224 h 10000"/>
                  <a:gd name="connsiteX5" fmla="*/ 0 w 10000"/>
                  <a:gd name="connsiteY5" fmla="*/ 10000 h 10000"/>
                  <a:gd name="connsiteX6" fmla="*/ 92 w 10000"/>
                  <a:gd name="connsiteY6" fmla="*/ 9288 h 10000"/>
                  <a:gd name="connsiteX0" fmla="*/ 92 w 10000"/>
                  <a:gd name="connsiteY0" fmla="*/ 9288 h 10000"/>
                  <a:gd name="connsiteX1" fmla="*/ 459 w 10000"/>
                  <a:gd name="connsiteY1" fmla="*/ 2471 h 10000"/>
                  <a:gd name="connsiteX2" fmla="*/ 8966 w 10000"/>
                  <a:gd name="connsiteY2" fmla="*/ 332 h 10000"/>
                  <a:gd name="connsiteX3" fmla="*/ 10000 w 10000"/>
                  <a:gd name="connsiteY3" fmla="*/ 0 h 10000"/>
                  <a:gd name="connsiteX4" fmla="*/ 9099 w 10000"/>
                  <a:gd name="connsiteY4" fmla="*/ 6224 h 10000"/>
                  <a:gd name="connsiteX5" fmla="*/ 0 w 10000"/>
                  <a:gd name="connsiteY5" fmla="*/ 10000 h 10000"/>
                  <a:gd name="connsiteX6" fmla="*/ 92 w 10000"/>
                  <a:gd name="connsiteY6" fmla="*/ 92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92" y="9288"/>
                    </a:moveTo>
                    <a:cubicBezTo>
                      <a:pt x="214" y="7016"/>
                      <a:pt x="337" y="4743"/>
                      <a:pt x="459" y="2471"/>
                    </a:cubicBezTo>
                    <a:lnTo>
                      <a:pt x="8966" y="332"/>
                    </a:lnTo>
                    <a:lnTo>
                      <a:pt x="10000" y="0"/>
                    </a:lnTo>
                    <a:cubicBezTo>
                      <a:pt x="9990" y="66"/>
                      <a:pt x="9110" y="6195"/>
                      <a:pt x="9099" y="6224"/>
                    </a:cubicBezTo>
                    <a:cubicBezTo>
                      <a:pt x="9079" y="6233"/>
                      <a:pt x="82" y="9972"/>
                      <a:pt x="0" y="10000"/>
                    </a:cubicBezTo>
                    <a:cubicBezTo>
                      <a:pt x="0" y="9991"/>
                      <a:pt x="41" y="9715"/>
                      <a:pt x="92" y="928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 name="Group 339"/>
            <p:cNvGrpSpPr/>
            <p:nvPr/>
          </p:nvGrpSpPr>
          <p:grpSpPr>
            <a:xfrm rot="21197485">
              <a:off x="3122196" y="5560033"/>
              <a:ext cx="461606" cy="291164"/>
              <a:chOff x="3311860" y="6162172"/>
              <a:chExt cx="461606" cy="291164"/>
            </a:xfrm>
            <a:grpFill/>
          </p:grpSpPr>
          <p:sp>
            <p:nvSpPr>
              <p:cNvPr id="127" name="Round Same Side Corner Rectangle 126"/>
              <p:cNvSpPr/>
              <p:nvPr/>
            </p:nvSpPr>
            <p:spPr>
              <a:xfrm>
                <a:off x="3311860" y="6162172"/>
                <a:ext cx="461606" cy="78921"/>
              </a:xfrm>
              <a:prstGeom prst="round2SameRect">
                <a:avLst>
                  <a:gd name="adj1" fmla="val 34128"/>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 Same Side Corner Rectangle 127"/>
              <p:cNvSpPr/>
              <p:nvPr/>
            </p:nvSpPr>
            <p:spPr>
              <a:xfrm>
                <a:off x="3311860" y="6271775"/>
                <a:ext cx="461606" cy="181561"/>
              </a:xfrm>
              <a:prstGeom prst="round2SameRect">
                <a:avLst>
                  <a:gd name="adj1" fmla="val 0"/>
                  <a:gd name="adj2" fmla="val 155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340"/>
            <p:cNvGrpSpPr/>
            <p:nvPr/>
          </p:nvGrpSpPr>
          <p:grpSpPr>
            <a:xfrm rot="179378">
              <a:off x="2276876" y="4526583"/>
              <a:ext cx="308829" cy="200389"/>
              <a:chOff x="3311860" y="6162172"/>
              <a:chExt cx="461606" cy="291164"/>
            </a:xfrm>
            <a:grpFill/>
          </p:grpSpPr>
          <p:sp>
            <p:nvSpPr>
              <p:cNvPr id="125" name="Round Same Side Corner Rectangle 124"/>
              <p:cNvSpPr/>
              <p:nvPr/>
            </p:nvSpPr>
            <p:spPr>
              <a:xfrm>
                <a:off x="3311860" y="6162172"/>
                <a:ext cx="461606" cy="78921"/>
              </a:xfrm>
              <a:prstGeom prst="round2SameRect">
                <a:avLst>
                  <a:gd name="adj1" fmla="val 34128"/>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 Same Side Corner Rectangle 125"/>
              <p:cNvSpPr/>
              <p:nvPr/>
            </p:nvSpPr>
            <p:spPr>
              <a:xfrm>
                <a:off x="3311860" y="6271775"/>
                <a:ext cx="461606" cy="181561"/>
              </a:xfrm>
              <a:prstGeom prst="round2SameRect">
                <a:avLst>
                  <a:gd name="adj1" fmla="val 0"/>
                  <a:gd name="adj2" fmla="val 155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360"/>
            <p:cNvGrpSpPr/>
            <p:nvPr/>
          </p:nvGrpSpPr>
          <p:grpSpPr>
            <a:xfrm>
              <a:off x="1780385" y="4750028"/>
              <a:ext cx="510407" cy="794755"/>
              <a:chOff x="791580" y="5049180"/>
              <a:chExt cx="510407" cy="794755"/>
            </a:xfrm>
            <a:grpFill/>
          </p:grpSpPr>
          <p:sp>
            <p:nvSpPr>
              <p:cNvPr id="110" name="Freeform 32"/>
              <p:cNvSpPr>
                <a:spLocks/>
              </p:cNvSpPr>
              <p:nvPr/>
            </p:nvSpPr>
            <p:spPr bwMode="auto">
              <a:xfrm>
                <a:off x="853769" y="5588825"/>
                <a:ext cx="431280" cy="231419"/>
              </a:xfrm>
              <a:custGeom>
                <a:avLst/>
                <a:gdLst/>
                <a:ahLst/>
                <a:cxnLst>
                  <a:cxn ang="0">
                    <a:pos x="1282" y="0"/>
                  </a:cxn>
                  <a:cxn ang="0">
                    <a:pos x="1706" y="265"/>
                  </a:cxn>
                  <a:cxn ang="0">
                    <a:pos x="422" y="928"/>
                  </a:cxn>
                  <a:cxn ang="0">
                    <a:pos x="0" y="656"/>
                  </a:cxn>
                  <a:cxn ang="0">
                    <a:pos x="1282" y="0"/>
                  </a:cxn>
                  <a:cxn ang="0">
                    <a:pos x="1282" y="0"/>
                  </a:cxn>
                </a:cxnLst>
                <a:rect l="0" t="0" r="r" b="b"/>
                <a:pathLst>
                  <a:path w="1706" h="928">
                    <a:moveTo>
                      <a:pt x="1282" y="0"/>
                    </a:moveTo>
                    <a:lnTo>
                      <a:pt x="1706" y="265"/>
                    </a:lnTo>
                    <a:lnTo>
                      <a:pt x="422" y="928"/>
                    </a:lnTo>
                    <a:lnTo>
                      <a:pt x="0" y="656"/>
                    </a:lnTo>
                    <a:lnTo>
                      <a:pt x="1282" y="0"/>
                    </a:lnTo>
                    <a:lnTo>
                      <a:pt x="128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33"/>
              <p:cNvSpPr>
                <a:spLocks/>
              </p:cNvSpPr>
              <p:nvPr/>
            </p:nvSpPr>
            <p:spPr bwMode="auto">
              <a:xfrm>
                <a:off x="993316" y="5613015"/>
                <a:ext cx="155726" cy="110972"/>
              </a:xfrm>
              <a:custGeom>
                <a:avLst/>
                <a:gdLst/>
                <a:ahLst/>
                <a:cxnLst>
                  <a:cxn ang="0">
                    <a:pos x="616" y="128"/>
                  </a:cxn>
                  <a:cxn ang="0">
                    <a:pos x="0" y="445"/>
                  </a:cxn>
                  <a:cxn ang="0">
                    <a:pos x="0" y="317"/>
                  </a:cxn>
                  <a:cxn ang="0">
                    <a:pos x="616" y="0"/>
                  </a:cxn>
                  <a:cxn ang="0">
                    <a:pos x="616" y="128"/>
                  </a:cxn>
                  <a:cxn ang="0">
                    <a:pos x="616" y="128"/>
                  </a:cxn>
                </a:cxnLst>
                <a:rect l="0" t="0" r="r" b="b"/>
                <a:pathLst>
                  <a:path w="616" h="445">
                    <a:moveTo>
                      <a:pt x="616" y="128"/>
                    </a:moveTo>
                    <a:lnTo>
                      <a:pt x="0" y="445"/>
                    </a:lnTo>
                    <a:lnTo>
                      <a:pt x="0" y="317"/>
                    </a:lnTo>
                    <a:lnTo>
                      <a:pt x="616" y="0"/>
                    </a:lnTo>
                    <a:lnTo>
                      <a:pt x="616" y="128"/>
                    </a:lnTo>
                    <a:lnTo>
                      <a:pt x="616"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34"/>
              <p:cNvSpPr>
                <a:spLocks/>
              </p:cNvSpPr>
              <p:nvPr/>
            </p:nvSpPr>
            <p:spPr bwMode="auto">
              <a:xfrm>
                <a:off x="955648" y="5668625"/>
                <a:ext cx="37668" cy="54862"/>
              </a:xfrm>
              <a:custGeom>
                <a:avLst/>
                <a:gdLst/>
                <a:ahLst/>
                <a:cxnLst>
                  <a:cxn ang="0">
                    <a:pos x="0" y="123"/>
                  </a:cxn>
                  <a:cxn ang="0">
                    <a:pos x="149" y="220"/>
                  </a:cxn>
                  <a:cxn ang="0">
                    <a:pos x="149" y="94"/>
                  </a:cxn>
                  <a:cxn ang="0">
                    <a:pos x="0" y="0"/>
                  </a:cxn>
                  <a:cxn ang="0">
                    <a:pos x="0" y="123"/>
                  </a:cxn>
                  <a:cxn ang="0">
                    <a:pos x="0" y="123"/>
                  </a:cxn>
                </a:cxnLst>
                <a:rect l="0" t="0" r="r" b="b"/>
                <a:pathLst>
                  <a:path w="149" h="220">
                    <a:moveTo>
                      <a:pt x="0" y="123"/>
                    </a:moveTo>
                    <a:lnTo>
                      <a:pt x="149" y="220"/>
                    </a:lnTo>
                    <a:lnTo>
                      <a:pt x="149" y="94"/>
                    </a:lnTo>
                    <a:lnTo>
                      <a:pt x="0" y="0"/>
                    </a:lnTo>
                    <a:lnTo>
                      <a:pt x="0" y="123"/>
                    </a:lnTo>
                    <a:lnTo>
                      <a:pt x="0" y="1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35"/>
              <p:cNvSpPr>
                <a:spLocks/>
              </p:cNvSpPr>
              <p:nvPr/>
            </p:nvSpPr>
            <p:spPr bwMode="auto">
              <a:xfrm>
                <a:off x="955648" y="5589574"/>
                <a:ext cx="194152" cy="102493"/>
              </a:xfrm>
              <a:custGeom>
                <a:avLst/>
                <a:gdLst/>
                <a:ahLst/>
                <a:cxnLst>
                  <a:cxn ang="0">
                    <a:pos x="768" y="94"/>
                  </a:cxn>
                  <a:cxn ang="0">
                    <a:pos x="619" y="0"/>
                  </a:cxn>
                  <a:cxn ang="0">
                    <a:pos x="0" y="317"/>
                  </a:cxn>
                  <a:cxn ang="0">
                    <a:pos x="149" y="411"/>
                  </a:cxn>
                  <a:cxn ang="0">
                    <a:pos x="768" y="94"/>
                  </a:cxn>
                  <a:cxn ang="0">
                    <a:pos x="768" y="94"/>
                  </a:cxn>
                </a:cxnLst>
                <a:rect l="0" t="0" r="r" b="b"/>
                <a:pathLst>
                  <a:path w="768" h="411">
                    <a:moveTo>
                      <a:pt x="768" y="94"/>
                    </a:moveTo>
                    <a:lnTo>
                      <a:pt x="619" y="0"/>
                    </a:lnTo>
                    <a:lnTo>
                      <a:pt x="0" y="317"/>
                    </a:lnTo>
                    <a:lnTo>
                      <a:pt x="149" y="411"/>
                    </a:lnTo>
                    <a:lnTo>
                      <a:pt x="768" y="94"/>
                    </a:lnTo>
                    <a:lnTo>
                      <a:pt x="768" y="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36"/>
              <p:cNvSpPr>
                <a:spLocks/>
              </p:cNvSpPr>
              <p:nvPr/>
            </p:nvSpPr>
            <p:spPr bwMode="auto">
              <a:xfrm>
                <a:off x="853769" y="5752415"/>
                <a:ext cx="107188" cy="91520"/>
              </a:xfrm>
              <a:custGeom>
                <a:avLst/>
                <a:gdLst/>
                <a:ahLst/>
                <a:cxnLst>
                  <a:cxn ang="0">
                    <a:pos x="0" y="0"/>
                  </a:cxn>
                  <a:cxn ang="0">
                    <a:pos x="0" y="95"/>
                  </a:cxn>
                  <a:cxn ang="0">
                    <a:pos x="424" y="367"/>
                  </a:cxn>
                  <a:cxn ang="0">
                    <a:pos x="424" y="265"/>
                  </a:cxn>
                  <a:cxn ang="0">
                    <a:pos x="0" y="0"/>
                  </a:cxn>
                  <a:cxn ang="0">
                    <a:pos x="0" y="0"/>
                  </a:cxn>
                </a:cxnLst>
                <a:rect l="0" t="0" r="r" b="b"/>
                <a:pathLst>
                  <a:path w="424" h="367">
                    <a:moveTo>
                      <a:pt x="0" y="0"/>
                    </a:moveTo>
                    <a:lnTo>
                      <a:pt x="0" y="95"/>
                    </a:lnTo>
                    <a:lnTo>
                      <a:pt x="424" y="367"/>
                    </a:lnTo>
                    <a:lnTo>
                      <a:pt x="424" y="265"/>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37"/>
              <p:cNvSpPr>
                <a:spLocks/>
              </p:cNvSpPr>
              <p:nvPr/>
            </p:nvSpPr>
            <p:spPr bwMode="auto">
              <a:xfrm>
                <a:off x="960452" y="5654411"/>
                <a:ext cx="324598" cy="189524"/>
              </a:xfrm>
              <a:custGeom>
                <a:avLst/>
                <a:gdLst/>
                <a:ahLst/>
                <a:cxnLst>
                  <a:cxn ang="0">
                    <a:pos x="1284" y="97"/>
                  </a:cxn>
                  <a:cxn ang="0">
                    <a:pos x="0" y="760"/>
                  </a:cxn>
                  <a:cxn ang="0">
                    <a:pos x="0" y="665"/>
                  </a:cxn>
                  <a:cxn ang="0">
                    <a:pos x="1284" y="0"/>
                  </a:cxn>
                  <a:cxn ang="0">
                    <a:pos x="1284" y="97"/>
                  </a:cxn>
                  <a:cxn ang="0">
                    <a:pos x="1284" y="97"/>
                  </a:cxn>
                </a:cxnLst>
                <a:rect l="0" t="0" r="r" b="b"/>
                <a:pathLst>
                  <a:path w="1284" h="760">
                    <a:moveTo>
                      <a:pt x="1284" y="97"/>
                    </a:moveTo>
                    <a:lnTo>
                      <a:pt x="0" y="760"/>
                    </a:lnTo>
                    <a:lnTo>
                      <a:pt x="0" y="665"/>
                    </a:lnTo>
                    <a:lnTo>
                      <a:pt x="1284" y="0"/>
                    </a:lnTo>
                    <a:lnTo>
                      <a:pt x="1284" y="97"/>
                    </a:lnTo>
                    <a:lnTo>
                      <a:pt x="1284"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8"/>
              <p:cNvSpPr>
                <a:spLocks/>
              </p:cNvSpPr>
              <p:nvPr/>
            </p:nvSpPr>
            <p:spPr bwMode="auto">
              <a:xfrm>
                <a:off x="791580" y="5281347"/>
                <a:ext cx="50308" cy="476304"/>
              </a:xfrm>
              <a:custGeom>
                <a:avLst/>
                <a:gdLst/>
                <a:ahLst/>
                <a:cxnLst>
                  <a:cxn ang="0">
                    <a:pos x="199" y="1910"/>
                  </a:cxn>
                  <a:cxn ang="0">
                    <a:pos x="0" y="1775"/>
                  </a:cxn>
                  <a:cxn ang="0">
                    <a:pos x="0" y="0"/>
                  </a:cxn>
                  <a:cxn ang="0">
                    <a:pos x="199" y="135"/>
                  </a:cxn>
                  <a:cxn ang="0">
                    <a:pos x="199" y="1910"/>
                  </a:cxn>
                  <a:cxn ang="0">
                    <a:pos x="199" y="1910"/>
                  </a:cxn>
                </a:cxnLst>
                <a:rect l="0" t="0" r="r" b="b"/>
                <a:pathLst>
                  <a:path w="199" h="1910">
                    <a:moveTo>
                      <a:pt x="199" y="1910"/>
                    </a:moveTo>
                    <a:lnTo>
                      <a:pt x="0" y="1775"/>
                    </a:lnTo>
                    <a:lnTo>
                      <a:pt x="0" y="0"/>
                    </a:lnTo>
                    <a:lnTo>
                      <a:pt x="199" y="135"/>
                    </a:lnTo>
                    <a:lnTo>
                      <a:pt x="199" y="1910"/>
                    </a:lnTo>
                    <a:lnTo>
                      <a:pt x="199" y="19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39"/>
              <p:cNvSpPr>
                <a:spLocks noEditPoints="1"/>
              </p:cNvSpPr>
              <p:nvPr/>
            </p:nvSpPr>
            <p:spPr bwMode="auto">
              <a:xfrm>
                <a:off x="841887" y="5082347"/>
                <a:ext cx="460099" cy="675305"/>
              </a:xfrm>
              <a:custGeom>
                <a:avLst/>
                <a:gdLst/>
                <a:ahLst/>
                <a:cxnLst>
                  <a:cxn ang="0">
                    <a:pos x="0" y="394"/>
                  </a:cxn>
                  <a:cxn ang="0">
                    <a:pos x="768" y="0"/>
                  </a:cxn>
                  <a:cxn ang="0">
                    <a:pos x="768" y="750"/>
                  </a:cxn>
                  <a:cxn ang="0">
                    <a:pos x="0" y="1144"/>
                  </a:cxn>
                  <a:cxn ang="0">
                    <a:pos x="0" y="394"/>
                  </a:cxn>
                  <a:cxn ang="0">
                    <a:pos x="72" y="1023"/>
                  </a:cxn>
                  <a:cxn ang="0">
                    <a:pos x="729" y="686"/>
                  </a:cxn>
                  <a:cxn ang="0">
                    <a:pos x="729" y="103"/>
                  </a:cxn>
                  <a:cxn ang="0">
                    <a:pos x="597" y="171"/>
                  </a:cxn>
                  <a:cxn ang="0">
                    <a:pos x="597" y="171"/>
                  </a:cxn>
                  <a:cxn ang="0">
                    <a:pos x="593" y="171"/>
                  </a:cxn>
                  <a:cxn ang="0">
                    <a:pos x="593" y="173"/>
                  </a:cxn>
                  <a:cxn ang="0">
                    <a:pos x="483" y="229"/>
                  </a:cxn>
                  <a:cxn ang="0">
                    <a:pos x="483" y="229"/>
                  </a:cxn>
                  <a:cxn ang="0">
                    <a:pos x="483" y="229"/>
                  </a:cxn>
                  <a:cxn ang="0">
                    <a:pos x="379" y="283"/>
                  </a:cxn>
                  <a:cxn ang="0">
                    <a:pos x="377" y="283"/>
                  </a:cxn>
                  <a:cxn ang="0">
                    <a:pos x="377" y="283"/>
                  </a:cxn>
                  <a:cxn ang="0">
                    <a:pos x="156" y="397"/>
                  </a:cxn>
                  <a:cxn ang="0">
                    <a:pos x="154" y="397"/>
                  </a:cxn>
                  <a:cxn ang="0">
                    <a:pos x="154" y="398"/>
                  </a:cxn>
                  <a:cxn ang="0">
                    <a:pos x="72" y="440"/>
                  </a:cxn>
                  <a:cxn ang="0">
                    <a:pos x="72" y="555"/>
                  </a:cxn>
                  <a:cxn ang="0">
                    <a:pos x="71" y="556"/>
                  </a:cxn>
                  <a:cxn ang="0">
                    <a:pos x="72" y="559"/>
                  </a:cxn>
                  <a:cxn ang="0">
                    <a:pos x="72" y="559"/>
                  </a:cxn>
                  <a:cxn ang="0">
                    <a:pos x="72" y="674"/>
                  </a:cxn>
                  <a:cxn ang="0">
                    <a:pos x="71" y="675"/>
                  </a:cxn>
                  <a:cxn ang="0">
                    <a:pos x="72" y="678"/>
                  </a:cxn>
                  <a:cxn ang="0">
                    <a:pos x="72" y="678"/>
                  </a:cxn>
                  <a:cxn ang="0">
                    <a:pos x="72" y="791"/>
                  </a:cxn>
                  <a:cxn ang="0">
                    <a:pos x="72" y="791"/>
                  </a:cxn>
                  <a:cxn ang="0">
                    <a:pos x="72" y="794"/>
                  </a:cxn>
                  <a:cxn ang="0">
                    <a:pos x="71" y="795"/>
                  </a:cxn>
                  <a:cxn ang="0">
                    <a:pos x="72" y="797"/>
                  </a:cxn>
                  <a:cxn ang="0">
                    <a:pos x="72" y="845"/>
                  </a:cxn>
                  <a:cxn ang="0">
                    <a:pos x="72" y="845"/>
                  </a:cxn>
                  <a:cxn ang="0">
                    <a:pos x="72" y="909"/>
                  </a:cxn>
                  <a:cxn ang="0">
                    <a:pos x="71" y="910"/>
                  </a:cxn>
                  <a:cxn ang="0">
                    <a:pos x="72" y="913"/>
                  </a:cxn>
                  <a:cxn ang="0">
                    <a:pos x="72" y="913"/>
                  </a:cxn>
                  <a:cxn ang="0">
                    <a:pos x="72" y="1023"/>
                  </a:cxn>
                </a:cxnLst>
                <a:rect l="0" t="0" r="r" b="b"/>
                <a:pathLst>
                  <a:path w="768" h="1144">
                    <a:moveTo>
                      <a:pt x="0" y="394"/>
                    </a:moveTo>
                    <a:cubicBezTo>
                      <a:pt x="768" y="0"/>
                      <a:pt x="768" y="0"/>
                      <a:pt x="768" y="0"/>
                    </a:cubicBezTo>
                    <a:cubicBezTo>
                      <a:pt x="768" y="750"/>
                      <a:pt x="768" y="750"/>
                      <a:pt x="768" y="750"/>
                    </a:cubicBezTo>
                    <a:cubicBezTo>
                      <a:pt x="0" y="1144"/>
                      <a:pt x="0" y="1144"/>
                      <a:pt x="0" y="1144"/>
                    </a:cubicBezTo>
                    <a:cubicBezTo>
                      <a:pt x="0" y="394"/>
                      <a:pt x="0" y="394"/>
                      <a:pt x="0" y="394"/>
                    </a:cubicBezTo>
                    <a:moveTo>
                      <a:pt x="72" y="1023"/>
                    </a:moveTo>
                    <a:cubicBezTo>
                      <a:pt x="729" y="686"/>
                      <a:pt x="729" y="686"/>
                      <a:pt x="729" y="686"/>
                    </a:cubicBezTo>
                    <a:cubicBezTo>
                      <a:pt x="729" y="103"/>
                      <a:pt x="729" y="103"/>
                      <a:pt x="729" y="103"/>
                    </a:cubicBezTo>
                    <a:cubicBezTo>
                      <a:pt x="597" y="171"/>
                      <a:pt x="597" y="171"/>
                      <a:pt x="597" y="171"/>
                    </a:cubicBezTo>
                    <a:cubicBezTo>
                      <a:pt x="597" y="171"/>
                      <a:pt x="597" y="171"/>
                      <a:pt x="597" y="171"/>
                    </a:cubicBezTo>
                    <a:cubicBezTo>
                      <a:pt x="593" y="171"/>
                      <a:pt x="593" y="171"/>
                      <a:pt x="593" y="171"/>
                    </a:cubicBezTo>
                    <a:cubicBezTo>
                      <a:pt x="593" y="173"/>
                      <a:pt x="593" y="173"/>
                      <a:pt x="593" y="173"/>
                    </a:cubicBezTo>
                    <a:cubicBezTo>
                      <a:pt x="483" y="229"/>
                      <a:pt x="483" y="229"/>
                      <a:pt x="483" y="229"/>
                    </a:cubicBezTo>
                    <a:cubicBezTo>
                      <a:pt x="483" y="229"/>
                      <a:pt x="483" y="229"/>
                      <a:pt x="483" y="229"/>
                    </a:cubicBezTo>
                    <a:cubicBezTo>
                      <a:pt x="483" y="229"/>
                      <a:pt x="483" y="229"/>
                      <a:pt x="483" y="229"/>
                    </a:cubicBezTo>
                    <a:cubicBezTo>
                      <a:pt x="379" y="283"/>
                      <a:pt x="379" y="283"/>
                      <a:pt x="379" y="283"/>
                    </a:cubicBezTo>
                    <a:cubicBezTo>
                      <a:pt x="377" y="283"/>
                      <a:pt x="377" y="283"/>
                      <a:pt x="377" y="283"/>
                    </a:cubicBezTo>
                    <a:cubicBezTo>
                      <a:pt x="377" y="283"/>
                      <a:pt x="377" y="283"/>
                      <a:pt x="377" y="283"/>
                    </a:cubicBezTo>
                    <a:cubicBezTo>
                      <a:pt x="156" y="397"/>
                      <a:pt x="156" y="397"/>
                      <a:pt x="156" y="397"/>
                    </a:cubicBezTo>
                    <a:cubicBezTo>
                      <a:pt x="154" y="397"/>
                      <a:pt x="154" y="397"/>
                      <a:pt x="154" y="397"/>
                    </a:cubicBezTo>
                    <a:cubicBezTo>
                      <a:pt x="154" y="398"/>
                      <a:pt x="154" y="398"/>
                      <a:pt x="154" y="398"/>
                    </a:cubicBezTo>
                    <a:cubicBezTo>
                      <a:pt x="72" y="440"/>
                      <a:pt x="72" y="440"/>
                      <a:pt x="72" y="440"/>
                    </a:cubicBezTo>
                    <a:cubicBezTo>
                      <a:pt x="72" y="555"/>
                      <a:pt x="72" y="555"/>
                      <a:pt x="72" y="555"/>
                    </a:cubicBezTo>
                    <a:cubicBezTo>
                      <a:pt x="71" y="556"/>
                      <a:pt x="71" y="556"/>
                      <a:pt x="71" y="556"/>
                    </a:cubicBezTo>
                    <a:cubicBezTo>
                      <a:pt x="72" y="559"/>
                      <a:pt x="72" y="559"/>
                      <a:pt x="72" y="559"/>
                    </a:cubicBezTo>
                    <a:cubicBezTo>
                      <a:pt x="72" y="559"/>
                      <a:pt x="72" y="559"/>
                      <a:pt x="72" y="559"/>
                    </a:cubicBezTo>
                    <a:cubicBezTo>
                      <a:pt x="72" y="674"/>
                      <a:pt x="72" y="674"/>
                      <a:pt x="72" y="674"/>
                    </a:cubicBezTo>
                    <a:cubicBezTo>
                      <a:pt x="71" y="675"/>
                      <a:pt x="71" y="675"/>
                      <a:pt x="71" y="675"/>
                    </a:cubicBezTo>
                    <a:cubicBezTo>
                      <a:pt x="72" y="678"/>
                      <a:pt x="72" y="678"/>
                      <a:pt x="72" y="678"/>
                    </a:cubicBezTo>
                    <a:cubicBezTo>
                      <a:pt x="72" y="678"/>
                      <a:pt x="72" y="678"/>
                      <a:pt x="72" y="678"/>
                    </a:cubicBezTo>
                    <a:cubicBezTo>
                      <a:pt x="72" y="791"/>
                      <a:pt x="72" y="791"/>
                      <a:pt x="72" y="791"/>
                    </a:cubicBezTo>
                    <a:cubicBezTo>
                      <a:pt x="72" y="791"/>
                      <a:pt x="72" y="791"/>
                      <a:pt x="72" y="791"/>
                    </a:cubicBezTo>
                    <a:cubicBezTo>
                      <a:pt x="72" y="794"/>
                      <a:pt x="72" y="794"/>
                      <a:pt x="72" y="794"/>
                    </a:cubicBezTo>
                    <a:cubicBezTo>
                      <a:pt x="71" y="795"/>
                      <a:pt x="71" y="795"/>
                      <a:pt x="71" y="795"/>
                    </a:cubicBezTo>
                    <a:cubicBezTo>
                      <a:pt x="72" y="797"/>
                      <a:pt x="72" y="797"/>
                      <a:pt x="72" y="797"/>
                    </a:cubicBezTo>
                    <a:cubicBezTo>
                      <a:pt x="72" y="845"/>
                      <a:pt x="72" y="845"/>
                      <a:pt x="72" y="845"/>
                    </a:cubicBezTo>
                    <a:cubicBezTo>
                      <a:pt x="72" y="845"/>
                      <a:pt x="72" y="845"/>
                      <a:pt x="72" y="845"/>
                    </a:cubicBezTo>
                    <a:cubicBezTo>
                      <a:pt x="72" y="909"/>
                      <a:pt x="72" y="909"/>
                      <a:pt x="72" y="909"/>
                    </a:cubicBezTo>
                    <a:cubicBezTo>
                      <a:pt x="71" y="910"/>
                      <a:pt x="71" y="910"/>
                      <a:pt x="71" y="910"/>
                    </a:cubicBezTo>
                    <a:cubicBezTo>
                      <a:pt x="72" y="913"/>
                      <a:pt x="72" y="913"/>
                      <a:pt x="72" y="913"/>
                    </a:cubicBezTo>
                    <a:cubicBezTo>
                      <a:pt x="72" y="913"/>
                      <a:pt x="72" y="913"/>
                      <a:pt x="72" y="913"/>
                    </a:cubicBezTo>
                    <a:cubicBezTo>
                      <a:pt x="72" y="1023"/>
                      <a:pt x="72" y="1023"/>
                      <a:pt x="72" y="10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40"/>
              <p:cNvSpPr>
                <a:spLocks/>
              </p:cNvSpPr>
              <p:nvPr/>
            </p:nvSpPr>
            <p:spPr bwMode="auto">
              <a:xfrm>
                <a:off x="791580" y="5049180"/>
                <a:ext cx="510407" cy="265833"/>
              </a:xfrm>
              <a:custGeom>
                <a:avLst/>
                <a:gdLst/>
                <a:ahLst/>
                <a:cxnLst>
                  <a:cxn ang="0">
                    <a:pos x="0" y="931"/>
                  </a:cxn>
                  <a:cxn ang="0">
                    <a:pos x="1820" y="0"/>
                  </a:cxn>
                  <a:cxn ang="0">
                    <a:pos x="2019" y="133"/>
                  </a:cxn>
                  <a:cxn ang="0">
                    <a:pos x="199" y="1066"/>
                  </a:cxn>
                  <a:cxn ang="0">
                    <a:pos x="0" y="931"/>
                  </a:cxn>
                  <a:cxn ang="0">
                    <a:pos x="0" y="931"/>
                  </a:cxn>
                </a:cxnLst>
                <a:rect l="0" t="0" r="r" b="b"/>
                <a:pathLst>
                  <a:path w="2019" h="1066">
                    <a:moveTo>
                      <a:pt x="0" y="931"/>
                    </a:moveTo>
                    <a:lnTo>
                      <a:pt x="1820" y="0"/>
                    </a:lnTo>
                    <a:lnTo>
                      <a:pt x="2019" y="133"/>
                    </a:lnTo>
                    <a:lnTo>
                      <a:pt x="199" y="1066"/>
                    </a:lnTo>
                    <a:lnTo>
                      <a:pt x="0" y="931"/>
                    </a:lnTo>
                    <a:lnTo>
                      <a:pt x="0" y="9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42"/>
              <p:cNvSpPr>
                <a:spLocks/>
              </p:cNvSpPr>
              <p:nvPr/>
            </p:nvSpPr>
            <p:spPr bwMode="auto">
              <a:xfrm>
                <a:off x="886128" y="5141947"/>
                <a:ext cx="393107" cy="543635"/>
              </a:xfrm>
              <a:custGeom>
                <a:avLst/>
                <a:gdLst/>
                <a:ahLst/>
                <a:cxnLst>
                  <a:cxn ang="0">
                    <a:pos x="1488" y="36"/>
                  </a:cxn>
                  <a:cxn ang="0">
                    <a:pos x="1488" y="1342"/>
                  </a:cxn>
                  <a:cxn ang="0">
                    <a:pos x="0" y="2107"/>
                  </a:cxn>
                  <a:cxn ang="0">
                    <a:pos x="0" y="2180"/>
                  </a:cxn>
                  <a:cxn ang="0">
                    <a:pos x="1555" y="1383"/>
                  </a:cxn>
                  <a:cxn ang="0">
                    <a:pos x="1555" y="0"/>
                  </a:cxn>
                  <a:cxn ang="0">
                    <a:pos x="1488" y="36"/>
                  </a:cxn>
                  <a:cxn ang="0">
                    <a:pos x="1488" y="36"/>
                  </a:cxn>
                </a:cxnLst>
                <a:rect l="0" t="0" r="r" b="b"/>
                <a:pathLst>
                  <a:path w="1555" h="2180">
                    <a:moveTo>
                      <a:pt x="1488" y="36"/>
                    </a:moveTo>
                    <a:lnTo>
                      <a:pt x="1488" y="1342"/>
                    </a:lnTo>
                    <a:lnTo>
                      <a:pt x="0" y="2107"/>
                    </a:lnTo>
                    <a:lnTo>
                      <a:pt x="0" y="2180"/>
                    </a:lnTo>
                    <a:lnTo>
                      <a:pt x="1555" y="1383"/>
                    </a:lnTo>
                    <a:lnTo>
                      <a:pt x="1555" y="0"/>
                    </a:lnTo>
                    <a:lnTo>
                      <a:pt x="1488" y="36"/>
                    </a:lnTo>
                    <a:lnTo>
                      <a:pt x="1488"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43"/>
              <p:cNvSpPr>
                <a:spLocks noEditPoints="1"/>
              </p:cNvSpPr>
              <p:nvPr/>
            </p:nvSpPr>
            <p:spPr bwMode="auto">
              <a:xfrm>
                <a:off x="884358" y="5183343"/>
                <a:ext cx="377433" cy="458599"/>
              </a:xfrm>
              <a:custGeom>
                <a:avLst/>
                <a:gdLst/>
                <a:ahLst/>
                <a:cxnLst>
                  <a:cxn ang="0">
                    <a:pos x="0" y="739"/>
                  </a:cxn>
                  <a:cxn ang="0">
                    <a:pos x="79" y="583"/>
                  </a:cxn>
                  <a:cxn ang="0">
                    <a:pos x="86" y="579"/>
                  </a:cxn>
                  <a:cxn ang="0">
                    <a:pos x="146" y="429"/>
                  </a:cxn>
                  <a:cxn ang="0">
                    <a:pos x="201" y="401"/>
                  </a:cxn>
                  <a:cxn ang="0">
                    <a:pos x="201" y="520"/>
                  </a:cxn>
                  <a:cxn ang="0">
                    <a:pos x="201" y="636"/>
                  </a:cxn>
                  <a:cxn ang="0">
                    <a:pos x="310" y="580"/>
                  </a:cxn>
                  <a:cxn ang="0">
                    <a:pos x="415" y="526"/>
                  </a:cxn>
                  <a:cxn ang="0">
                    <a:pos x="415" y="609"/>
                  </a:cxn>
                  <a:cxn ang="0">
                    <a:pos x="310" y="662"/>
                  </a:cxn>
                  <a:cxn ang="0">
                    <a:pos x="201" y="720"/>
                  </a:cxn>
                  <a:cxn ang="0">
                    <a:pos x="86" y="777"/>
                  </a:cxn>
                  <a:cxn ang="0">
                    <a:pos x="198" y="638"/>
                  </a:cxn>
                  <a:cxn ang="0">
                    <a:pos x="1" y="623"/>
                  </a:cxn>
                  <a:cxn ang="0">
                    <a:pos x="41" y="603"/>
                  </a:cxn>
                  <a:cxn ang="0">
                    <a:pos x="522" y="550"/>
                  </a:cxn>
                  <a:cxn ang="0">
                    <a:pos x="522" y="471"/>
                  </a:cxn>
                  <a:cxn ang="0">
                    <a:pos x="522" y="356"/>
                  </a:cxn>
                  <a:cxn ang="0">
                    <a:pos x="578" y="327"/>
                  </a:cxn>
                  <a:cxn ang="0">
                    <a:pos x="628" y="417"/>
                  </a:cxn>
                  <a:cxn ang="0">
                    <a:pos x="522" y="550"/>
                  </a:cxn>
                  <a:cxn ang="0">
                    <a:pos x="1" y="388"/>
                  </a:cxn>
                  <a:cxn ang="0">
                    <a:pos x="86" y="226"/>
                  </a:cxn>
                  <a:cxn ang="0">
                    <a:pos x="201" y="170"/>
                  </a:cxn>
                  <a:cxn ang="0">
                    <a:pos x="310" y="112"/>
                  </a:cxn>
                  <a:cxn ang="0">
                    <a:pos x="310" y="230"/>
                  </a:cxn>
                  <a:cxn ang="0">
                    <a:pos x="310" y="349"/>
                  </a:cxn>
                  <a:cxn ang="0">
                    <a:pos x="310" y="469"/>
                  </a:cxn>
                  <a:cxn ang="0">
                    <a:pos x="306" y="470"/>
                  </a:cxn>
                  <a:cxn ang="0">
                    <a:pos x="306" y="351"/>
                  </a:cxn>
                  <a:cxn ang="0">
                    <a:pos x="306" y="232"/>
                  </a:cxn>
                  <a:cxn ang="0">
                    <a:pos x="198" y="287"/>
                  </a:cxn>
                  <a:cxn ang="0">
                    <a:pos x="106" y="454"/>
                  </a:cxn>
                  <a:cxn ang="0">
                    <a:pos x="83" y="465"/>
                  </a:cxn>
                  <a:cxn ang="0">
                    <a:pos x="409" y="414"/>
                  </a:cxn>
                  <a:cxn ang="0">
                    <a:pos x="433" y="401"/>
                  </a:cxn>
                  <a:cxn ang="0">
                    <a:pos x="433" y="401"/>
                  </a:cxn>
                  <a:cxn ang="0">
                    <a:pos x="408" y="295"/>
                  </a:cxn>
                  <a:cxn ang="0">
                    <a:pos x="382" y="189"/>
                  </a:cxn>
                  <a:cxn ang="0">
                    <a:pos x="415" y="172"/>
                  </a:cxn>
                  <a:cxn ang="0">
                    <a:pos x="526" y="115"/>
                  </a:cxn>
                  <a:cxn ang="0">
                    <a:pos x="526" y="234"/>
                  </a:cxn>
                  <a:cxn ang="0">
                    <a:pos x="526" y="318"/>
                  </a:cxn>
                  <a:cxn ang="0">
                    <a:pos x="415" y="327"/>
                  </a:cxn>
                  <a:cxn ang="0">
                    <a:pos x="522" y="236"/>
                  </a:cxn>
                  <a:cxn ang="0">
                    <a:pos x="383" y="308"/>
                  </a:cxn>
                  <a:cxn ang="0">
                    <a:pos x="620" y="305"/>
                  </a:cxn>
                  <a:cxn ang="0">
                    <a:pos x="620" y="305"/>
                  </a:cxn>
                </a:cxnLst>
                <a:rect l="0" t="0" r="r" b="b"/>
                <a:pathLst>
                  <a:path w="630" h="777">
                    <a:moveTo>
                      <a:pt x="83" y="777"/>
                    </a:moveTo>
                    <a:cubicBezTo>
                      <a:pt x="83" y="700"/>
                      <a:pt x="83" y="700"/>
                      <a:pt x="83" y="700"/>
                    </a:cubicBezTo>
                    <a:cubicBezTo>
                      <a:pt x="1" y="742"/>
                      <a:pt x="1" y="742"/>
                      <a:pt x="1" y="742"/>
                    </a:cubicBezTo>
                    <a:cubicBezTo>
                      <a:pt x="0" y="739"/>
                      <a:pt x="0" y="739"/>
                      <a:pt x="0" y="739"/>
                    </a:cubicBezTo>
                    <a:cubicBezTo>
                      <a:pt x="83" y="696"/>
                      <a:pt x="83" y="696"/>
                      <a:pt x="83" y="696"/>
                    </a:cubicBezTo>
                    <a:cubicBezTo>
                      <a:pt x="83" y="585"/>
                      <a:pt x="83" y="585"/>
                      <a:pt x="83" y="585"/>
                    </a:cubicBezTo>
                    <a:cubicBezTo>
                      <a:pt x="77" y="588"/>
                      <a:pt x="77" y="588"/>
                      <a:pt x="77" y="588"/>
                    </a:cubicBezTo>
                    <a:cubicBezTo>
                      <a:pt x="78" y="586"/>
                      <a:pt x="78" y="585"/>
                      <a:pt x="79" y="583"/>
                    </a:cubicBezTo>
                    <a:cubicBezTo>
                      <a:pt x="83" y="581"/>
                      <a:pt x="83" y="581"/>
                      <a:pt x="83" y="581"/>
                    </a:cubicBezTo>
                    <a:cubicBezTo>
                      <a:pt x="83" y="574"/>
                      <a:pt x="83" y="574"/>
                      <a:pt x="83" y="574"/>
                    </a:cubicBezTo>
                    <a:cubicBezTo>
                      <a:pt x="84" y="571"/>
                      <a:pt x="85" y="569"/>
                      <a:pt x="86" y="566"/>
                    </a:cubicBezTo>
                    <a:cubicBezTo>
                      <a:pt x="86" y="579"/>
                      <a:pt x="86" y="579"/>
                      <a:pt x="86" y="579"/>
                    </a:cubicBezTo>
                    <a:cubicBezTo>
                      <a:pt x="198" y="522"/>
                      <a:pt x="198" y="522"/>
                      <a:pt x="198" y="522"/>
                    </a:cubicBezTo>
                    <a:cubicBezTo>
                      <a:pt x="198" y="407"/>
                      <a:pt x="198" y="407"/>
                      <a:pt x="198" y="407"/>
                    </a:cubicBezTo>
                    <a:cubicBezTo>
                      <a:pt x="144" y="434"/>
                      <a:pt x="144" y="434"/>
                      <a:pt x="144" y="434"/>
                    </a:cubicBezTo>
                    <a:cubicBezTo>
                      <a:pt x="144" y="433"/>
                      <a:pt x="145" y="431"/>
                      <a:pt x="146" y="429"/>
                    </a:cubicBezTo>
                    <a:cubicBezTo>
                      <a:pt x="198" y="403"/>
                      <a:pt x="198" y="403"/>
                      <a:pt x="198" y="403"/>
                    </a:cubicBezTo>
                    <a:cubicBezTo>
                      <a:pt x="198" y="386"/>
                      <a:pt x="198" y="386"/>
                      <a:pt x="198" y="386"/>
                    </a:cubicBezTo>
                    <a:cubicBezTo>
                      <a:pt x="199" y="388"/>
                      <a:pt x="200" y="389"/>
                      <a:pt x="201" y="390"/>
                    </a:cubicBezTo>
                    <a:cubicBezTo>
                      <a:pt x="201" y="401"/>
                      <a:pt x="201" y="401"/>
                      <a:pt x="201" y="401"/>
                    </a:cubicBezTo>
                    <a:cubicBezTo>
                      <a:pt x="207" y="398"/>
                      <a:pt x="207" y="398"/>
                      <a:pt x="207" y="398"/>
                    </a:cubicBezTo>
                    <a:cubicBezTo>
                      <a:pt x="208" y="399"/>
                      <a:pt x="209" y="400"/>
                      <a:pt x="209" y="401"/>
                    </a:cubicBezTo>
                    <a:cubicBezTo>
                      <a:pt x="201" y="405"/>
                      <a:pt x="201" y="405"/>
                      <a:pt x="201" y="405"/>
                    </a:cubicBezTo>
                    <a:cubicBezTo>
                      <a:pt x="201" y="520"/>
                      <a:pt x="201" y="520"/>
                      <a:pt x="201" y="520"/>
                    </a:cubicBezTo>
                    <a:cubicBezTo>
                      <a:pt x="276" y="482"/>
                      <a:pt x="276" y="482"/>
                      <a:pt x="276" y="482"/>
                    </a:cubicBezTo>
                    <a:cubicBezTo>
                      <a:pt x="277" y="483"/>
                      <a:pt x="278" y="484"/>
                      <a:pt x="278" y="485"/>
                    </a:cubicBezTo>
                    <a:cubicBezTo>
                      <a:pt x="201" y="524"/>
                      <a:pt x="201" y="524"/>
                      <a:pt x="201" y="524"/>
                    </a:cubicBezTo>
                    <a:cubicBezTo>
                      <a:pt x="201" y="636"/>
                      <a:pt x="201" y="636"/>
                      <a:pt x="201" y="636"/>
                    </a:cubicBezTo>
                    <a:cubicBezTo>
                      <a:pt x="306" y="582"/>
                      <a:pt x="306" y="582"/>
                      <a:pt x="306" y="582"/>
                    </a:cubicBezTo>
                    <a:cubicBezTo>
                      <a:pt x="306" y="519"/>
                      <a:pt x="306" y="519"/>
                      <a:pt x="306" y="519"/>
                    </a:cubicBezTo>
                    <a:cubicBezTo>
                      <a:pt x="307" y="520"/>
                      <a:pt x="309" y="521"/>
                      <a:pt x="310" y="523"/>
                    </a:cubicBezTo>
                    <a:cubicBezTo>
                      <a:pt x="310" y="580"/>
                      <a:pt x="310" y="580"/>
                      <a:pt x="310" y="580"/>
                    </a:cubicBezTo>
                    <a:cubicBezTo>
                      <a:pt x="412" y="528"/>
                      <a:pt x="412" y="528"/>
                      <a:pt x="412" y="528"/>
                    </a:cubicBezTo>
                    <a:cubicBezTo>
                      <a:pt x="412" y="429"/>
                      <a:pt x="412" y="429"/>
                      <a:pt x="412" y="429"/>
                    </a:cubicBezTo>
                    <a:cubicBezTo>
                      <a:pt x="413" y="433"/>
                      <a:pt x="414" y="438"/>
                      <a:pt x="415" y="443"/>
                    </a:cubicBezTo>
                    <a:cubicBezTo>
                      <a:pt x="415" y="526"/>
                      <a:pt x="415" y="526"/>
                      <a:pt x="415" y="526"/>
                    </a:cubicBezTo>
                    <a:cubicBezTo>
                      <a:pt x="433" y="517"/>
                      <a:pt x="433" y="517"/>
                      <a:pt x="433" y="517"/>
                    </a:cubicBezTo>
                    <a:cubicBezTo>
                      <a:pt x="433" y="518"/>
                      <a:pt x="434" y="519"/>
                      <a:pt x="434" y="520"/>
                    </a:cubicBezTo>
                    <a:cubicBezTo>
                      <a:pt x="415" y="530"/>
                      <a:pt x="415" y="530"/>
                      <a:pt x="415" y="530"/>
                    </a:cubicBezTo>
                    <a:cubicBezTo>
                      <a:pt x="415" y="609"/>
                      <a:pt x="415" y="609"/>
                      <a:pt x="415" y="609"/>
                    </a:cubicBezTo>
                    <a:cubicBezTo>
                      <a:pt x="412" y="609"/>
                      <a:pt x="412" y="609"/>
                      <a:pt x="412" y="609"/>
                    </a:cubicBezTo>
                    <a:cubicBezTo>
                      <a:pt x="412" y="531"/>
                      <a:pt x="412" y="531"/>
                      <a:pt x="412" y="531"/>
                    </a:cubicBezTo>
                    <a:cubicBezTo>
                      <a:pt x="310" y="584"/>
                      <a:pt x="310" y="584"/>
                      <a:pt x="310" y="584"/>
                    </a:cubicBezTo>
                    <a:cubicBezTo>
                      <a:pt x="310" y="662"/>
                      <a:pt x="310" y="662"/>
                      <a:pt x="310" y="662"/>
                    </a:cubicBezTo>
                    <a:cubicBezTo>
                      <a:pt x="306" y="662"/>
                      <a:pt x="306" y="662"/>
                      <a:pt x="306" y="662"/>
                    </a:cubicBezTo>
                    <a:cubicBezTo>
                      <a:pt x="306" y="586"/>
                      <a:pt x="306" y="586"/>
                      <a:pt x="306" y="586"/>
                    </a:cubicBezTo>
                    <a:cubicBezTo>
                      <a:pt x="201" y="640"/>
                      <a:pt x="201" y="640"/>
                      <a:pt x="201" y="640"/>
                    </a:cubicBezTo>
                    <a:cubicBezTo>
                      <a:pt x="201" y="720"/>
                      <a:pt x="201" y="720"/>
                      <a:pt x="201" y="720"/>
                    </a:cubicBezTo>
                    <a:cubicBezTo>
                      <a:pt x="198" y="720"/>
                      <a:pt x="198" y="720"/>
                      <a:pt x="198" y="720"/>
                    </a:cubicBezTo>
                    <a:cubicBezTo>
                      <a:pt x="198" y="641"/>
                      <a:pt x="198" y="641"/>
                      <a:pt x="198" y="641"/>
                    </a:cubicBezTo>
                    <a:cubicBezTo>
                      <a:pt x="86" y="698"/>
                      <a:pt x="86" y="698"/>
                      <a:pt x="86" y="698"/>
                    </a:cubicBezTo>
                    <a:cubicBezTo>
                      <a:pt x="86" y="777"/>
                      <a:pt x="86" y="777"/>
                      <a:pt x="86" y="777"/>
                    </a:cubicBezTo>
                    <a:cubicBezTo>
                      <a:pt x="83" y="777"/>
                      <a:pt x="83" y="777"/>
                      <a:pt x="83" y="777"/>
                    </a:cubicBezTo>
                    <a:moveTo>
                      <a:pt x="86" y="583"/>
                    </a:moveTo>
                    <a:cubicBezTo>
                      <a:pt x="86" y="695"/>
                      <a:pt x="86" y="695"/>
                      <a:pt x="86" y="695"/>
                    </a:cubicBezTo>
                    <a:cubicBezTo>
                      <a:pt x="198" y="638"/>
                      <a:pt x="198" y="638"/>
                      <a:pt x="198" y="638"/>
                    </a:cubicBezTo>
                    <a:cubicBezTo>
                      <a:pt x="198" y="526"/>
                      <a:pt x="198" y="526"/>
                      <a:pt x="198" y="526"/>
                    </a:cubicBezTo>
                    <a:cubicBezTo>
                      <a:pt x="86" y="583"/>
                      <a:pt x="86" y="583"/>
                      <a:pt x="86" y="583"/>
                    </a:cubicBezTo>
                    <a:moveTo>
                      <a:pt x="0" y="624"/>
                    </a:moveTo>
                    <a:cubicBezTo>
                      <a:pt x="1" y="623"/>
                      <a:pt x="1" y="623"/>
                      <a:pt x="1" y="623"/>
                    </a:cubicBezTo>
                    <a:cubicBezTo>
                      <a:pt x="1" y="626"/>
                      <a:pt x="1" y="626"/>
                      <a:pt x="1" y="626"/>
                    </a:cubicBezTo>
                    <a:cubicBezTo>
                      <a:pt x="0" y="624"/>
                      <a:pt x="0" y="624"/>
                      <a:pt x="0" y="624"/>
                    </a:cubicBezTo>
                    <a:moveTo>
                      <a:pt x="5" y="621"/>
                    </a:moveTo>
                    <a:cubicBezTo>
                      <a:pt x="41" y="603"/>
                      <a:pt x="41" y="603"/>
                      <a:pt x="41" y="603"/>
                    </a:cubicBezTo>
                    <a:cubicBezTo>
                      <a:pt x="40" y="604"/>
                      <a:pt x="40" y="606"/>
                      <a:pt x="39" y="607"/>
                    </a:cubicBezTo>
                    <a:cubicBezTo>
                      <a:pt x="10" y="622"/>
                      <a:pt x="10" y="622"/>
                      <a:pt x="10" y="622"/>
                    </a:cubicBezTo>
                    <a:cubicBezTo>
                      <a:pt x="8" y="622"/>
                      <a:pt x="7" y="621"/>
                      <a:pt x="5" y="621"/>
                    </a:cubicBezTo>
                    <a:moveTo>
                      <a:pt x="522" y="550"/>
                    </a:moveTo>
                    <a:cubicBezTo>
                      <a:pt x="522" y="475"/>
                      <a:pt x="522" y="475"/>
                      <a:pt x="522" y="475"/>
                    </a:cubicBezTo>
                    <a:cubicBezTo>
                      <a:pt x="459" y="507"/>
                      <a:pt x="459" y="507"/>
                      <a:pt x="459" y="507"/>
                    </a:cubicBezTo>
                    <a:cubicBezTo>
                      <a:pt x="459" y="506"/>
                      <a:pt x="459" y="505"/>
                      <a:pt x="459" y="503"/>
                    </a:cubicBezTo>
                    <a:cubicBezTo>
                      <a:pt x="522" y="471"/>
                      <a:pt x="522" y="471"/>
                      <a:pt x="522" y="471"/>
                    </a:cubicBezTo>
                    <a:cubicBezTo>
                      <a:pt x="522" y="359"/>
                      <a:pt x="522" y="359"/>
                      <a:pt x="522" y="359"/>
                    </a:cubicBezTo>
                    <a:cubicBezTo>
                      <a:pt x="476" y="383"/>
                      <a:pt x="476" y="383"/>
                      <a:pt x="476" y="383"/>
                    </a:cubicBezTo>
                    <a:cubicBezTo>
                      <a:pt x="476" y="382"/>
                      <a:pt x="476" y="381"/>
                      <a:pt x="476" y="379"/>
                    </a:cubicBezTo>
                    <a:cubicBezTo>
                      <a:pt x="522" y="356"/>
                      <a:pt x="522" y="356"/>
                      <a:pt x="522" y="356"/>
                    </a:cubicBezTo>
                    <a:cubicBezTo>
                      <a:pt x="522" y="349"/>
                      <a:pt x="522" y="349"/>
                      <a:pt x="522" y="349"/>
                    </a:cubicBezTo>
                    <a:cubicBezTo>
                      <a:pt x="524" y="350"/>
                      <a:pt x="525" y="351"/>
                      <a:pt x="526" y="352"/>
                    </a:cubicBezTo>
                    <a:cubicBezTo>
                      <a:pt x="526" y="354"/>
                      <a:pt x="526" y="354"/>
                      <a:pt x="526" y="354"/>
                    </a:cubicBezTo>
                    <a:cubicBezTo>
                      <a:pt x="578" y="327"/>
                      <a:pt x="578" y="327"/>
                      <a:pt x="578" y="327"/>
                    </a:cubicBezTo>
                    <a:cubicBezTo>
                      <a:pt x="579" y="328"/>
                      <a:pt x="581" y="328"/>
                      <a:pt x="582" y="329"/>
                    </a:cubicBezTo>
                    <a:cubicBezTo>
                      <a:pt x="526" y="358"/>
                      <a:pt x="526" y="358"/>
                      <a:pt x="526" y="358"/>
                    </a:cubicBezTo>
                    <a:cubicBezTo>
                      <a:pt x="526" y="469"/>
                      <a:pt x="526" y="469"/>
                      <a:pt x="526" y="469"/>
                    </a:cubicBezTo>
                    <a:cubicBezTo>
                      <a:pt x="628" y="417"/>
                      <a:pt x="628" y="417"/>
                      <a:pt x="628" y="417"/>
                    </a:cubicBezTo>
                    <a:cubicBezTo>
                      <a:pt x="630" y="420"/>
                      <a:pt x="630" y="420"/>
                      <a:pt x="630" y="420"/>
                    </a:cubicBezTo>
                    <a:cubicBezTo>
                      <a:pt x="526" y="473"/>
                      <a:pt x="526" y="473"/>
                      <a:pt x="526" y="473"/>
                    </a:cubicBezTo>
                    <a:cubicBezTo>
                      <a:pt x="526" y="550"/>
                      <a:pt x="526" y="550"/>
                      <a:pt x="526" y="550"/>
                    </a:cubicBezTo>
                    <a:cubicBezTo>
                      <a:pt x="522" y="550"/>
                      <a:pt x="522" y="550"/>
                      <a:pt x="522" y="550"/>
                    </a:cubicBezTo>
                    <a:moveTo>
                      <a:pt x="0" y="504"/>
                    </a:moveTo>
                    <a:cubicBezTo>
                      <a:pt x="83" y="462"/>
                      <a:pt x="83" y="462"/>
                      <a:pt x="83" y="462"/>
                    </a:cubicBezTo>
                    <a:cubicBezTo>
                      <a:pt x="83" y="346"/>
                      <a:pt x="83" y="346"/>
                      <a:pt x="83" y="346"/>
                    </a:cubicBezTo>
                    <a:cubicBezTo>
                      <a:pt x="1" y="388"/>
                      <a:pt x="1" y="388"/>
                      <a:pt x="1" y="388"/>
                    </a:cubicBezTo>
                    <a:cubicBezTo>
                      <a:pt x="0" y="385"/>
                      <a:pt x="0" y="385"/>
                      <a:pt x="0" y="385"/>
                    </a:cubicBezTo>
                    <a:cubicBezTo>
                      <a:pt x="83" y="342"/>
                      <a:pt x="83" y="342"/>
                      <a:pt x="83" y="342"/>
                    </a:cubicBezTo>
                    <a:cubicBezTo>
                      <a:pt x="83" y="226"/>
                      <a:pt x="83" y="226"/>
                      <a:pt x="83" y="226"/>
                    </a:cubicBezTo>
                    <a:cubicBezTo>
                      <a:pt x="86" y="226"/>
                      <a:pt x="86" y="226"/>
                      <a:pt x="86" y="226"/>
                    </a:cubicBezTo>
                    <a:cubicBezTo>
                      <a:pt x="86" y="341"/>
                      <a:pt x="86" y="341"/>
                      <a:pt x="86" y="341"/>
                    </a:cubicBezTo>
                    <a:cubicBezTo>
                      <a:pt x="198" y="284"/>
                      <a:pt x="198" y="284"/>
                      <a:pt x="198" y="284"/>
                    </a:cubicBezTo>
                    <a:cubicBezTo>
                      <a:pt x="198" y="170"/>
                      <a:pt x="198" y="170"/>
                      <a:pt x="198" y="170"/>
                    </a:cubicBezTo>
                    <a:cubicBezTo>
                      <a:pt x="201" y="170"/>
                      <a:pt x="201" y="170"/>
                      <a:pt x="201" y="170"/>
                    </a:cubicBezTo>
                    <a:cubicBezTo>
                      <a:pt x="201" y="282"/>
                      <a:pt x="201" y="282"/>
                      <a:pt x="201" y="282"/>
                    </a:cubicBezTo>
                    <a:cubicBezTo>
                      <a:pt x="306" y="228"/>
                      <a:pt x="306" y="228"/>
                      <a:pt x="306" y="228"/>
                    </a:cubicBezTo>
                    <a:cubicBezTo>
                      <a:pt x="306" y="112"/>
                      <a:pt x="306" y="112"/>
                      <a:pt x="306" y="112"/>
                    </a:cubicBezTo>
                    <a:cubicBezTo>
                      <a:pt x="310" y="112"/>
                      <a:pt x="310" y="112"/>
                      <a:pt x="310" y="112"/>
                    </a:cubicBezTo>
                    <a:cubicBezTo>
                      <a:pt x="310" y="226"/>
                      <a:pt x="310" y="226"/>
                      <a:pt x="310" y="226"/>
                    </a:cubicBezTo>
                    <a:cubicBezTo>
                      <a:pt x="370" y="195"/>
                      <a:pt x="370" y="195"/>
                      <a:pt x="370" y="195"/>
                    </a:cubicBezTo>
                    <a:cubicBezTo>
                      <a:pt x="369" y="199"/>
                      <a:pt x="369" y="199"/>
                      <a:pt x="369" y="199"/>
                    </a:cubicBezTo>
                    <a:cubicBezTo>
                      <a:pt x="310" y="230"/>
                      <a:pt x="310" y="230"/>
                      <a:pt x="310" y="230"/>
                    </a:cubicBezTo>
                    <a:cubicBezTo>
                      <a:pt x="310" y="345"/>
                      <a:pt x="310" y="345"/>
                      <a:pt x="310" y="345"/>
                    </a:cubicBezTo>
                    <a:cubicBezTo>
                      <a:pt x="342" y="329"/>
                      <a:pt x="342" y="329"/>
                      <a:pt x="342" y="329"/>
                    </a:cubicBezTo>
                    <a:cubicBezTo>
                      <a:pt x="341" y="330"/>
                      <a:pt x="341" y="332"/>
                      <a:pt x="341" y="333"/>
                    </a:cubicBezTo>
                    <a:cubicBezTo>
                      <a:pt x="310" y="349"/>
                      <a:pt x="310" y="349"/>
                      <a:pt x="310" y="349"/>
                    </a:cubicBezTo>
                    <a:cubicBezTo>
                      <a:pt x="310" y="465"/>
                      <a:pt x="310" y="465"/>
                      <a:pt x="310" y="465"/>
                    </a:cubicBezTo>
                    <a:cubicBezTo>
                      <a:pt x="313" y="463"/>
                      <a:pt x="313" y="463"/>
                      <a:pt x="313" y="463"/>
                    </a:cubicBezTo>
                    <a:cubicBezTo>
                      <a:pt x="312" y="465"/>
                      <a:pt x="312" y="466"/>
                      <a:pt x="312" y="467"/>
                    </a:cubicBezTo>
                    <a:cubicBezTo>
                      <a:pt x="310" y="469"/>
                      <a:pt x="310" y="469"/>
                      <a:pt x="310" y="469"/>
                    </a:cubicBezTo>
                    <a:cubicBezTo>
                      <a:pt x="310" y="478"/>
                      <a:pt x="310" y="478"/>
                      <a:pt x="310" y="478"/>
                    </a:cubicBezTo>
                    <a:cubicBezTo>
                      <a:pt x="310" y="479"/>
                      <a:pt x="309" y="479"/>
                      <a:pt x="309" y="480"/>
                    </a:cubicBezTo>
                    <a:cubicBezTo>
                      <a:pt x="308" y="479"/>
                      <a:pt x="307" y="477"/>
                      <a:pt x="306" y="476"/>
                    </a:cubicBezTo>
                    <a:cubicBezTo>
                      <a:pt x="306" y="470"/>
                      <a:pt x="306" y="470"/>
                      <a:pt x="306" y="470"/>
                    </a:cubicBezTo>
                    <a:cubicBezTo>
                      <a:pt x="303" y="472"/>
                      <a:pt x="303" y="472"/>
                      <a:pt x="303" y="472"/>
                    </a:cubicBezTo>
                    <a:cubicBezTo>
                      <a:pt x="302" y="471"/>
                      <a:pt x="301" y="470"/>
                      <a:pt x="301" y="469"/>
                    </a:cubicBezTo>
                    <a:cubicBezTo>
                      <a:pt x="306" y="466"/>
                      <a:pt x="306" y="466"/>
                      <a:pt x="306" y="466"/>
                    </a:cubicBezTo>
                    <a:cubicBezTo>
                      <a:pt x="306" y="351"/>
                      <a:pt x="306" y="351"/>
                      <a:pt x="306" y="351"/>
                    </a:cubicBezTo>
                    <a:cubicBezTo>
                      <a:pt x="234" y="388"/>
                      <a:pt x="234" y="388"/>
                      <a:pt x="234" y="388"/>
                    </a:cubicBezTo>
                    <a:cubicBezTo>
                      <a:pt x="233" y="387"/>
                      <a:pt x="233" y="386"/>
                      <a:pt x="232" y="385"/>
                    </a:cubicBezTo>
                    <a:cubicBezTo>
                      <a:pt x="306" y="347"/>
                      <a:pt x="306" y="347"/>
                      <a:pt x="306" y="347"/>
                    </a:cubicBezTo>
                    <a:cubicBezTo>
                      <a:pt x="306" y="232"/>
                      <a:pt x="306" y="232"/>
                      <a:pt x="306" y="232"/>
                    </a:cubicBezTo>
                    <a:cubicBezTo>
                      <a:pt x="201" y="286"/>
                      <a:pt x="201" y="286"/>
                      <a:pt x="201" y="286"/>
                    </a:cubicBezTo>
                    <a:cubicBezTo>
                      <a:pt x="201" y="348"/>
                      <a:pt x="201" y="348"/>
                      <a:pt x="201" y="348"/>
                    </a:cubicBezTo>
                    <a:cubicBezTo>
                      <a:pt x="200" y="346"/>
                      <a:pt x="199" y="345"/>
                      <a:pt x="198" y="344"/>
                    </a:cubicBezTo>
                    <a:cubicBezTo>
                      <a:pt x="198" y="287"/>
                      <a:pt x="198" y="287"/>
                      <a:pt x="198" y="287"/>
                    </a:cubicBezTo>
                    <a:cubicBezTo>
                      <a:pt x="86" y="344"/>
                      <a:pt x="86" y="344"/>
                      <a:pt x="86" y="344"/>
                    </a:cubicBezTo>
                    <a:cubicBezTo>
                      <a:pt x="86" y="460"/>
                      <a:pt x="86" y="460"/>
                      <a:pt x="86" y="460"/>
                    </a:cubicBezTo>
                    <a:cubicBezTo>
                      <a:pt x="108" y="449"/>
                      <a:pt x="108" y="449"/>
                      <a:pt x="108" y="449"/>
                    </a:cubicBezTo>
                    <a:cubicBezTo>
                      <a:pt x="107" y="451"/>
                      <a:pt x="106" y="452"/>
                      <a:pt x="106" y="454"/>
                    </a:cubicBezTo>
                    <a:cubicBezTo>
                      <a:pt x="86" y="464"/>
                      <a:pt x="86" y="464"/>
                      <a:pt x="86" y="464"/>
                    </a:cubicBezTo>
                    <a:cubicBezTo>
                      <a:pt x="86" y="498"/>
                      <a:pt x="86" y="498"/>
                      <a:pt x="86" y="498"/>
                    </a:cubicBezTo>
                    <a:cubicBezTo>
                      <a:pt x="85" y="501"/>
                      <a:pt x="84" y="503"/>
                      <a:pt x="83" y="506"/>
                    </a:cubicBezTo>
                    <a:cubicBezTo>
                      <a:pt x="83" y="465"/>
                      <a:pt x="83" y="465"/>
                      <a:pt x="83" y="465"/>
                    </a:cubicBezTo>
                    <a:cubicBezTo>
                      <a:pt x="1" y="507"/>
                      <a:pt x="1" y="507"/>
                      <a:pt x="1" y="507"/>
                    </a:cubicBezTo>
                    <a:cubicBezTo>
                      <a:pt x="0" y="504"/>
                      <a:pt x="0" y="504"/>
                      <a:pt x="0" y="504"/>
                    </a:cubicBezTo>
                    <a:moveTo>
                      <a:pt x="344" y="447"/>
                    </a:moveTo>
                    <a:cubicBezTo>
                      <a:pt x="409" y="414"/>
                      <a:pt x="409" y="414"/>
                      <a:pt x="409" y="414"/>
                    </a:cubicBezTo>
                    <a:cubicBezTo>
                      <a:pt x="409" y="415"/>
                      <a:pt x="409" y="416"/>
                      <a:pt x="409" y="417"/>
                    </a:cubicBezTo>
                    <a:cubicBezTo>
                      <a:pt x="343" y="451"/>
                      <a:pt x="343" y="451"/>
                      <a:pt x="343" y="451"/>
                    </a:cubicBezTo>
                    <a:cubicBezTo>
                      <a:pt x="343" y="450"/>
                      <a:pt x="344" y="449"/>
                      <a:pt x="344" y="447"/>
                    </a:cubicBezTo>
                    <a:moveTo>
                      <a:pt x="433" y="401"/>
                    </a:moveTo>
                    <a:cubicBezTo>
                      <a:pt x="447" y="394"/>
                      <a:pt x="447" y="394"/>
                      <a:pt x="447" y="394"/>
                    </a:cubicBezTo>
                    <a:cubicBezTo>
                      <a:pt x="447" y="396"/>
                      <a:pt x="447" y="397"/>
                      <a:pt x="446" y="398"/>
                    </a:cubicBezTo>
                    <a:cubicBezTo>
                      <a:pt x="434" y="405"/>
                      <a:pt x="434" y="405"/>
                      <a:pt x="434" y="405"/>
                    </a:cubicBezTo>
                    <a:cubicBezTo>
                      <a:pt x="434" y="404"/>
                      <a:pt x="434" y="402"/>
                      <a:pt x="433" y="401"/>
                    </a:cubicBezTo>
                    <a:moveTo>
                      <a:pt x="412" y="313"/>
                    </a:moveTo>
                    <a:cubicBezTo>
                      <a:pt x="412" y="297"/>
                      <a:pt x="412" y="297"/>
                      <a:pt x="412" y="297"/>
                    </a:cubicBezTo>
                    <a:cubicBezTo>
                      <a:pt x="409" y="298"/>
                      <a:pt x="409" y="298"/>
                      <a:pt x="409" y="298"/>
                    </a:cubicBezTo>
                    <a:cubicBezTo>
                      <a:pt x="408" y="297"/>
                      <a:pt x="408" y="296"/>
                      <a:pt x="408" y="295"/>
                    </a:cubicBezTo>
                    <a:cubicBezTo>
                      <a:pt x="412" y="293"/>
                      <a:pt x="412" y="293"/>
                      <a:pt x="412" y="293"/>
                    </a:cubicBezTo>
                    <a:cubicBezTo>
                      <a:pt x="412" y="177"/>
                      <a:pt x="412" y="177"/>
                      <a:pt x="412" y="177"/>
                    </a:cubicBezTo>
                    <a:cubicBezTo>
                      <a:pt x="383" y="192"/>
                      <a:pt x="383" y="192"/>
                      <a:pt x="383" y="192"/>
                    </a:cubicBezTo>
                    <a:cubicBezTo>
                      <a:pt x="383" y="191"/>
                      <a:pt x="383" y="190"/>
                      <a:pt x="382" y="189"/>
                    </a:cubicBezTo>
                    <a:cubicBezTo>
                      <a:pt x="412" y="173"/>
                      <a:pt x="412" y="173"/>
                      <a:pt x="412" y="173"/>
                    </a:cubicBezTo>
                    <a:cubicBezTo>
                      <a:pt x="412" y="58"/>
                      <a:pt x="412" y="58"/>
                      <a:pt x="412" y="58"/>
                    </a:cubicBezTo>
                    <a:cubicBezTo>
                      <a:pt x="415" y="58"/>
                      <a:pt x="415" y="58"/>
                      <a:pt x="415" y="58"/>
                    </a:cubicBezTo>
                    <a:cubicBezTo>
                      <a:pt x="415" y="172"/>
                      <a:pt x="415" y="172"/>
                      <a:pt x="415" y="172"/>
                    </a:cubicBezTo>
                    <a:cubicBezTo>
                      <a:pt x="522" y="117"/>
                      <a:pt x="522" y="117"/>
                      <a:pt x="522" y="117"/>
                    </a:cubicBezTo>
                    <a:cubicBezTo>
                      <a:pt x="522" y="0"/>
                      <a:pt x="522" y="0"/>
                      <a:pt x="522" y="0"/>
                    </a:cubicBezTo>
                    <a:cubicBezTo>
                      <a:pt x="526" y="0"/>
                      <a:pt x="526" y="0"/>
                      <a:pt x="526" y="0"/>
                    </a:cubicBezTo>
                    <a:cubicBezTo>
                      <a:pt x="526" y="115"/>
                      <a:pt x="526" y="115"/>
                      <a:pt x="526" y="115"/>
                    </a:cubicBezTo>
                    <a:cubicBezTo>
                      <a:pt x="628" y="63"/>
                      <a:pt x="628" y="63"/>
                      <a:pt x="628" y="63"/>
                    </a:cubicBezTo>
                    <a:cubicBezTo>
                      <a:pt x="630" y="66"/>
                      <a:pt x="630" y="66"/>
                      <a:pt x="630" y="66"/>
                    </a:cubicBezTo>
                    <a:cubicBezTo>
                      <a:pt x="526" y="119"/>
                      <a:pt x="526" y="119"/>
                      <a:pt x="526" y="119"/>
                    </a:cubicBezTo>
                    <a:cubicBezTo>
                      <a:pt x="526" y="234"/>
                      <a:pt x="526" y="234"/>
                      <a:pt x="526" y="234"/>
                    </a:cubicBezTo>
                    <a:cubicBezTo>
                      <a:pt x="628" y="182"/>
                      <a:pt x="628" y="182"/>
                      <a:pt x="628" y="182"/>
                    </a:cubicBezTo>
                    <a:cubicBezTo>
                      <a:pt x="630" y="185"/>
                      <a:pt x="630" y="185"/>
                      <a:pt x="630" y="185"/>
                    </a:cubicBezTo>
                    <a:cubicBezTo>
                      <a:pt x="526" y="238"/>
                      <a:pt x="526" y="238"/>
                      <a:pt x="526" y="238"/>
                    </a:cubicBezTo>
                    <a:cubicBezTo>
                      <a:pt x="526" y="318"/>
                      <a:pt x="526" y="318"/>
                      <a:pt x="526" y="318"/>
                    </a:cubicBezTo>
                    <a:cubicBezTo>
                      <a:pt x="525" y="317"/>
                      <a:pt x="524" y="316"/>
                      <a:pt x="522" y="315"/>
                    </a:cubicBezTo>
                    <a:cubicBezTo>
                      <a:pt x="522" y="240"/>
                      <a:pt x="522" y="240"/>
                      <a:pt x="522" y="240"/>
                    </a:cubicBezTo>
                    <a:cubicBezTo>
                      <a:pt x="415" y="295"/>
                      <a:pt x="415" y="295"/>
                      <a:pt x="415" y="295"/>
                    </a:cubicBezTo>
                    <a:cubicBezTo>
                      <a:pt x="415" y="327"/>
                      <a:pt x="415" y="327"/>
                      <a:pt x="415" y="327"/>
                    </a:cubicBezTo>
                    <a:cubicBezTo>
                      <a:pt x="414" y="322"/>
                      <a:pt x="413" y="318"/>
                      <a:pt x="412" y="313"/>
                    </a:cubicBezTo>
                    <a:moveTo>
                      <a:pt x="415" y="176"/>
                    </a:moveTo>
                    <a:cubicBezTo>
                      <a:pt x="415" y="291"/>
                      <a:pt x="415" y="291"/>
                      <a:pt x="415" y="291"/>
                    </a:cubicBezTo>
                    <a:cubicBezTo>
                      <a:pt x="522" y="236"/>
                      <a:pt x="522" y="236"/>
                      <a:pt x="522" y="236"/>
                    </a:cubicBezTo>
                    <a:cubicBezTo>
                      <a:pt x="522" y="121"/>
                      <a:pt x="522" y="121"/>
                      <a:pt x="522" y="121"/>
                    </a:cubicBezTo>
                    <a:cubicBezTo>
                      <a:pt x="415" y="176"/>
                      <a:pt x="415" y="176"/>
                      <a:pt x="415" y="176"/>
                    </a:cubicBezTo>
                    <a:moveTo>
                      <a:pt x="373" y="313"/>
                    </a:moveTo>
                    <a:cubicBezTo>
                      <a:pt x="383" y="308"/>
                      <a:pt x="383" y="308"/>
                      <a:pt x="383" y="308"/>
                    </a:cubicBezTo>
                    <a:cubicBezTo>
                      <a:pt x="383" y="309"/>
                      <a:pt x="384" y="310"/>
                      <a:pt x="384" y="311"/>
                    </a:cubicBezTo>
                    <a:cubicBezTo>
                      <a:pt x="372" y="317"/>
                      <a:pt x="372" y="317"/>
                      <a:pt x="372" y="317"/>
                    </a:cubicBezTo>
                    <a:cubicBezTo>
                      <a:pt x="372" y="316"/>
                      <a:pt x="372" y="314"/>
                      <a:pt x="373" y="313"/>
                    </a:cubicBezTo>
                    <a:moveTo>
                      <a:pt x="620" y="305"/>
                    </a:moveTo>
                    <a:cubicBezTo>
                      <a:pt x="628" y="301"/>
                      <a:pt x="628" y="301"/>
                      <a:pt x="628" y="301"/>
                    </a:cubicBezTo>
                    <a:cubicBezTo>
                      <a:pt x="630" y="304"/>
                      <a:pt x="630" y="304"/>
                      <a:pt x="630" y="304"/>
                    </a:cubicBezTo>
                    <a:cubicBezTo>
                      <a:pt x="619" y="310"/>
                      <a:pt x="619" y="310"/>
                      <a:pt x="619" y="310"/>
                    </a:cubicBezTo>
                    <a:cubicBezTo>
                      <a:pt x="619" y="308"/>
                      <a:pt x="620" y="307"/>
                      <a:pt x="620" y="30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44"/>
              <p:cNvSpPr>
                <a:spLocks noEditPoints="1"/>
              </p:cNvSpPr>
              <p:nvPr/>
            </p:nvSpPr>
            <p:spPr bwMode="auto">
              <a:xfrm>
                <a:off x="884864" y="5549424"/>
                <a:ext cx="253" cy="31671"/>
              </a:xfrm>
              <a:custGeom>
                <a:avLst/>
                <a:gdLst/>
                <a:ahLst/>
                <a:cxnLst>
                  <a:cxn ang="0">
                    <a:pos x="0" y="6"/>
                  </a:cxn>
                  <a:cxn ang="0">
                    <a:pos x="0" y="7"/>
                  </a:cxn>
                  <a:cxn ang="0">
                    <a:pos x="0" y="7"/>
                  </a:cxn>
                  <a:cxn ang="0">
                    <a:pos x="0" y="54"/>
                  </a:cxn>
                  <a:cxn ang="0">
                    <a:pos x="0" y="54"/>
                  </a:cxn>
                  <a:cxn ang="0">
                    <a:pos x="0" y="6"/>
                  </a:cxn>
                  <a:cxn ang="0">
                    <a:pos x="0" y="0"/>
                  </a:cxn>
                  <a:cxn ang="0">
                    <a:pos x="0" y="0"/>
                  </a:cxn>
                  <a:cxn ang="0">
                    <a:pos x="0" y="3"/>
                  </a:cxn>
                  <a:cxn ang="0">
                    <a:pos x="0" y="3"/>
                  </a:cxn>
                  <a:cxn ang="0">
                    <a:pos x="0" y="0"/>
                  </a:cxn>
                </a:cxnLst>
                <a:rect l="0" t="0" r="r" b="b"/>
                <a:pathLst>
                  <a:path h="54">
                    <a:moveTo>
                      <a:pt x="0" y="6"/>
                    </a:moveTo>
                    <a:cubicBezTo>
                      <a:pt x="0" y="7"/>
                      <a:pt x="0" y="7"/>
                      <a:pt x="0" y="7"/>
                    </a:cubicBezTo>
                    <a:cubicBezTo>
                      <a:pt x="0" y="7"/>
                      <a:pt x="0" y="7"/>
                      <a:pt x="0" y="7"/>
                    </a:cubicBezTo>
                    <a:cubicBezTo>
                      <a:pt x="0" y="54"/>
                      <a:pt x="0" y="54"/>
                      <a:pt x="0" y="54"/>
                    </a:cubicBezTo>
                    <a:cubicBezTo>
                      <a:pt x="0" y="54"/>
                      <a:pt x="0" y="54"/>
                      <a:pt x="0" y="54"/>
                    </a:cubicBezTo>
                    <a:cubicBezTo>
                      <a:pt x="0" y="6"/>
                      <a:pt x="0" y="6"/>
                      <a:pt x="0" y="6"/>
                    </a:cubicBezTo>
                    <a:moveTo>
                      <a:pt x="0" y="0"/>
                    </a:moveTo>
                    <a:cubicBezTo>
                      <a:pt x="0" y="0"/>
                      <a:pt x="0" y="0"/>
                      <a:pt x="0" y="0"/>
                    </a:cubicBezTo>
                    <a:cubicBezTo>
                      <a:pt x="0" y="3"/>
                      <a:pt x="0" y="3"/>
                      <a:pt x="0" y="3"/>
                    </a:cubicBezTo>
                    <a:cubicBezTo>
                      <a:pt x="0" y="3"/>
                      <a:pt x="0" y="3"/>
                      <a:pt x="0" y="3"/>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45"/>
              <p:cNvSpPr>
                <a:spLocks noEditPoints="1"/>
              </p:cNvSpPr>
              <p:nvPr/>
            </p:nvSpPr>
            <p:spPr bwMode="auto">
              <a:xfrm>
                <a:off x="884864" y="5280599"/>
                <a:ext cx="371619" cy="300496"/>
              </a:xfrm>
              <a:custGeom>
                <a:avLst/>
                <a:gdLst/>
                <a:ahLst/>
                <a:cxnLst>
                  <a:cxn ang="0">
                    <a:pos x="17" y="463"/>
                  </a:cxn>
                  <a:cxn ang="0">
                    <a:pos x="76" y="423"/>
                  </a:cxn>
                  <a:cxn ang="0">
                    <a:pos x="7" y="507"/>
                  </a:cxn>
                  <a:cxn ang="0">
                    <a:pos x="0" y="455"/>
                  </a:cxn>
                  <a:cxn ang="0">
                    <a:pos x="0" y="455"/>
                  </a:cxn>
                  <a:cxn ang="0">
                    <a:pos x="78" y="418"/>
                  </a:cxn>
                  <a:cxn ang="0">
                    <a:pos x="433" y="355"/>
                  </a:cxn>
                  <a:cxn ang="0">
                    <a:pos x="433" y="355"/>
                  </a:cxn>
                  <a:cxn ang="0">
                    <a:pos x="143" y="269"/>
                  </a:cxn>
                  <a:cxn ang="0">
                    <a:pos x="309" y="358"/>
                  </a:cxn>
                  <a:cxn ang="0">
                    <a:pos x="342" y="286"/>
                  </a:cxn>
                  <a:cxn ang="0">
                    <a:pos x="277" y="320"/>
                  </a:cxn>
                  <a:cxn ang="0">
                    <a:pos x="305" y="354"/>
                  </a:cxn>
                  <a:cxn ang="0">
                    <a:pos x="414" y="249"/>
                  </a:cxn>
                  <a:cxn ang="0">
                    <a:pos x="445" y="233"/>
                  </a:cxn>
                  <a:cxn ang="0">
                    <a:pos x="432" y="352"/>
                  </a:cxn>
                  <a:cxn ang="0">
                    <a:pos x="233" y="223"/>
                  </a:cxn>
                  <a:cxn ang="0">
                    <a:pos x="208" y="236"/>
                  </a:cxn>
                  <a:cxn ang="0">
                    <a:pos x="343" y="282"/>
                  </a:cxn>
                  <a:cxn ang="0">
                    <a:pos x="168" y="144"/>
                  </a:cxn>
                  <a:cxn ang="0">
                    <a:pos x="175" y="195"/>
                  </a:cxn>
                  <a:cxn ang="0">
                    <a:pos x="168" y="144"/>
                  </a:cxn>
                  <a:cxn ang="0">
                    <a:pos x="411" y="264"/>
                  </a:cxn>
                  <a:cxn ang="0">
                    <a:pos x="408" y="133"/>
                  </a:cxn>
                  <a:cxn ang="0">
                    <a:pos x="408" y="249"/>
                  </a:cxn>
                  <a:cxn ang="0">
                    <a:pos x="432" y="236"/>
                  </a:cxn>
                  <a:cxn ang="0">
                    <a:pos x="200" y="225"/>
                  </a:cxn>
                  <a:cxn ang="0">
                    <a:pos x="206" y="233"/>
                  </a:cxn>
                  <a:cxn ang="0">
                    <a:pos x="521" y="150"/>
                  </a:cxn>
                  <a:cxn ang="0">
                    <a:pos x="475" y="214"/>
                  </a:cxn>
                  <a:cxn ang="0">
                    <a:pos x="525" y="187"/>
                  </a:cxn>
                  <a:cxn ang="0">
                    <a:pos x="562" y="137"/>
                  </a:cxn>
                  <a:cxn ang="0">
                    <a:pos x="608" y="113"/>
                  </a:cxn>
                  <a:cxn ang="0">
                    <a:pos x="619" y="140"/>
                  </a:cxn>
                  <a:cxn ang="0">
                    <a:pos x="526" y="188"/>
                  </a:cxn>
                  <a:cxn ang="0">
                    <a:pos x="528" y="156"/>
                  </a:cxn>
                  <a:cxn ang="0">
                    <a:pos x="581" y="164"/>
                  </a:cxn>
                  <a:cxn ang="0">
                    <a:pos x="589" y="165"/>
                  </a:cxn>
                  <a:cxn ang="0">
                    <a:pos x="368" y="34"/>
                  </a:cxn>
                  <a:cxn ang="0">
                    <a:pos x="382" y="143"/>
                  </a:cxn>
                  <a:cxn ang="0">
                    <a:pos x="341" y="164"/>
                  </a:cxn>
                  <a:cxn ang="0">
                    <a:pos x="381" y="24"/>
                  </a:cxn>
                </a:cxnLst>
                <a:rect l="0" t="0" r="r" b="b"/>
                <a:pathLst>
                  <a:path w="620" h="509">
                    <a:moveTo>
                      <a:pt x="0" y="462"/>
                    </a:moveTo>
                    <a:cubicBezTo>
                      <a:pt x="9" y="457"/>
                      <a:pt x="9" y="457"/>
                      <a:pt x="9" y="457"/>
                    </a:cubicBezTo>
                    <a:cubicBezTo>
                      <a:pt x="12" y="459"/>
                      <a:pt x="14" y="460"/>
                      <a:pt x="17" y="463"/>
                    </a:cubicBezTo>
                    <a:cubicBezTo>
                      <a:pt x="23" y="459"/>
                      <a:pt x="30" y="456"/>
                      <a:pt x="33" y="454"/>
                    </a:cubicBezTo>
                    <a:cubicBezTo>
                      <a:pt x="33" y="454"/>
                      <a:pt x="35" y="449"/>
                      <a:pt x="38" y="442"/>
                    </a:cubicBezTo>
                    <a:cubicBezTo>
                      <a:pt x="76" y="423"/>
                      <a:pt x="76" y="423"/>
                      <a:pt x="76" y="423"/>
                    </a:cubicBezTo>
                    <a:cubicBezTo>
                      <a:pt x="63" y="453"/>
                      <a:pt x="54" y="474"/>
                      <a:pt x="54" y="474"/>
                    </a:cubicBezTo>
                    <a:cubicBezTo>
                      <a:pt x="23" y="490"/>
                      <a:pt x="23" y="490"/>
                      <a:pt x="23" y="490"/>
                    </a:cubicBezTo>
                    <a:cubicBezTo>
                      <a:pt x="20" y="497"/>
                      <a:pt x="15" y="503"/>
                      <a:pt x="7" y="507"/>
                    </a:cubicBezTo>
                    <a:cubicBezTo>
                      <a:pt x="5" y="508"/>
                      <a:pt x="3" y="509"/>
                      <a:pt x="0" y="509"/>
                    </a:cubicBezTo>
                    <a:cubicBezTo>
                      <a:pt x="0" y="462"/>
                      <a:pt x="0" y="462"/>
                      <a:pt x="0" y="462"/>
                    </a:cubicBezTo>
                    <a:moveTo>
                      <a:pt x="0" y="455"/>
                    </a:moveTo>
                    <a:cubicBezTo>
                      <a:pt x="2" y="456"/>
                      <a:pt x="3" y="456"/>
                      <a:pt x="4" y="456"/>
                    </a:cubicBezTo>
                    <a:cubicBezTo>
                      <a:pt x="0" y="458"/>
                      <a:pt x="0" y="458"/>
                      <a:pt x="0" y="458"/>
                    </a:cubicBezTo>
                    <a:cubicBezTo>
                      <a:pt x="0" y="455"/>
                      <a:pt x="0" y="455"/>
                      <a:pt x="0" y="455"/>
                    </a:cubicBezTo>
                    <a:moveTo>
                      <a:pt x="82" y="341"/>
                    </a:moveTo>
                    <a:cubicBezTo>
                      <a:pt x="82" y="409"/>
                      <a:pt x="82" y="409"/>
                      <a:pt x="82" y="409"/>
                    </a:cubicBezTo>
                    <a:cubicBezTo>
                      <a:pt x="81" y="412"/>
                      <a:pt x="79" y="415"/>
                      <a:pt x="78" y="418"/>
                    </a:cubicBezTo>
                    <a:cubicBezTo>
                      <a:pt x="40" y="438"/>
                      <a:pt x="40" y="438"/>
                      <a:pt x="40" y="438"/>
                    </a:cubicBezTo>
                    <a:cubicBezTo>
                      <a:pt x="49" y="417"/>
                      <a:pt x="65" y="381"/>
                      <a:pt x="82" y="341"/>
                    </a:cubicBezTo>
                    <a:moveTo>
                      <a:pt x="433" y="355"/>
                    </a:moveTo>
                    <a:cubicBezTo>
                      <a:pt x="458" y="342"/>
                      <a:pt x="458" y="342"/>
                      <a:pt x="458" y="342"/>
                    </a:cubicBezTo>
                    <a:cubicBezTo>
                      <a:pt x="452" y="384"/>
                      <a:pt x="448" y="415"/>
                      <a:pt x="448" y="415"/>
                    </a:cubicBezTo>
                    <a:cubicBezTo>
                      <a:pt x="448" y="415"/>
                      <a:pt x="442" y="391"/>
                      <a:pt x="433" y="355"/>
                    </a:cubicBezTo>
                    <a:moveTo>
                      <a:pt x="85" y="333"/>
                    </a:moveTo>
                    <a:cubicBezTo>
                      <a:pt x="92" y="319"/>
                      <a:pt x="98" y="304"/>
                      <a:pt x="105" y="289"/>
                    </a:cubicBezTo>
                    <a:cubicBezTo>
                      <a:pt x="143" y="269"/>
                      <a:pt x="143" y="269"/>
                      <a:pt x="143" y="269"/>
                    </a:cubicBezTo>
                    <a:cubicBezTo>
                      <a:pt x="125" y="310"/>
                      <a:pt x="103" y="361"/>
                      <a:pt x="85" y="401"/>
                    </a:cubicBezTo>
                    <a:cubicBezTo>
                      <a:pt x="85" y="333"/>
                      <a:pt x="85" y="333"/>
                      <a:pt x="85" y="333"/>
                    </a:cubicBezTo>
                    <a:moveTo>
                      <a:pt x="309" y="358"/>
                    </a:moveTo>
                    <a:cubicBezTo>
                      <a:pt x="309" y="313"/>
                      <a:pt x="309" y="313"/>
                      <a:pt x="309" y="313"/>
                    </a:cubicBezTo>
                    <a:cubicBezTo>
                      <a:pt x="309" y="310"/>
                      <a:pt x="310" y="306"/>
                      <a:pt x="311" y="302"/>
                    </a:cubicBezTo>
                    <a:cubicBezTo>
                      <a:pt x="342" y="286"/>
                      <a:pt x="342" y="286"/>
                      <a:pt x="342" y="286"/>
                    </a:cubicBezTo>
                    <a:cubicBezTo>
                      <a:pt x="331" y="336"/>
                      <a:pt x="323" y="375"/>
                      <a:pt x="323" y="375"/>
                    </a:cubicBezTo>
                    <a:cubicBezTo>
                      <a:pt x="323" y="375"/>
                      <a:pt x="317" y="369"/>
                      <a:pt x="309" y="358"/>
                    </a:cubicBezTo>
                    <a:moveTo>
                      <a:pt x="277" y="320"/>
                    </a:moveTo>
                    <a:cubicBezTo>
                      <a:pt x="302" y="307"/>
                      <a:pt x="302" y="307"/>
                      <a:pt x="302" y="307"/>
                    </a:cubicBezTo>
                    <a:cubicBezTo>
                      <a:pt x="303" y="308"/>
                      <a:pt x="304" y="310"/>
                      <a:pt x="305" y="311"/>
                    </a:cubicBezTo>
                    <a:cubicBezTo>
                      <a:pt x="305" y="354"/>
                      <a:pt x="305" y="354"/>
                      <a:pt x="305" y="354"/>
                    </a:cubicBezTo>
                    <a:cubicBezTo>
                      <a:pt x="298" y="344"/>
                      <a:pt x="288" y="333"/>
                      <a:pt x="277" y="320"/>
                    </a:cubicBezTo>
                    <a:moveTo>
                      <a:pt x="414" y="278"/>
                    </a:moveTo>
                    <a:cubicBezTo>
                      <a:pt x="414" y="249"/>
                      <a:pt x="414" y="249"/>
                      <a:pt x="414" y="249"/>
                    </a:cubicBezTo>
                    <a:cubicBezTo>
                      <a:pt x="433" y="240"/>
                      <a:pt x="433" y="240"/>
                      <a:pt x="433" y="240"/>
                    </a:cubicBezTo>
                    <a:cubicBezTo>
                      <a:pt x="436" y="251"/>
                      <a:pt x="438" y="261"/>
                      <a:pt x="440" y="270"/>
                    </a:cubicBezTo>
                    <a:cubicBezTo>
                      <a:pt x="442" y="259"/>
                      <a:pt x="444" y="246"/>
                      <a:pt x="445" y="233"/>
                    </a:cubicBezTo>
                    <a:cubicBezTo>
                      <a:pt x="475" y="218"/>
                      <a:pt x="475" y="218"/>
                      <a:pt x="475" y="218"/>
                    </a:cubicBezTo>
                    <a:cubicBezTo>
                      <a:pt x="470" y="255"/>
                      <a:pt x="463" y="300"/>
                      <a:pt x="458" y="338"/>
                    </a:cubicBezTo>
                    <a:cubicBezTo>
                      <a:pt x="432" y="352"/>
                      <a:pt x="432" y="352"/>
                      <a:pt x="432" y="352"/>
                    </a:cubicBezTo>
                    <a:cubicBezTo>
                      <a:pt x="427" y="330"/>
                      <a:pt x="421" y="304"/>
                      <a:pt x="414" y="278"/>
                    </a:cubicBezTo>
                    <a:moveTo>
                      <a:pt x="208" y="236"/>
                    </a:moveTo>
                    <a:cubicBezTo>
                      <a:pt x="233" y="223"/>
                      <a:pt x="233" y="223"/>
                      <a:pt x="233" y="223"/>
                    </a:cubicBezTo>
                    <a:cubicBezTo>
                      <a:pt x="258" y="253"/>
                      <a:pt x="284" y="285"/>
                      <a:pt x="300" y="304"/>
                    </a:cubicBezTo>
                    <a:cubicBezTo>
                      <a:pt x="275" y="317"/>
                      <a:pt x="275" y="317"/>
                      <a:pt x="275" y="317"/>
                    </a:cubicBezTo>
                    <a:cubicBezTo>
                      <a:pt x="254" y="291"/>
                      <a:pt x="228" y="260"/>
                      <a:pt x="208" y="236"/>
                    </a:cubicBezTo>
                    <a:moveTo>
                      <a:pt x="340" y="168"/>
                    </a:moveTo>
                    <a:cubicBezTo>
                      <a:pt x="371" y="152"/>
                      <a:pt x="371" y="152"/>
                      <a:pt x="371" y="152"/>
                    </a:cubicBezTo>
                    <a:cubicBezTo>
                      <a:pt x="363" y="190"/>
                      <a:pt x="352" y="240"/>
                      <a:pt x="343" y="282"/>
                    </a:cubicBezTo>
                    <a:cubicBezTo>
                      <a:pt x="312" y="298"/>
                      <a:pt x="312" y="298"/>
                      <a:pt x="312" y="298"/>
                    </a:cubicBezTo>
                    <a:cubicBezTo>
                      <a:pt x="318" y="268"/>
                      <a:pt x="329" y="216"/>
                      <a:pt x="340" y="168"/>
                    </a:cubicBezTo>
                    <a:moveTo>
                      <a:pt x="168" y="144"/>
                    </a:moveTo>
                    <a:cubicBezTo>
                      <a:pt x="168" y="144"/>
                      <a:pt x="180" y="158"/>
                      <a:pt x="197" y="179"/>
                    </a:cubicBezTo>
                    <a:cubicBezTo>
                      <a:pt x="197" y="221"/>
                      <a:pt x="197" y="221"/>
                      <a:pt x="197" y="221"/>
                    </a:cubicBezTo>
                    <a:cubicBezTo>
                      <a:pt x="187" y="209"/>
                      <a:pt x="179" y="200"/>
                      <a:pt x="175" y="195"/>
                    </a:cubicBezTo>
                    <a:cubicBezTo>
                      <a:pt x="171" y="205"/>
                      <a:pt x="159" y="231"/>
                      <a:pt x="145" y="264"/>
                    </a:cubicBezTo>
                    <a:cubicBezTo>
                      <a:pt x="107" y="284"/>
                      <a:pt x="107" y="284"/>
                      <a:pt x="107" y="284"/>
                    </a:cubicBezTo>
                    <a:cubicBezTo>
                      <a:pt x="138" y="212"/>
                      <a:pt x="168" y="144"/>
                      <a:pt x="168" y="144"/>
                    </a:cubicBezTo>
                    <a:moveTo>
                      <a:pt x="408" y="252"/>
                    </a:moveTo>
                    <a:cubicBezTo>
                      <a:pt x="411" y="251"/>
                      <a:pt x="411" y="251"/>
                      <a:pt x="411" y="251"/>
                    </a:cubicBezTo>
                    <a:cubicBezTo>
                      <a:pt x="411" y="264"/>
                      <a:pt x="411" y="264"/>
                      <a:pt x="411" y="264"/>
                    </a:cubicBezTo>
                    <a:cubicBezTo>
                      <a:pt x="410" y="260"/>
                      <a:pt x="409" y="256"/>
                      <a:pt x="408" y="252"/>
                    </a:cubicBezTo>
                    <a:moveTo>
                      <a:pt x="383" y="146"/>
                    </a:moveTo>
                    <a:cubicBezTo>
                      <a:pt x="408" y="133"/>
                      <a:pt x="408" y="133"/>
                      <a:pt x="408" y="133"/>
                    </a:cubicBezTo>
                    <a:cubicBezTo>
                      <a:pt x="409" y="138"/>
                      <a:pt x="410" y="143"/>
                      <a:pt x="411" y="148"/>
                    </a:cubicBezTo>
                    <a:cubicBezTo>
                      <a:pt x="411" y="247"/>
                      <a:pt x="411" y="247"/>
                      <a:pt x="411" y="247"/>
                    </a:cubicBezTo>
                    <a:cubicBezTo>
                      <a:pt x="408" y="249"/>
                      <a:pt x="408" y="249"/>
                      <a:pt x="408" y="249"/>
                    </a:cubicBezTo>
                    <a:cubicBezTo>
                      <a:pt x="398" y="211"/>
                      <a:pt x="390" y="174"/>
                      <a:pt x="383" y="146"/>
                    </a:cubicBezTo>
                    <a:moveTo>
                      <a:pt x="414" y="162"/>
                    </a:moveTo>
                    <a:cubicBezTo>
                      <a:pt x="421" y="188"/>
                      <a:pt x="427" y="214"/>
                      <a:pt x="432" y="236"/>
                    </a:cubicBezTo>
                    <a:cubicBezTo>
                      <a:pt x="414" y="245"/>
                      <a:pt x="414" y="245"/>
                      <a:pt x="414" y="245"/>
                    </a:cubicBezTo>
                    <a:cubicBezTo>
                      <a:pt x="414" y="162"/>
                      <a:pt x="414" y="162"/>
                      <a:pt x="414" y="162"/>
                    </a:cubicBezTo>
                    <a:moveTo>
                      <a:pt x="200" y="225"/>
                    </a:moveTo>
                    <a:cubicBezTo>
                      <a:pt x="200" y="183"/>
                      <a:pt x="200" y="183"/>
                      <a:pt x="200" y="183"/>
                    </a:cubicBezTo>
                    <a:cubicBezTo>
                      <a:pt x="209" y="194"/>
                      <a:pt x="220" y="207"/>
                      <a:pt x="231" y="220"/>
                    </a:cubicBezTo>
                    <a:cubicBezTo>
                      <a:pt x="206" y="233"/>
                      <a:pt x="206" y="233"/>
                      <a:pt x="206" y="233"/>
                    </a:cubicBezTo>
                    <a:cubicBezTo>
                      <a:pt x="204" y="230"/>
                      <a:pt x="202" y="228"/>
                      <a:pt x="200" y="225"/>
                    </a:cubicBezTo>
                    <a:moveTo>
                      <a:pt x="463" y="106"/>
                    </a:moveTo>
                    <a:cubicBezTo>
                      <a:pt x="463" y="106"/>
                      <a:pt x="503" y="137"/>
                      <a:pt x="521" y="150"/>
                    </a:cubicBezTo>
                    <a:cubicBezTo>
                      <a:pt x="521" y="184"/>
                      <a:pt x="521" y="184"/>
                      <a:pt x="521" y="184"/>
                    </a:cubicBezTo>
                    <a:cubicBezTo>
                      <a:pt x="513" y="178"/>
                      <a:pt x="495" y="165"/>
                      <a:pt x="483" y="156"/>
                    </a:cubicBezTo>
                    <a:cubicBezTo>
                      <a:pt x="482" y="165"/>
                      <a:pt x="479" y="187"/>
                      <a:pt x="475" y="214"/>
                    </a:cubicBezTo>
                    <a:cubicBezTo>
                      <a:pt x="446" y="229"/>
                      <a:pt x="446" y="229"/>
                      <a:pt x="446" y="229"/>
                    </a:cubicBezTo>
                    <a:cubicBezTo>
                      <a:pt x="454" y="171"/>
                      <a:pt x="463" y="106"/>
                      <a:pt x="463" y="106"/>
                    </a:cubicBezTo>
                    <a:moveTo>
                      <a:pt x="525" y="187"/>
                    </a:moveTo>
                    <a:cubicBezTo>
                      <a:pt x="525" y="153"/>
                      <a:pt x="525" y="153"/>
                      <a:pt x="525" y="153"/>
                    </a:cubicBezTo>
                    <a:cubicBezTo>
                      <a:pt x="526" y="154"/>
                      <a:pt x="527" y="154"/>
                      <a:pt x="528" y="155"/>
                    </a:cubicBezTo>
                    <a:cubicBezTo>
                      <a:pt x="562" y="137"/>
                      <a:pt x="562" y="137"/>
                      <a:pt x="562" y="137"/>
                    </a:cubicBezTo>
                    <a:cubicBezTo>
                      <a:pt x="563" y="127"/>
                      <a:pt x="568" y="118"/>
                      <a:pt x="578" y="113"/>
                    </a:cubicBezTo>
                    <a:cubicBezTo>
                      <a:pt x="588" y="108"/>
                      <a:pt x="599" y="109"/>
                      <a:pt x="607" y="113"/>
                    </a:cubicBezTo>
                    <a:cubicBezTo>
                      <a:pt x="608" y="113"/>
                      <a:pt x="608" y="113"/>
                      <a:pt x="608" y="113"/>
                    </a:cubicBezTo>
                    <a:cubicBezTo>
                      <a:pt x="608" y="114"/>
                      <a:pt x="608" y="114"/>
                      <a:pt x="608" y="114"/>
                    </a:cubicBezTo>
                    <a:cubicBezTo>
                      <a:pt x="612" y="117"/>
                      <a:pt x="615" y="120"/>
                      <a:pt x="617" y="124"/>
                    </a:cubicBezTo>
                    <a:cubicBezTo>
                      <a:pt x="620" y="129"/>
                      <a:pt x="620" y="135"/>
                      <a:pt x="619" y="140"/>
                    </a:cubicBezTo>
                    <a:cubicBezTo>
                      <a:pt x="577" y="162"/>
                      <a:pt x="577" y="162"/>
                      <a:pt x="577" y="162"/>
                    </a:cubicBezTo>
                    <a:cubicBezTo>
                      <a:pt x="576" y="162"/>
                      <a:pt x="575" y="162"/>
                      <a:pt x="575" y="161"/>
                    </a:cubicBezTo>
                    <a:cubicBezTo>
                      <a:pt x="526" y="188"/>
                      <a:pt x="526" y="188"/>
                      <a:pt x="526" y="188"/>
                    </a:cubicBezTo>
                    <a:cubicBezTo>
                      <a:pt x="526" y="188"/>
                      <a:pt x="526" y="187"/>
                      <a:pt x="525" y="187"/>
                    </a:cubicBezTo>
                    <a:moveTo>
                      <a:pt x="528" y="155"/>
                    </a:moveTo>
                    <a:cubicBezTo>
                      <a:pt x="528" y="156"/>
                      <a:pt x="528" y="156"/>
                      <a:pt x="528" y="156"/>
                    </a:cubicBezTo>
                    <a:cubicBezTo>
                      <a:pt x="529" y="155"/>
                      <a:pt x="529" y="155"/>
                      <a:pt x="529" y="155"/>
                    </a:cubicBezTo>
                    <a:cubicBezTo>
                      <a:pt x="528" y="155"/>
                      <a:pt x="528" y="155"/>
                      <a:pt x="528" y="155"/>
                    </a:cubicBezTo>
                    <a:moveTo>
                      <a:pt x="581" y="164"/>
                    </a:moveTo>
                    <a:cubicBezTo>
                      <a:pt x="618" y="145"/>
                      <a:pt x="618" y="145"/>
                      <a:pt x="618" y="145"/>
                    </a:cubicBezTo>
                    <a:cubicBezTo>
                      <a:pt x="615" y="152"/>
                      <a:pt x="610" y="158"/>
                      <a:pt x="603" y="161"/>
                    </a:cubicBezTo>
                    <a:cubicBezTo>
                      <a:pt x="598" y="164"/>
                      <a:pt x="593" y="165"/>
                      <a:pt x="589" y="165"/>
                    </a:cubicBezTo>
                    <a:cubicBezTo>
                      <a:pt x="586" y="165"/>
                      <a:pt x="584" y="164"/>
                      <a:pt x="581" y="164"/>
                    </a:cubicBezTo>
                    <a:moveTo>
                      <a:pt x="363" y="58"/>
                    </a:moveTo>
                    <a:cubicBezTo>
                      <a:pt x="368" y="34"/>
                      <a:pt x="368" y="34"/>
                      <a:pt x="368" y="34"/>
                    </a:cubicBezTo>
                    <a:cubicBezTo>
                      <a:pt x="382" y="27"/>
                      <a:pt x="382" y="27"/>
                      <a:pt x="382" y="27"/>
                    </a:cubicBezTo>
                    <a:cubicBezTo>
                      <a:pt x="388" y="52"/>
                      <a:pt x="397" y="90"/>
                      <a:pt x="407" y="130"/>
                    </a:cubicBezTo>
                    <a:cubicBezTo>
                      <a:pt x="382" y="143"/>
                      <a:pt x="382" y="143"/>
                      <a:pt x="382" y="143"/>
                    </a:cubicBezTo>
                    <a:cubicBezTo>
                      <a:pt x="380" y="135"/>
                      <a:pt x="379" y="128"/>
                      <a:pt x="377" y="122"/>
                    </a:cubicBezTo>
                    <a:cubicBezTo>
                      <a:pt x="375" y="130"/>
                      <a:pt x="374" y="139"/>
                      <a:pt x="372" y="148"/>
                    </a:cubicBezTo>
                    <a:cubicBezTo>
                      <a:pt x="341" y="164"/>
                      <a:pt x="341" y="164"/>
                      <a:pt x="341" y="164"/>
                    </a:cubicBezTo>
                    <a:cubicBezTo>
                      <a:pt x="353" y="108"/>
                      <a:pt x="363" y="58"/>
                      <a:pt x="363" y="58"/>
                    </a:cubicBezTo>
                    <a:moveTo>
                      <a:pt x="376" y="0"/>
                    </a:moveTo>
                    <a:cubicBezTo>
                      <a:pt x="376" y="0"/>
                      <a:pt x="378" y="9"/>
                      <a:pt x="381" y="24"/>
                    </a:cubicBezTo>
                    <a:cubicBezTo>
                      <a:pt x="369" y="30"/>
                      <a:pt x="369" y="30"/>
                      <a:pt x="369" y="30"/>
                    </a:cubicBezTo>
                    <a:cubicBezTo>
                      <a:pt x="376" y="0"/>
                      <a:pt x="376" y="0"/>
                      <a:pt x="37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46"/>
              <p:cNvSpPr>
                <a:spLocks noEditPoints="1"/>
              </p:cNvSpPr>
              <p:nvPr/>
            </p:nvSpPr>
            <p:spPr bwMode="auto">
              <a:xfrm>
                <a:off x="884864" y="5294813"/>
                <a:ext cx="370860" cy="258601"/>
              </a:xfrm>
              <a:custGeom>
                <a:avLst/>
                <a:gdLst/>
                <a:ahLst/>
                <a:cxnLst>
                  <a:cxn ang="0">
                    <a:pos x="0" y="434"/>
                  </a:cxn>
                  <a:cxn ang="0">
                    <a:pos x="9" y="433"/>
                  </a:cxn>
                  <a:cxn ang="0">
                    <a:pos x="0" y="437"/>
                  </a:cxn>
                  <a:cxn ang="0">
                    <a:pos x="78" y="394"/>
                  </a:cxn>
                  <a:cxn ang="0">
                    <a:pos x="38" y="418"/>
                  </a:cxn>
                  <a:cxn ang="0">
                    <a:pos x="82" y="317"/>
                  </a:cxn>
                  <a:cxn ang="0">
                    <a:pos x="85" y="377"/>
                  </a:cxn>
                  <a:cxn ang="0">
                    <a:pos x="82" y="317"/>
                  </a:cxn>
                  <a:cxn ang="0">
                    <a:pos x="305" y="287"/>
                  </a:cxn>
                  <a:cxn ang="0">
                    <a:pos x="309" y="289"/>
                  </a:cxn>
                  <a:cxn ang="0">
                    <a:pos x="305" y="330"/>
                  </a:cxn>
                  <a:cxn ang="0">
                    <a:pos x="458" y="314"/>
                  </a:cxn>
                  <a:cxn ang="0">
                    <a:pos x="433" y="331"/>
                  </a:cxn>
                  <a:cxn ang="0">
                    <a:pos x="275" y="293"/>
                  </a:cxn>
                  <a:cxn ang="0">
                    <a:pos x="302" y="283"/>
                  </a:cxn>
                  <a:cxn ang="0">
                    <a:pos x="275" y="293"/>
                  </a:cxn>
                  <a:cxn ang="0">
                    <a:pos x="343" y="258"/>
                  </a:cxn>
                  <a:cxn ang="0">
                    <a:pos x="311" y="278"/>
                  </a:cxn>
                  <a:cxn ang="0">
                    <a:pos x="107" y="260"/>
                  </a:cxn>
                  <a:cxn ang="0">
                    <a:pos x="143" y="245"/>
                  </a:cxn>
                  <a:cxn ang="0">
                    <a:pos x="107" y="260"/>
                  </a:cxn>
                  <a:cxn ang="0">
                    <a:pos x="411" y="227"/>
                  </a:cxn>
                  <a:cxn ang="0">
                    <a:pos x="408" y="225"/>
                  </a:cxn>
                  <a:cxn ang="0">
                    <a:pos x="411" y="124"/>
                  </a:cxn>
                  <a:cxn ang="0">
                    <a:pos x="414" y="221"/>
                  </a:cxn>
                  <a:cxn ang="0">
                    <a:pos x="433" y="216"/>
                  </a:cxn>
                  <a:cxn ang="0">
                    <a:pos x="414" y="254"/>
                  </a:cxn>
                  <a:cxn ang="0">
                    <a:pos x="206" y="209"/>
                  </a:cxn>
                  <a:cxn ang="0">
                    <a:pos x="233" y="199"/>
                  </a:cxn>
                  <a:cxn ang="0">
                    <a:pos x="206" y="209"/>
                  </a:cxn>
                  <a:cxn ang="0">
                    <a:pos x="475" y="190"/>
                  </a:cxn>
                  <a:cxn ang="0">
                    <a:pos x="445" y="209"/>
                  </a:cxn>
                  <a:cxn ang="0">
                    <a:pos x="197" y="197"/>
                  </a:cxn>
                  <a:cxn ang="0">
                    <a:pos x="200" y="159"/>
                  </a:cxn>
                  <a:cxn ang="0">
                    <a:pos x="197" y="197"/>
                  </a:cxn>
                  <a:cxn ang="0">
                    <a:pos x="521" y="126"/>
                  </a:cxn>
                  <a:cxn ang="0">
                    <a:pos x="525" y="163"/>
                  </a:cxn>
                  <a:cxn ang="0">
                    <a:pos x="341" y="140"/>
                  </a:cxn>
                  <a:cxn ang="0">
                    <a:pos x="371" y="128"/>
                  </a:cxn>
                  <a:cxn ang="0">
                    <a:pos x="341" y="140"/>
                  </a:cxn>
                  <a:cxn ang="0">
                    <a:pos x="619" y="116"/>
                  </a:cxn>
                  <a:cxn ang="0">
                    <a:pos x="581" y="140"/>
                  </a:cxn>
                  <a:cxn ang="0">
                    <a:pos x="382" y="119"/>
                  </a:cxn>
                  <a:cxn ang="0">
                    <a:pos x="408" y="109"/>
                  </a:cxn>
                  <a:cxn ang="0">
                    <a:pos x="382" y="119"/>
                  </a:cxn>
                  <a:cxn ang="0">
                    <a:pos x="381" y="0"/>
                  </a:cxn>
                  <a:cxn ang="0">
                    <a:pos x="368" y="10"/>
                  </a:cxn>
                </a:cxnLst>
                <a:rect l="0" t="0" r="r" b="b"/>
                <a:pathLst>
                  <a:path w="619" h="438">
                    <a:moveTo>
                      <a:pt x="0" y="437"/>
                    </a:moveTo>
                    <a:cubicBezTo>
                      <a:pt x="0" y="434"/>
                      <a:pt x="0" y="434"/>
                      <a:pt x="0" y="434"/>
                    </a:cubicBezTo>
                    <a:cubicBezTo>
                      <a:pt x="4" y="432"/>
                      <a:pt x="4" y="432"/>
                      <a:pt x="4" y="432"/>
                    </a:cubicBezTo>
                    <a:cubicBezTo>
                      <a:pt x="6" y="432"/>
                      <a:pt x="7" y="433"/>
                      <a:pt x="9" y="433"/>
                    </a:cubicBezTo>
                    <a:cubicBezTo>
                      <a:pt x="0" y="438"/>
                      <a:pt x="0" y="438"/>
                      <a:pt x="0" y="438"/>
                    </a:cubicBezTo>
                    <a:cubicBezTo>
                      <a:pt x="0" y="437"/>
                      <a:pt x="0" y="437"/>
                      <a:pt x="0" y="437"/>
                    </a:cubicBezTo>
                    <a:moveTo>
                      <a:pt x="40" y="414"/>
                    </a:moveTo>
                    <a:cubicBezTo>
                      <a:pt x="78" y="394"/>
                      <a:pt x="78" y="394"/>
                      <a:pt x="78" y="394"/>
                    </a:cubicBezTo>
                    <a:cubicBezTo>
                      <a:pt x="77" y="396"/>
                      <a:pt x="77" y="397"/>
                      <a:pt x="76" y="399"/>
                    </a:cubicBezTo>
                    <a:cubicBezTo>
                      <a:pt x="38" y="418"/>
                      <a:pt x="38" y="418"/>
                      <a:pt x="38" y="418"/>
                    </a:cubicBezTo>
                    <a:cubicBezTo>
                      <a:pt x="39" y="417"/>
                      <a:pt x="39" y="415"/>
                      <a:pt x="40" y="414"/>
                    </a:cubicBezTo>
                    <a:moveTo>
                      <a:pt x="82" y="317"/>
                    </a:moveTo>
                    <a:cubicBezTo>
                      <a:pt x="83" y="314"/>
                      <a:pt x="84" y="312"/>
                      <a:pt x="85" y="309"/>
                    </a:cubicBezTo>
                    <a:cubicBezTo>
                      <a:pt x="85" y="377"/>
                      <a:pt x="85" y="377"/>
                      <a:pt x="85" y="377"/>
                    </a:cubicBezTo>
                    <a:cubicBezTo>
                      <a:pt x="84" y="380"/>
                      <a:pt x="83" y="382"/>
                      <a:pt x="82" y="385"/>
                    </a:cubicBezTo>
                    <a:cubicBezTo>
                      <a:pt x="82" y="317"/>
                      <a:pt x="82" y="317"/>
                      <a:pt x="82" y="317"/>
                    </a:cubicBezTo>
                    <a:moveTo>
                      <a:pt x="305" y="330"/>
                    </a:moveTo>
                    <a:cubicBezTo>
                      <a:pt x="305" y="287"/>
                      <a:pt x="305" y="287"/>
                      <a:pt x="305" y="287"/>
                    </a:cubicBezTo>
                    <a:cubicBezTo>
                      <a:pt x="306" y="288"/>
                      <a:pt x="307" y="290"/>
                      <a:pt x="308" y="291"/>
                    </a:cubicBezTo>
                    <a:cubicBezTo>
                      <a:pt x="308" y="290"/>
                      <a:pt x="309" y="290"/>
                      <a:pt x="309" y="289"/>
                    </a:cubicBezTo>
                    <a:cubicBezTo>
                      <a:pt x="309" y="334"/>
                      <a:pt x="309" y="334"/>
                      <a:pt x="309" y="334"/>
                    </a:cubicBezTo>
                    <a:cubicBezTo>
                      <a:pt x="308" y="332"/>
                      <a:pt x="306" y="331"/>
                      <a:pt x="305" y="330"/>
                    </a:cubicBezTo>
                    <a:moveTo>
                      <a:pt x="432" y="328"/>
                    </a:moveTo>
                    <a:cubicBezTo>
                      <a:pt x="458" y="314"/>
                      <a:pt x="458" y="314"/>
                      <a:pt x="458" y="314"/>
                    </a:cubicBezTo>
                    <a:cubicBezTo>
                      <a:pt x="458" y="316"/>
                      <a:pt x="458" y="317"/>
                      <a:pt x="458" y="318"/>
                    </a:cubicBezTo>
                    <a:cubicBezTo>
                      <a:pt x="433" y="331"/>
                      <a:pt x="433" y="331"/>
                      <a:pt x="433" y="331"/>
                    </a:cubicBezTo>
                    <a:cubicBezTo>
                      <a:pt x="433" y="330"/>
                      <a:pt x="432" y="329"/>
                      <a:pt x="432" y="328"/>
                    </a:cubicBezTo>
                    <a:moveTo>
                      <a:pt x="275" y="293"/>
                    </a:moveTo>
                    <a:cubicBezTo>
                      <a:pt x="300" y="280"/>
                      <a:pt x="300" y="280"/>
                      <a:pt x="300" y="280"/>
                    </a:cubicBezTo>
                    <a:cubicBezTo>
                      <a:pt x="300" y="281"/>
                      <a:pt x="301" y="282"/>
                      <a:pt x="302" y="283"/>
                    </a:cubicBezTo>
                    <a:cubicBezTo>
                      <a:pt x="277" y="296"/>
                      <a:pt x="277" y="296"/>
                      <a:pt x="277" y="296"/>
                    </a:cubicBezTo>
                    <a:cubicBezTo>
                      <a:pt x="277" y="295"/>
                      <a:pt x="276" y="294"/>
                      <a:pt x="275" y="293"/>
                    </a:cubicBezTo>
                    <a:moveTo>
                      <a:pt x="312" y="274"/>
                    </a:moveTo>
                    <a:cubicBezTo>
                      <a:pt x="343" y="258"/>
                      <a:pt x="343" y="258"/>
                      <a:pt x="343" y="258"/>
                    </a:cubicBezTo>
                    <a:cubicBezTo>
                      <a:pt x="343" y="260"/>
                      <a:pt x="342" y="261"/>
                      <a:pt x="342" y="262"/>
                    </a:cubicBezTo>
                    <a:cubicBezTo>
                      <a:pt x="311" y="278"/>
                      <a:pt x="311" y="278"/>
                      <a:pt x="311" y="278"/>
                    </a:cubicBezTo>
                    <a:cubicBezTo>
                      <a:pt x="311" y="277"/>
                      <a:pt x="311" y="276"/>
                      <a:pt x="312" y="274"/>
                    </a:cubicBezTo>
                    <a:moveTo>
                      <a:pt x="107" y="260"/>
                    </a:moveTo>
                    <a:cubicBezTo>
                      <a:pt x="145" y="240"/>
                      <a:pt x="145" y="240"/>
                      <a:pt x="145" y="240"/>
                    </a:cubicBezTo>
                    <a:cubicBezTo>
                      <a:pt x="144" y="242"/>
                      <a:pt x="143" y="244"/>
                      <a:pt x="143" y="245"/>
                    </a:cubicBezTo>
                    <a:cubicBezTo>
                      <a:pt x="105" y="265"/>
                      <a:pt x="105" y="265"/>
                      <a:pt x="105" y="265"/>
                    </a:cubicBezTo>
                    <a:cubicBezTo>
                      <a:pt x="105" y="263"/>
                      <a:pt x="106" y="262"/>
                      <a:pt x="107" y="260"/>
                    </a:cubicBezTo>
                    <a:moveTo>
                      <a:pt x="411" y="240"/>
                    </a:moveTo>
                    <a:cubicBezTo>
                      <a:pt x="411" y="227"/>
                      <a:pt x="411" y="227"/>
                      <a:pt x="411" y="227"/>
                    </a:cubicBezTo>
                    <a:cubicBezTo>
                      <a:pt x="408" y="228"/>
                      <a:pt x="408" y="228"/>
                      <a:pt x="408" y="228"/>
                    </a:cubicBezTo>
                    <a:cubicBezTo>
                      <a:pt x="408" y="227"/>
                      <a:pt x="408" y="226"/>
                      <a:pt x="408" y="225"/>
                    </a:cubicBezTo>
                    <a:cubicBezTo>
                      <a:pt x="411" y="223"/>
                      <a:pt x="411" y="223"/>
                      <a:pt x="411" y="223"/>
                    </a:cubicBezTo>
                    <a:cubicBezTo>
                      <a:pt x="411" y="124"/>
                      <a:pt x="411" y="124"/>
                      <a:pt x="411" y="124"/>
                    </a:cubicBezTo>
                    <a:cubicBezTo>
                      <a:pt x="412" y="129"/>
                      <a:pt x="413" y="133"/>
                      <a:pt x="414" y="138"/>
                    </a:cubicBezTo>
                    <a:cubicBezTo>
                      <a:pt x="414" y="221"/>
                      <a:pt x="414" y="221"/>
                      <a:pt x="414" y="221"/>
                    </a:cubicBezTo>
                    <a:cubicBezTo>
                      <a:pt x="432" y="212"/>
                      <a:pt x="432" y="212"/>
                      <a:pt x="432" y="212"/>
                    </a:cubicBezTo>
                    <a:cubicBezTo>
                      <a:pt x="433" y="213"/>
                      <a:pt x="433" y="215"/>
                      <a:pt x="433" y="216"/>
                    </a:cubicBezTo>
                    <a:cubicBezTo>
                      <a:pt x="414" y="225"/>
                      <a:pt x="414" y="225"/>
                      <a:pt x="414" y="225"/>
                    </a:cubicBezTo>
                    <a:cubicBezTo>
                      <a:pt x="414" y="254"/>
                      <a:pt x="414" y="254"/>
                      <a:pt x="414" y="254"/>
                    </a:cubicBezTo>
                    <a:cubicBezTo>
                      <a:pt x="413" y="249"/>
                      <a:pt x="412" y="244"/>
                      <a:pt x="411" y="240"/>
                    </a:cubicBezTo>
                    <a:moveTo>
                      <a:pt x="206" y="209"/>
                    </a:moveTo>
                    <a:cubicBezTo>
                      <a:pt x="231" y="196"/>
                      <a:pt x="231" y="196"/>
                      <a:pt x="231" y="196"/>
                    </a:cubicBezTo>
                    <a:cubicBezTo>
                      <a:pt x="232" y="197"/>
                      <a:pt x="232" y="198"/>
                      <a:pt x="233" y="199"/>
                    </a:cubicBezTo>
                    <a:cubicBezTo>
                      <a:pt x="208" y="212"/>
                      <a:pt x="208" y="212"/>
                      <a:pt x="208" y="212"/>
                    </a:cubicBezTo>
                    <a:cubicBezTo>
                      <a:pt x="208" y="211"/>
                      <a:pt x="207" y="210"/>
                      <a:pt x="206" y="209"/>
                    </a:cubicBezTo>
                    <a:moveTo>
                      <a:pt x="446" y="205"/>
                    </a:moveTo>
                    <a:cubicBezTo>
                      <a:pt x="475" y="190"/>
                      <a:pt x="475" y="190"/>
                      <a:pt x="475" y="190"/>
                    </a:cubicBezTo>
                    <a:cubicBezTo>
                      <a:pt x="475" y="192"/>
                      <a:pt x="475" y="193"/>
                      <a:pt x="475" y="194"/>
                    </a:cubicBezTo>
                    <a:cubicBezTo>
                      <a:pt x="445" y="209"/>
                      <a:pt x="445" y="209"/>
                      <a:pt x="445" y="209"/>
                    </a:cubicBezTo>
                    <a:cubicBezTo>
                      <a:pt x="446" y="208"/>
                      <a:pt x="446" y="207"/>
                      <a:pt x="446" y="205"/>
                    </a:cubicBezTo>
                    <a:moveTo>
                      <a:pt x="197" y="197"/>
                    </a:moveTo>
                    <a:cubicBezTo>
                      <a:pt x="197" y="155"/>
                      <a:pt x="197" y="155"/>
                      <a:pt x="197" y="155"/>
                    </a:cubicBezTo>
                    <a:cubicBezTo>
                      <a:pt x="198" y="156"/>
                      <a:pt x="199" y="157"/>
                      <a:pt x="200" y="159"/>
                    </a:cubicBezTo>
                    <a:cubicBezTo>
                      <a:pt x="200" y="201"/>
                      <a:pt x="200" y="201"/>
                      <a:pt x="200" y="201"/>
                    </a:cubicBezTo>
                    <a:cubicBezTo>
                      <a:pt x="199" y="200"/>
                      <a:pt x="198" y="199"/>
                      <a:pt x="197" y="197"/>
                    </a:cubicBezTo>
                    <a:moveTo>
                      <a:pt x="521" y="160"/>
                    </a:moveTo>
                    <a:cubicBezTo>
                      <a:pt x="521" y="126"/>
                      <a:pt x="521" y="126"/>
                      <a:pt x="521" y="126"/>
                    </a:cubicBezTo>
                    <a:cubicBezTo>
                      <a:pt x="523" y="127"/>
                      <a:pt x="524" y="128"/>
                      <a:pt x="525" y="129"/>
                    </a:cubicBezTo>
                    <a:cubicBezTo>
                      <a:pt x="525" y="163"/>
                      <a:pt x="525" y="163"/>
                      <a:pt x="525" y="163"/>
                    </a:cubicBezTo>
                    <a:cubicBezTo>
                      <a:pt x="524" y="162"/>
                      <a:pt x="523" y="161"/>
                      <a:pt x="521" y="160"/>
                    </a:cubicBezTo>
                    <a:moveTo>
                      <a:pt x="341" y="140"/>
                    </a:moveTo>
                    <a:cubicBezTo>
                      <a:pt x="372" y="124"/>
                      <a:pt x="372" y="124"/>
                      <a:pt x="372" y="124"/>
                    </a:cubicBezTo>
                    <a:cubicBezTo>
                      <a:pt x="371" y="125"/>
                      <a:pt x="371" y="127"/>
                      <a:pt x="371" y="128"/>
                    </a:cubicBezTo>
                    <a:cubicBezTo>
                      <a:pt x="340" y="144"/>
                      <a:pt x="340" y="144"/>
                      <a:pt x="340" y="144"/>
                    </a:cubicBezTo>
                    <a:cubicBezTo>
                      <a:pt x="340" y="143"/>
                      <a:pt x="340" y="141"/>
                      <a:pt x="341" y="140"/>
                    </a:cubicBezTo>
                    <a:moveTo>
                      <a:pt x="577" y="138"/>
                    </a:moveTo>
                    <a:cubicBezTo>
                      <a:pt x="619" y="116"/>
                      <a:pt x="619" y="116"/>
                      <a:pt x="619" y="116"/>
                    </a:cubicBezTo>
                    <a:cubicBezTo>
                      <a:pt x="619" y="118"/>
                      <a:pt x="618" y="119"/>
                      <a:pt x="618" y="121"/>
                    </a:cubicBezTo>
                    <a:cubicBezTo>
                      <a:pt x="581" y="140"/>
                      <a:pt x="581" y="140"/>
                      <a:pt x="581" y="140"/>
                    </a:cubicBezTo>
                    <a:cubicBezTo>
                      <a:pt x="580" y="139"/>
                      <a:pt x="578" y="139"/>
                      <a:pt x="577" y="138"/>
                    </a:cubicBezTo>
                    <a:moveTo>
                      <a:pt x="382" y="119"/>
                    </a:moveTo>
                    <a:cubicBezTo>
                      <a:pt x="407" y="106"/>
                      <a:pt x="407" y="106"/>
                      <a:pt x="407" y="106"/>
                    </a:cubicBezTo>
                    <a:cubicBezTo>
                      <a:pt x="407" y="107"/>
                      <a:pt x="407" y="108"/>
                      <a:pt x="408" y="109"/>
                    </a:cubicBezTo>
                    <a:cubicBezTo>
                      <a:pt x="383" y="122"/>
                      <a:pt x="383" y="122"/>
                      <a:pt x="383" y="122"/>
                    </a:cubicBezTo>
                    <a:cubicBezTo>
                      <a:pt x="383" y="121"/>
                      <a:pt x="382" y="120"/>
                      <a:pt x="382" y="119"/>
                    </a:cubicBezTo>
                    <a:moveTo>
                      <a:pt x="369" y="6"/>
                    </a:moveTo>
                    <a:cubicBezTo>
                      <a:pt x="381" y="0"/>
                      <a:pt x="381" y="0"/>
                      <a:pt x="381" y="0"/>
                    </a:cubicBezTo>
                    <a:cubicBezTo>
                      <a:pt x="382" y="1"/>
                      <a:pt x="382" y="2"/>
                      <a:pt x="382" y="3"/>
                    </a:cubicBezTo>
                    <a:cubicBezTo>
                      <a:pt x="368" y="10"/>
                      <a:pt x="368" y="10"/>
                      <a:pt x="368" y="10"/>
                    </a:cubicBezTo>
                    <a:cubicBezTo>
                      <a:pt x="369" y="6"/>
                      <a:pt x="369" y="6"/>
                      <a:pt x="369" y="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47"/>
              <p:cNvSpPr>
                <a:spLocks noEditPoints="1"/>
              </p:cNvSpPr>
              <p:nvPr/>
            </p:nvSpPr>
            <p:spPr bwMode="auto">
              <a:xfrm>
                <a:off x="884864" y="5278355"/>
                <a:ext cx="379203" cy="300994"/>
              </a:xfrm>
              <a:custGeom>
                <a:avLst/>
                <a:gdLst/>
                <a:ahLst/>
                <a:cxnLst>
                  <a:cxn ang="0">
                    <a:pos x="626" y="124"/>
                  </a:cxn>
                  <a:cxn ang="0">
                    <a:pos x="617" y="114"/>
                  </a:cxn>
                  <a:cxn ang="0">
                    <a:pos x="617" y="112"/>
                  </a:cxn>
                  <a:cxn ang="0">
                    <a:pos x="616" y="113"/>
                  </a:cxn>
                  <a:cxn ang="0">
                    <a:pos x="588" y="113"/>
                  </a:cxn>
                  <a:cxn ang="0">
                    <a:pos x="571" y="137"/>
                  </a:cxn>
                  <a:cxn ang="0">
                    <a:pos x="537" y="155"/>
                  </a:cxn>
                  <a:cxn ang="0">
                    <a:pos x="472" y="106"/>
                  </a:cxn>
                  <a:cxn ang="0">
                    <a:pos x="450" y="270"/>
                  </a:cxn>
                  <a:cxn ang="0">
                    <a:pos x="385" y="0"/>
                  </a:cxn>
                  <a:cxn ang="0">
                    <a:pos x="373" y="58"/>
                  </a:cxn>
                  <a:cxn ang="0">
                    <a:pos x="318" y="314"/>
                  </a:cxn>
                  <a:cxn ang="0">
                    <a:pos x="177" y="143"/>
                  </a:cxn>
                  <a:cxn ang="0">
                    <a:pos x="42" y="454"/>
                  </a:cxn>
                  <a:cxn ang="0">
                    <a:pos x="26" y="462"/>
                  </a:cxn>
                  <a:cxn ang="0">
                    <a:pos x="0" y="456"/>
                  </a:cxn>
                  <a:cxn ang="0">
                    <a:pos x="0" y="510"/>
                  </a:cxn>
                  <a:cxn ang="0">
                    <a:pos x="17" y="506"/>
                  </a:cxn>
                  <a:cxn ang="0">
                    <a:pos x="32" y="489"/>
                  </a:cxn>
                  <a:cxn ang="0">
                    <a:pos x="63" y="474"/>
                  </a:cxn>
                  <a:cxn ang="0">
                    <a:pos x="184" y="195"/>
                  </a:cxn>
                  <a:cxn ang="0">
                    <a:pos x="332" y="375"/>
                  </a:cxn>
                  <a:cxn ang="0">
                    <a:pos x="387" y="122"/>
                  </a:cxn>
                  <a:cxn ang="0">
                    <a:pos x="457" y="415"/>
                  </a:cxn>
                  <a:cxn ang="0">
                    <a:pos x="493" y="155"/>
                  </a:cxn>
                  <a:cxn ang="0">
                    <a:pos x="535" y="187"/>
                  </a:cxn>
                  <a:cxn ang="0">
                    <a:pos x="584" y="161"/>
                  </a:cxn>
                  <a:cxn ang="0">
                    <a:pos x="612" y="161"/>
                  </a:cxn>
                  <a:cxn ang="0">
                    <a:pos x="626" y="124"/>
                  </a:cxn>
                  <a:cxn ang="0">
                    <a:pos x="538" y="155"/>
                  </a:cxn>
                  <a:cxn ang="0">
                    <a:pos x="538" y="155"/>
                  </a:cxn>
                  <a:cxn ang="0">
                    <a:pos x="538" y="155"/>
                  </a:cxn>
                  <a:cxn ang="0">
                    <a:pos x="538" y="155"/>
                  </a:cxn>
                </a:cxnLst>
                <a:rect l="0" t="0" r="r" b="b"/>
                <a:pathLst>
                  <a:path w="633" h="510">
                    <a:moveTo>
                      <a:pt x="626" y="124"/>
                    </a:moveTo>
                    <a:cubicBezTo>
                      <a:pt x="624" y="119"/>
                      <a:pt x="621" y="116"/>
                      <a:pt x="617" y="114"/>
                    </a:cubicBezTo>
                    <a:cubicBezTo>
                      <a:pt x="617" y="112"/>
                      <a:pt x="617" y="112"/>
                      <a:pt x="617" y="112"/>
                    </a:cubicBezTo>
                    <a:cubicBezTo>
                      <a:pt x="616" y="113"/>
                      <a:pt x="616" y="113"/>
                      <a:pt x="616" y="113"/>
                    </a:cubicBezTo>
                    <a:cubicBezTo>
                      <a:pt x="608" y="108"/>
                      <a:pt x="597" y="108"/>
                      <a:pt x="588" y="113"/>
                    </a:cubicBezTo>
                    <a:cubicBezTo>
                      <a:pt x="578" y="118"/>
                      <a:pt x="572" y="127"/>
                      <a:pt x="571" y="137"/>
                    </a:cubicBezTo>
                    <a:cubicBezTo>
                      <a:pt x="537" y="155"/>
                      <a:pt x="537" y="155"/>
                      <a:pt x="537" y="155"/>
                    </a:cubicBezTo>
                    <a:cubicBezTo>
                      <a:pt x="525" y="146"/>
                      <a:pt x="472" y="106"/>
                      <a:pt x="472" y="106"/>
                    </a:cubicBezTo>
                    <a:cubicBezTo>
                      <a:pt x="472" y="106"/>
                      <a:pt x="458" y="207"/>
                      <a:pt x="450" y="270"/>
                    </a:cubicBezTo>
                    <a:cubicBezTo>
                      <a:pt x="431" y="191"/>
                      <a:pt x="385" y="0"/>
                      <a:pt x="385" y="0"/>
                    </a:cubicBezTo>
                    <a:cubicBezTo>
                      <a:pt x="373" y="58"/>
                      <a:pt x="373" y="58"/>
                      <a:pt x="373" y="58"/>
                    </a:cubicBezTo>
                    <a:cubicBezTo>
                      <a:pt x="373" y="58"/>
                      <a:pt x="327" y="270"/>
                      <a:pt x="318" y="314"/>
                    </a:cubicBezTo>
                    <a:cubicBezTo>
                      <a:pt x="290" y="281"/>
                      <a:pt x="177" y="143"/>
                      <a:pt x="177" y="143"/>
                    </a:cubicBezTo>
                    <a:cubicBezTo>
                      <a:pt x="177" y="143"/>
                      <a:pt x="46" y="445"/>
                      <a:pt x="42" y="454"/>
                    </a:cubicBezTo>
                    <a:cubicBezTo>
                      <a:pt x="39" y="456"/>
                      <a:pt x="32" y="459"/>
                      <a:pt x="26" y="462"/>
                    </a:cubicBezTo>
                    <a:cubicBezTo>
                      <a:pt x="19" y="456"/>
                      <a:pt x="9" y="453"/>
                      <a:pt x="0" y="456"/>
                    </a:cubicBezTo>
                    <a:cubicBezTo>
                      <a:pt x="0" y="510"/>
                      <a:pt x="0" y="510"/>
                      <a:pt x="0" y="510"/>
                    </a:cubicBezTo>
                    <a:cubicBezTo>
                      <a:pt x="5" y="510"/>
                      <a:pt x="11" y="509"/>
                      <a:pt x="17" y="506"/>
                    </a:cubicBezTo>
                    <a:cubicBezTo>
                      <a:pt x="24" y="503"/>
                      <a:pt x="30" y="496"/>
                      <a:pt x="32" y="489"/>
                    </a:cubicBezTo>
                    <a:cubicBezTo>
                      <a:pt x="63" y="474"/>
                      <a:pt x="63" y="474"/>
                      <a:pt x="63" y="474"/>
                    </a:cubicBezTo>
                    <a:cubicBezTo>
                      <a:pt x="63" y="474"/>
                      <a:pt x="169" y="230"/>
                      <a:pt x="184" y="195"/>
                    </a:cubicBezTo>
                    <a:cubicBezTo>
                      <a:pt x="207" y="223"/>
                      <a:pt x="332" y="375"/>
                      <a:pt x="332" y="375"/>
                    </a:cubicBezTo>
                    <a:cubicBezTo>
                      <a:pt x="332" y="375"/>
                      <a:pt x="371" y="195"/>
                      <a:pt x="387" y="122"/>
                    </a:cubicBezTo>
                    <a:cubicBezTo>
                      <a:pt x="404" y="195"/>
                      <a:pt x="457" y="415"/>
                      <a:pt x="457" y="415"/>
                    </a:cubicBezTo>
                    <a:cubicBezTo>
                      <a:pt x="457" y="415"/>
                      <a:pt x="488" y="192"/>
                      <a:pt x="493" y="155"/>
                    </a:cubicBezTo>
                    <a:cubicBezTo>
                      <a:pt x="509" y="167"/>
                      <a:pt x="535" y="187"/>
                      <a:pt x="535" y="187"/>
                    </a:cubicBezTo>
                    <a:cubicBezTo>
                      <a:pt x="584" y="161"/>
                      <a:pt x="584" y="161"/>
                      <a:pt x="584" y="161"/>
                    </a:cubicBezTo>
                    <a:cubicBezTo>
                      <a:pt x="592" y="165"/>
                      <a:pt x="603" y="166"/>
                      <a:pt x="612" y="161"/>
                    </a:cubicBezTo>
                    <a:cubicBezTo>
                      <a:pt x="627" y="154"/>
                      <a:pt x="633" y="137"/>
                      <a:pt x="626" y="124"/>
                    </a:cubicBezTo>
                    <a:close/>
                    <a:moveTo>
                      <a:pt x="538" y="155"/>
                    </a:moveTo>
                    <a:cubicBezTo>
                      <a:pt x="538" y="155"/>
                      <a:pt x="538" y="155"/>
                      <a:pt x="538" y="155"/>
                    </a:cubicBezTo>
                    <a:cubicBezTo>
                      <a:pt x="538" y="155"/>
                      <a:pt x="538" y="155"/>
                      <a:pt x="538" y="155"/>
                    </a:cubicBezTo>
                    <a:cubicBezTo>
                      <a:pt x="538" y="155"/>
                      <a:pt x="538" y="155"/>
                      <a:pt x="538" y="1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9" name="Group 361"/>
            <p:cNvGrpSpPr/>
            <p:nvPr/>
          </p:nvGrpSpPr>
          <p:grpSpPr>
            <a:xfrm flipH="1">
              <a:off x="3851899" y="3006464"/>
              <a:ext cx="290495" cy="452316"/>
              <a:chOff x="791580" y="5049180"/>
              <a:chExt cx="510407" cy="794755"/>
            </a:xfrm>
            <a:grpFill/>
          </p:grpSpPr>
          <p:sp>
            <p:nvSpPr>
              <p:cNvPr id="87" name="Freeform 32"/>
              <p:cNvSpPr>
                <a:spLocks/>
              </p:cNvSpPr>
              <p:nvPr/>
            </p:nvSpPr>
            <p:spPr bwMode="auto">
              <a:xfrm>
                <a:off x="853769" y="5588825"/>
                <a:ext cx="431280" cy="231419"/>
              </a:xfrm>
              <a:custGeom>
                <a:avLst/>
                <a:gdLst/>
                <a:ahLst/>
                <a:cxnLst>
                  <a:cxn ang="0">
                    <a:pos x="1282" y="0"/>
                  </a:cxn>
                  <a:cxn ang="0">
                    <a:pos x="1706" y="265"/>
                  </a:cxn>
                  <a:cxn ang="0">
                    <a:pos x="422" y="928"/>
                  </a:cxn>
                  <a:cxn ang="0">
                    <a:pos x="0" y="656"/>
                  </a:cxn>
                  <a:cxn ang="0">
                    <a:pos x="1282" y="0"/>
                  </a:cxn>
                  <a:cxn ang="0">
                    <a:pos x="1282" y="0"/>
                  </a:cxn>
                </a:cxnLst>
                <a:rect l="0" t="0" r="r" b="b"/>
                <a:pathLst>
                  <a:path w="1706" h="928">
                    <a:moveTo>
                      <a:pt x="1282" y="0"/>
                    </a:moveTo>
                    <a:lnTo>
                      <a:pt x="1706" y="265"/>
                    </a:lnTo>
                    <a:lnTo>
                      <a:pt x="422" y="928"/>
                    </a:lnTo>
                    <a:lnTo>
                      <a:pt x="0" y="656"/>
                    </a:lnTo>
                    <a:lnTo>
                      <a:pt x="1282" y="0"/>
                    </a:lnTo>
                    <a:lnTo>
                      <a:pt x="128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33"/>
              <p:cNvSpPr>
                <a:spLocks/>
              </p:cNvSpPr>
              <p:nvPr/>
            </p:nvSpPr>
            <p:spPr bwMode="auto">
              <a:xfrm>
                <a:off x="993316" y="5613015"/>
                <a:ext cx="155726" cy="110972"/>
              </a:xfrm>
              <a:custGeom>
                <a:avLst/>
                <a:gdLst/>
                <a:ahLst/>
                <a:cxnLst>
                  <a:cxn ang="0">
                    <a:pos x="616" y="128"/>
                  </a:cxn>
                  <a:cxn ang="0">
                    <a:pos x="0" y="445"/>
                  </a:cxn>
                  <a:cxn ang="0">
                    <a:pos x="0" y="317"/>
                  </a:cxn>
                  <a:cxn ang="0">
                    <a:pos x="616" y="0"/>
                  </a:cxn>
                  <a:cxn ang="0">
                    <a:pos x="616" y="128"/>
                  </a:cxn>
                  <a:cxn ang="0">
                    <a:pos x="616" y="128"/>
                  </a:cxn>
                </a:cxnLst>
                <a:rect l="0" t="0" r="r" b="b"/>
                <a:pathLst>
                  <a:path w="616" h="445">
                    <a:moveTo>
                      <a:pt x="616" y="128"/>
                    </a:moveTo>
                    <a:lnTo>
                      <a:pt x="0" y="445"/>
                    </a:lnTo>
                    <a:lnTo>
                      <a:pt x="0" y="317"/>
                    </a:lnTo>
                    <a:lnTo>
                      <a:pt x="616" y="0"/>
                    </a:lnTo>
                    <a:lnTo>
                      <a:pt x="616" y="128"/>
                    </a:lnTo>
                    <a:lnTo>
                      <a:pt x="616"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34"/>
              <p:cNvSpPr>
                <a:spLocks/>
              </p:cNvSpPr>
              <p:nvPr/>
            </p:nvSpPr>
            <p:spPr bwMode="auto">
              <a:xfrm>
                <a:off x="955648" y="5668625"/>
                <a:ext cx="37668" cy="54862"/>
              </a:xfrm>
              <a:custGeom>
                <a:avLst/>
                <a:gdLst/>
                <a:ahLst/>
                <a:cxnLst>
                  <a:cxn ang="0">
                    <a:pos x="0" y="123"/>
                  </a:cxn>
                  <a:cxn ang="0">
                    <a:pos x="149" y="220"/>
                  </a:cxn>
                  <a:cxn ang="0">
                    <a:pos x="149" y="94"/>
                  </a:cxn>
                  <a:cxn ang="0">
                    <a:pos x="0" y="0"/>
                  </a:cxn>
                  <a:cxn ang="0">
                    <a:pos x="0" y="123"/>
                  </a:cxn>
                  <a:cxn ang="0">
                    <a:pos x="0" y="123"/>
                  </a:cxn>
                </a:cxnLst>
                <a:rect l="0" t="0" r="r" b="b"/>
                <a:pathLst>
                  <a:path w="149" h="220">
                    <a:moveTo>
                      <a:pt x="0" y="123"/>
                    </a:moveTo>
                    <a:lnTo>
                      <a:pt x="149" y="220"/>
                    </a:lnTo>
                    <a:lnTo>
                      <a:pt x="149" y="94"/>
                    </a:lnTo>
                    <a:lnTo>
                      <a:pt x="0" y="0"/>
                    </a:lnTo>
                    <a:lnTo>
                      <a:pt x="0" y="123"/>
                    </a:lnTo>
                    <a:lnTo>
                      <a:pt x="0" y="1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35"/>
              <p:cNvSpPr>
                <a:spLocks/>
              </p:cNvSpPr>
              <p:nvPr/>
            </p:nvSpPr>
            <p:spPr bwMode="auto">
              <a:xfrm>
                <a:off x="955648" y="5589574"/>
                <a:ext cx="194152" cy="102493"/>
              </a:xfrm>
              <a:custGeom>
                <a:avLst/>
                <a:gdLst/>
                <a:ahLst/>
                <a:cxnLst>
                  <a:cxn ang="0">
                    <a:pos x="768" y="94"/>
                  </a:cxn>
                  <a:cxn ang="0">
                    <a:pos x="619" y="0"/>
                  </a:cxn>
                  <a:cxn ang="0">
                    <a:pos x="0" y="317"/>
                  </a:cxn>
                  <a:cxn ang="0">
                    <a:pos x="149" y="411"/>
                  </a:cxn>
                  <a:cxn ang="0">
                    <a:pos x="768" y="94"/>
                  </a:cxn>
                  <a:cxn ang="0">
                    <a:pos x="768" y="94"/>
                  </a:cxn>
                </a:cxnLst>
                <a:rect l="0" t="0" r="r" b="b"/>
                <a:pathLst>
                  <a:path w="768" h="411">
                    <a:moveTo>
                      <a:pt x="768" y="94"/>
                    </a:moveTo>
                    <a:lnTo>
                      <a:pt x="619" y="0"/>
                    </a:lnTo>
                    <a:lnTo>
                      <a:pt x="0" y="317"/>
                    </a:lnTo>
                    <a:lnTo>
                      <a:pt x="149" y="411"/>
                    </a:lnTo>
                    <a:lnTo>
                      <a:pt x="768" y="94"/>
                    </a:lnTo>
                    <a:lnTo>
                      <a:pt x="768" y="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36"/>
              <p:cNvSpPr>
                <a:spLocks/>
              </p:cNvSpPr>
              <p:nvPr/>
            </p:nvSpPr>
            <p:spPr bwMode="auto">
              <a:xfrm>
                <a:off x="853769" y="5752415"/>
                <a:ext cx="107188" cy="91520"/>
              </a:xfrm>
              <a:custGeom>
                <a:avLst/>
                <a:gdLst/>
                <a:ahLst/>
                <a:cxnLst>
                  <a:cxn ang="0">
                    <a:pos x="0" y="0"/>
                  </a:cxn>
                  <a:cxn ang="0">
                    <a:pos x="0" y="95"/>
                  </a:cxn>
                  <a:cxn ang="0">
                    <a:pos x="424" y="367"/>
                  </a:cxn>
                  <a:cxn ang="0">
                    <a:pos x="424" y="265"/>
                  </a:cxn>
                  <a:cxn ang="0">
                    <a:pos x="0" y="0"/>
                  </a:cxn>
                  <a:cxn ang="0">
                    <a:pos x="0" y="0"/>
                  </a:cxn>
                </a:cxnLst>
                <a:rect l="0" t="0" r="r" b="b"/>
                <a:pathLst>
                  <a:path w="424" h="367">
                    <a:moveTo>
                      <a:pt x="0" y="0"/>
                    </a:moveTo>
                    <a:lnTo>
                      <a:pt x="0" y="95"/>
                    </a:lnTo>
                    <a:lnTo>
                      <a:pt x="424" y="367"/>
                    </a:lnTo>
                    <a:lnTo>
                      <a:pt x="424" y="265"/>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p:cNvSpPr>
              <p:nvPr/>
            </p:nvSpPr>
            <p:spPr bwMode="auto">
              <a:xfrm>
                <a:off x="960452" y="5654411"/>
                <a:ext cx="324598" cy="189524"/>
              </a:xfrm>
              <a:custGeom>
                <a:avLst/>
                <a:gdLst/>
                <a:ahLst/>
                <a:cxnLst>
                  <a:cxn ang="0">
                    <a:pos x="1284" y="97"/>
                  </a:cxn>
                  <a:cxn ang="0">
                    <a:pos x="0" y="760"/>
                  </a:cxn>
                  <a:cxn ang="0">
                    <a:pos x="0" y="665"/>
                  </a:cxn>
                  <a:cxn ang="0">
                    <a:pos x="1284" y="0"/>
                  </a:cxn>
                  <a:cxn ang="0">
                    <a:pos x="1284" y="97"/>
                  </a:cxn>
                  <a:cxn ang="0">
                    <a:pos x="1284" y="97"/>
                  </a:cxn>
                </a:cxnLst>
                <a:rect l="0" t="0" r="r" b="b"/>
                <a:pathLst>
                  <a:path w="1284" h="760">
                    <a:moveTo>
                      <a:pt x="1284" y="97"/>
                    </a:moveTo>
                    <a:lnTo>
                      <a:pt x="0" y="760"/>
                    </a:lnTo>
                    <a:lnTo>
                      <a:pt x="0" y="665"/>
                    </a:lnTo>
                    <a:lnTo>
                      <a:pt x="1284" y="0"/>
                    </a:lnTo>
                    <a:lnTo>
                      <a:pt x="1284" y="97"/>
                    </a:lnTo>
                    <a:lnTo>
                      <a:pt x="1284"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38"/>
              <p:cNvSpPr>
                <a:spLocks/>
              </p:cNvSpPr>
              <p:nvPr/>
            </p:nvSpPr>
            <p:spPr bwMode="auto">
              <a:xfrm>
                <a:off x="791580" y="5281347"/>
                <a:ext cx="50308" cy="476304"/>
              </a:xfrm>
              <a:custGeom>
                <a:avLst/>
                <a:gdLst/>
                <a:ahLst/>
                <a:cxnLst>
                  <a:cxn ang="0">
                    <a:pos x="199" y="1910"/>
                  </a:cxn>
                  <a:cxn ang="0">
                    <a:pos x="0" y="1775"/>
                  </a:cxn>
                  <a:cxn ang="0">
                    <a:pos x="0" y="0"/>
                  </a:cxn>
                  <a:cxn ang="0">
                    <a:pos x="199" y="135"/>
                  </a:cxn>
                  <a:cxn ang="0">
                    <a:pos x="199" y="1910"/>
                  </a:cxn>
                  <a:cxn ang="0">
                    <a:pos x="199" y="1910"/>
                  </a:cxn>
                </a:cxnLst>
                <a:rect l="0" t="0" r="r" b="b"/>
                <a:pathLst>
                  <a:path w="199" h="1910">
                    <a:moveTo>
                      <a:pt x="199" y="1910"/>
                    </a:moveTo>
                    <a:lnTo>
                      <a:pt x="0" y="1775"/>
                    </a:lnTo>
                    <a:lnTo>
                      <a:pt x="0" y="0"/>
                    </a:lnTo>
                    <a:lnTo>
                      <a:pt x="199" y="135"/>
                    </a:lnTo>
                    <a:lnTo>
                      <a:pt x="199" y="1910"/>
                    </a:lnTo>
                    <a:lnTo>
                      <a:pt x="199" y="19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39"/>
              <p:cNvSpPr>
                <a:spLocks noEditPoints="1"/>
              </p:cNvSpPr>
              <p:nvPr/>
            </p:nvSpPr>
            <p:spPr bwMode="auto">
              <a:xfrm>
                <a:off x="841887" y="5082347"/>
                <a:ext cx="460099" cy="675305"/>
              </a:xfrm>
              <a:custGeom>
                <a:avLst/>
                <a:gdLst/>
                <a:ahLst/>
                <a:cxnLst>
                  <a:cxn ang="0">
                    <a:pos x="0" y="394"/>
                  </a:cxn>
                  <a:cxn ang="0">
                    <a:pos x="768" y="0"/>
                  </a:cxn>
                  <a:cxn ang="0">
                    <a:pos x="768" y="750"/>
                  </a:cxn>
                  <a:cxn ang="0">
                    <a:pos x="0" y="1144"/>
                  </a:cxn>
                  <a:cxn ang="0">
                    <a:pos x="0" y="394"/>
                  </a:cxn>
                  <a:cxn ang="0">
                    <a:pos x="72" y="1023"/>
                  </a:cxn>
                  <a:cxn ang="0">
                    <a:pos x="729" y="686"/>
                  </a:cxn>
                  <a:cxn ang="0">
                    <a:pos x="729" y="103"/>
                  </a:cxn>
                  <a:cxn ang="0">
                    <a:pos x="597" y="171"/>
                  </a:cxn>
                  <a:cxn ang="0">
                    <a:pos x="597" y="171"/>
                  </a:cxn>
                  <a:cxn ang="0">
                    <a:pos x="593" y="171"/>
                  </a:cxn>
                  <a:cxn ang="0">
                    <a:pos x="593" y="173"/>
                  </a:cxn>
                  <a:cxn ang="0">
                    <a:pos x="483" y="229"/>
                  </a:cxn>
                  <a:cxn ang="0">
                    <a:pos x="483" y="229"/>
                  </a:cxn>
                  <a:cxn ang="0">
                    <a:pos x="483" y="229"/>
                  </a:cxn>
                  <a:cxn ang="0">
                    <a:pos x="379" y="283"/>
                  </a:cxn>
                  <a:cxn ang="0">
                    <a:pos x="377" y="283"/>
                  </a:cxn>
                  <a:cxn ang="0">
                    <a:pos x="377" y="283"/>
                  </a:cxn>
                  <a:cxn ang="0">
                    <a:pos x="156" y="397"/>
                  </a:cxn>
                  <a:cxn ang="0">
                    <a:pos x="154" y="397"/>
                  </a:cxn>
                  <a:cxn ang="0">
                    <a:pos x="154" y="398"/>
                  </a:cxn>
                  <a:cxn ang="0">
                    <a:pos x="72" y="440"/>
                  </a:cxn>
                  <a:cxn ang="0">
                    <a:pos x="72" y="555"/>
                  </a:cxn>
                  <a:cxn ang="0">
                    <a:pos x="71" y="556"/>
                  </a:cxn>
                  <a:cxn ang="0">
                    <a:pos x="72" y="559"/>
                  </a:cxn>
                  <a:cxn ang="0">
                    <a:pos x="72" y="559"/>
                  </a:cxn>
                  <a:cxn ang="0">
                    <a:pos x="72" y="674"/>
                  </a:cxn>
                  <a:cxn ang="0">
                    <a:pos x="71" y="675"/>
                  </a:cxn>
                  <a:cxn ang="0">
                    <a:pos x="72" y="678"/>
                  </a:cxn>
                  <a:cxn ang="0">
                    <a:pos x="72" y="678"/>
                  </a:cxn>
                  <a:cxn ang="0">
                    <a:pos x="72" y="791"/>
                  </a:cxn>
                  <a:cxn ang="0">
                    <a:pos x="72" y="791"/>
                  </a:cxn>
                  <a:cxn ang="0">
                    <a:pos x="72" y="794"/>
                  </a:cxn>
                  <a:cxn ang="0">
                    <a:pos x="71" y="795"/>
                  </a:cxn>
                  <a:cxn ang="0">
                    <a:pos x="72" y="797"/>
                  </a:cxn>
                  <a:cxn ang="0">
                    <a:pos x="72" y="845"/>
                  </a:cxn>
                  <a:cxn ang="0">
                    <a:pos x="72" y="845"/>
                  </a:cxn>
                  <a:cxn ang="0">
                    <a:pos x="72" y="909"/>
                  </a:cxn>
                  <a:cxn ang="0">
                    <a:pos x="71" y="910"/>
                  </a:cxn>
                  <a:cxn ang="0">
                    <a:pos x="72" y="913"/>
                  </a:cxn>
                  <a:cxn ang="0">
                    <a:pos x="72" y="913"/>
                  </a:cxn>
                  <a:cxn ang="0">
                    <a:pos x="72" y="1023"/>
                  </a:cxn>
                </a:cxnLst>
                <a:rect l="0" t="0" r="r" b="b"/>
                <a:pathLst>
                  <a:path w="768" h="1144">
                    <a:moveTo>
                      <a:pt x="0" y="394"/>
                    </a:moveTo>
                    <a:cubicBezTo>
                      <a:pt x="768" y="0"/>
                      <a:pt x="768" y="0"/>
                      <a:pt x="768" y="0"/>
                    </a:cubicBezTo>
                    <a:cubicBezTo>
                      <a:pt x="768" y="750"/>
                      <a:pt x="768" y="750"/>
                      <a:pt x="768" y="750"/>
                    </a:cubicBezTo>
                    <a:cubicBezTo>
                      <a:pt x="0" y="1144"/>
                      <a:pt x="0" y="1144"/>
                      <a:pt x="0" y="1144"/>
                    </a:cubicBezTo>
                    <a:cubicBezTo>
                      <a:pt x="0" y="394"/>
                      <a:pt x="0" y="394"/>
                      <a:pt x="0" y="394"/>
                    </a:cubicBezTo>
                    <a:moveTo>
                      <a:pt x="72" y="1023"/>
                    </a:moveTo>
                    <a:cubicBezTo>
                      <a:pt x="729" y="686"/>
                      <a:pt x="729" y="686"/>
                      <a:pt x="729" y="686"/>
                    </a:cubicBezTo>
                    <a:cubicBezTo>
                      <a:pt x="729" y="103"/>
                      <a:pt x="729" y="103"/>
                      <a:pt x="729" y="103"/>
                    </a:cubicBezTo>
                    <a:cubicBezTo>
                      <a:pt x="597" y="171"/>
                      <a:pt x="597" y="171"/>
                      <a:pt x="597" y="171"/>
                    </a:cubicBezTo>
                    <a:cubicBezTo>
                      <a:pt x="597" y="171"/>
                      <a:pt x="597" y="171"/>
                      <a:pt x="597" y="171"/>
                    </a:cubicBezTo>
                    <a:cubicBezTo>
                      <a:pt x="593" y="171"/>
                      <a:pt x="593" y="171"/>
                      <a:pt x="593" y="171"/>
                    </a:cubicBezTo>
                    <a:cubicBezTo>
                      <a:pt x="593" y="173"/>
                      <a:pt x="593" y="173"/>
                      <a:pt x="593" y="173"/>
                    </a:cubicBezTo>
                    <a:cubicBezTo>
                      <a:pt x="483" y="229"/>
                      <a:pt x="483" y="229"/>
                      <a:pt x="483" y="229"/>
                    </a:cubicBezTo>
                    <a:cubicBezTo>
                      <a:pt x="483" y="229"/>
                      <a:pt x="483" y="229"/>
                      <a:pt x="483" y="229"/>
                    </a:cubicBezTo>
                    <a:cubicBezTo>
                      <a:pt x="483" y="229"/>
                      <a:pt x="483" y="229"/>
                      <a:pt x="483" y="229"/>
                    </a:cubicBezTo>
                    <a:cubicBezTo>
                      <a:pt x="379" y="283"/>
                      <a:pt x="379" y="283"/>
                      <a:pt x="379" y="283"/>
                    </a:cubicBezTo>
                    <a:cubicBezTo>
                      <a:pt x="377" y="283"/>
                      <a:pt x="377" y="283"/>
                      <a:pt x="377" y="283"/>
                    </a:cubicBezTo>
                    <a:cubicBezTo>
                      <a:pt x="377" y="283"/>
                      <a:pt x="377" y="283"/>
                      <a:pt x="377" y="283"/>
                    </a:cubicBezTo>
                    <a:cubicBezTo>
                      <a:pt x="156" y="397"/>
                      <a:pt x="156" y="397"/>
                      <a:pt x="156" y="397"/>
                    </a:cubicBezTo>
                    <a:cubicBezTo>
                      <a:pt x="154" y="397"/>
                      <a:pt x="154" y="397"/>
                      <a:pt x="154" y="397"/>
                    </a:cubicBezTo>
                    <a:cubicBezTo>
                      <a:pt x="154" y="398"/>
                      <a:pt x="154" y="398"/>
                      <a:pt x="154" y="398"/>
                    </a:cubicBezTo>
                    <a:cubicBezTo>
                      <a:pt x="72" y="440"/>
                      <a:pt x="72" y="440"/>
                      <a:pt x="72" y="440"/>
                    </a:cubicBezTo>
                    <a:cubicBezTo>
                      <a:pt x="72" y="555"/>
                      <a:pt x="72" y="555"/>
                      <a:pt x="72" y="555"/>
                    </a:cubicBezTo>
                    <a:cubicBezTo>
                      <a:pt x="71" y="556"/>
                      <a:pt x="71" y="556"/>
                      <a:pt x="71" y="556"/>
                    </a:cubicBezTo>
                    <a:cubicBezTo>
                      <a:pt x="72" y="559"/>
                      <a:pt x="72" y="559"/>
                      <a:pt x="72" y="559"/>
                    </a:cubicBezTo>
                    <a:cubicBezTo>
                      <a:pt x="72" y="559"/>
                      <a:pt x="72" y="559"/>
                      <a:pt x="72" y="559"/>
                    </a:cubicBezTo>
                    <a:cubicBezTo>
                      <a:pt x="72" y="674"/>
                      <a:pt x="72" y="674"/>
                      <a:pt x="72" y="674"/>
                    </a:cubicBezTo>
                    <a:cubicBezTo>
                      <a:pt x="71" y="675"/>
                      <a:pt x="71" y="675"/>
                      <a:pt x="71" y="675"/>
                    </a:cubicBezTo>
                    <a:cubicBezTo>
                      <a:pt x="72" y="678"/>
                      <a:pt x="72" y="678"/>
                      <a:pt x="72" y="678"/>
                    </a:cubicBezTo>
                    <a:cubicBezTo>
                      <a:pt x="72" y="678"/>
                      <a:pt x="72" y="678"/>
                      <a:pt x="72" y="678"/>
                    </a:cubicBezTo>
                    <a:cubicBezTo>
                      <a:pt x="72" y="791"/>
                      <a:pt x="72" y="791"/>
                      <a:pt x="72" y="791"/>
                    </a:cubicBezTo>
                    <a:cubicBezTo>
                      <a:pt x="72" y="791"/>
                      <a:pt x="72" y="791"/>
                      <a:pt x="72" y="791"/>
                    </a:cubicBezTo>
                    <a:cubicBezTo>
                      <a:pt x="72" y="794"/>
                      <a:pt x="72" y="794"/>
                      <a:pt x="72" y="794"/>
                    </a:cubicBezTo>
                    <a:cubicBezTo>
                      <a:pt x="71" y="795"/>
                      <a:pt x="71" y="795"/>
                      <a:pt x="71" y="795"/>
                    </a:cubicBezTo>
                    <a:cubicBezTo>
                      <a:pt x="72" y="797"/>
                      <a:pt x="72" y="797"/>
                      <a:pt x="72" y="797"/>
                    </a:cubicBezTo>
                    <a:cubicBezTo>
                      <a:pt x="72" y="845"/>
                      <a:pt x="72" y="845"/>
                      <a:pt x="72" y="845"/>
                    </a:cubicBezTo>
                    <a:cubicBezTo>
                      <a:pt x="72" y="845"/>
                      <a:pt x="72" y="845"/>
                      <a:pt x="72" y="845"/>
                    </a:cubicBezTo>
                    <a:cubicBezTo>
                      <a:pt x="72" y="909"/>
                      <a:pt x="72" y="909"/>
                      <a:pt x="72" y="909"/>
                    </a:cubicBezTo>
                    <a:cubicBezTo>
                      <a:pt x="71" y="910"/>
                      <a:pt x="71" y="910"/>
                      <a:pt x="71" y="910"/>
                    </a:cubicBezTo>
                    <a:cubicBezTo>
                      <a:pt x="72" y="913"/>
                      <a:pt x="72" y="913"/>
                      <a:pt x="72" y="913"/>
                    </a:cubicBezTo>
                    <a:cubicBezTo>
                      <a:pt x="72" y="913"/>
                      <a:pt x="72" y="913"/>
                      <a:pt x="72" y="913"/>
                    </a:cubicBezTo>
                    <a:cubicBezTo>
                      <a:pt x="72" y="1023"/>
                      <a:pt x="72" y="1023"/>
                      <a:pt x="72" y="10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40"/>
              <p:cNvSpPr>
                <a:spLocks/>
              </p:cNvSpPr>
              <p:nvPr/>
            </p:nvSpPr>
            <p:spPr bwMode="auto">
              <a:xfrm>
                <a:off x="791580" y="5049180"/>
                <a:ext cx="510407" cy="265833"/>
              </a:xfrm>
              <a:custGeom>
                <a:avLst/>
                <a:gdLst/>
                <a:ahLst/>
                <a:cxnLst>
                  <a:cxn ang="0">
                    <a:pos x="0" y="931"/>
                  </a:cxn>
                  <a:cxn ang="0">
                    <a:pos x="1820" y="0"/>
                  </a:cxn>
                  <a:cxn ang="0">
                    <a:pos x="2019" y="133"/>
                  </a:cxn>
                  <a:cxn ang="0">
                    <a:pos x="199" y="1066"/>
                  </a:cxn>
                  <a:cxn ang="0">
                    <a:pos x="0" y="931"/>
                  </a:cxn>
                  <a:cxn ang="0">
                    <a:pos x="0" y="931"/>
                  </a:cxn>
                </a:cxnLst>
                <a:rect l="0" t="0" r="r" b="b"/>
                <a:pathLst>
                  <a:path w="2019" h="1066">
                    <a:moveTo>
                      <a:pt x="0" y="931"/>
                    </a:moveTo>
                    <a:lnTo>
                      <a:pt x="1820" y="0"/>
                    </a:lnTo>
                    <a:lnTo>
                      <a:pt x="2019" y="133"/>
                    </a:lnTo>
                    <a:lnTo>
                      <a:pt x="199" y="1066"/>
                    </a:lnTo>
                    <a:lnTo>
                      <a:pt x="0" y="931"/>
                    </a:lnTo>
                    <a:lnTo>
                      <a:pt x="0" y="9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42"/>
              <p:cNvSpPr>
                <a:spLocks/>
              </p:cNvSpPr>
              <p:nvPr/>
            </p:nvSpPr>
            <p:spPr bwMode="auto">
              <a:xfrm>
                <a:off x="886128" y="5141947"/>
                <a:ext cx="393107" cy="543635"/>
              </a:xfrm>
              <a:custGeom>
                <a:avLst/>
                <a:gdLst/>
                <a:ahLst/>
                <a:cxnLst>
                  <a:cxn ang="0">
                    <a:pos x="1488" y="36"/>
                  </a:cxn>
                  <a:cxn ang="0">
                    <a:pos x="1488" y="1342"/>
                  </a:cxn>
                  <a:cxn ang="0">
                    <a:pos x="0" y="2107"/>
                  </a:cxn>
                  <a:cxn ang="0">
                    <a:pos x="0" y="2180"/>
                  </a:cxn>
                  <a:cxn ang="0">
                    <a:pos x="1555" y="1383"/>
                  </a:cxn>
                  <a:cxn ang="0">
                    <a:pos x="1555" y="0"/>
                  </a:cxn>
                  <a:cxn ang="0">
                    <a:pos x="1488" y="36"/>
                  </a:cxn>
                  <a:cxn ang="0">
                    <a:pos x="1488" y="36"/>
                  </a:cxn>
                </a:cxnLst>
                <a:rect l="0" t="0" r="r" b="b"/>
                <a:pathLst>
                  <a:path w="1555" h="2180">
                    <a:moveTo>
                      <a:pt x="1488" y="36"/>
                    </a:moveTo>
                    <a:lnTo>
                      <a:pt x="1488" y="1342"/>
                    </a:lnTo>
                    <a:lnTo>
                      <a:pt x="0" y="2107"/>
                    </a:lnTo>
                    <a:lnTo>
                      <a:pt x="0" y="2180"/>
                    </a:lnTo>
                    <a:lnTo>
                      <a:pt x="1555" y="1383"/>
                    </a:lnTo>
                    <a:lnTo>
                      <a:pt x="1555" y="0"/>
                    </a:lnTo>
                    <a:lnTo>
                      <a:pt x="1488" y="36"/>
                    </a:lnTo>
                    <a:lnTo>
                      <a:pt x="1488"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43"/>
              <p:cNvSpPr>
                <a:spLocks noEditPoints="1"/>
              </p:cNvSpPr>
              <p:nvPr/>
            </p:nvSpPr>
            <p:spPr bwMode="auto">
              <a:xfrm>
                <a:off x="884358" y="5183343"/>
                <a:ext cx="377433" cy="458599"/>
              </a:xfrm>
              <a:custGeom>
                <a:avLst/>
                <a:gdLst/>
                <a:ahLst/>
                <a:cxnLst>
                  <a:cxn ang="0">
                    <a:pos x="0" y="739"/>
                  </a:cxn>
                  <a:cxn ang="0">
                    <a:pos x="79" y="583"/>
                  </a:cxn>
                  <a:cxn ang="0">
                    <a:pos x="86" y="579"/>
                  </a:cxn>
                  <a:cxn ang="0">
                    <a:pos x="146" y="429"/>
                  </a:cxn>
                  <a:cxn ang="0">
                    <a:pos x="201" y="401"/>
                  </a:cxn>
                  <a:cxn ang="0">
                    <a:pos x="201" y="520"/>
                  </a:cxn>
                  <a:cxn ang="0">
                    <a:pos x="201" y="636"/>
                  </a:cxn>
                  <a:cxn ang="0">
                    <a:pos x="310" y="580"/>
                  </a:cxn>
                  <a:cxn ang="0">
                    <a:pos x="415" y="526"/>
                  </a:cxn>
                  <a:cxn ang="0">
                    <a:pos x="415" y="609"/>
                  </a:cxn>
                  <a:cxn ang="0">
                    <a:pos x="310" y="662"/>
                  </a:cxn>
                  <a:cxn ang="0">
                    <a:pos x="201" y="720"/>
                  </a:cxn>
                  <a:cxn ang="0">
                    <a:pos x="86" y="777"/>
                  </a:cxn>
                  <a:cxn ang="0">
                    <a:pos x="198" y="638"/>
                  </a:cxn>
                  <a:cxn ang="0">
                    <a:pos x="1" y="623"/>
                  </a:cxn>
                  <a:cxn ang="0">
                    <a:pos x="41" y="603"/>
                  </a:cxn>
                  <a:cxn ang="0">
                    <a:pos x="522" y="550"/>
                  </a:cxn>
                  <a:cxn ang="0">
                    <a:pos x="522" y="471"/>
                  </a:cxn>
                  <a:cxn ang="0">
                    <a:pos x="522" y="356"/>
                  </a:cxn>
                  <a:cxn ang="0">
                    <a:pos x="578" y="327"/>
                  </a:cxn>
                  <a:cxn ang="0">
                    <a:pos x="628" y="417"/>
                  </a:cxn>
                  <a:cxn ang="0">
                    <a:pos x="522" y="550"/>
                  </a:cxn>
                  <a:cxn ang="0">
                    <a:pos x="1" y="388"/>
                  </a:cxn>
                  <a:cxn ang="0">
                    <a:pos x="86" y="226"/>
                  </a:cxn>
                  <a:cxn ang="0">
                    <a:pos x="201" y="170"/>
                  </a:cxn>
                  <a:cxn ang="0">
                    <a:pos x="310" y="112"/>
                  </a:cxn>
                  <a:cxn ang="0">
                    <a:pos x="310" y="230"/>
                  </a:cxn>
                  <a:cxn ang="0">
                    <a:pos x="310" y="349"/>
                  </a:cxn>
                  <a:cxn ang="0">
                    <a:pos x="310" y="469"/>
                  </a:cxn>
                  <a:cxn ang="0">
                    <a:pos x="306" y="470"/>
                  </a:cxn>
                  <a:cxn ang="0">
                    <a:pos x="306" y="351"/>
                  </a:cxn>
                  <a:cxn ang="0">
                    <a:pos x="306" y="232"/>
                  </a:cxn>
                  <a:cxn ang="0">
                    <a:pos x="198" y="287"/>
                  </a:cxn>
                  <a:cxn ang="0">
                    <a:pos x="106" y="454"/>
                  </a:cxn>
                  <a:cxn ang="0">
                    <a:pos x="83" y="465"/>
                  </a:cxn>
                  <a:cxn ang="0">
                    <a:pos x="409" y="414"/>
                  </a:cxn>
                  <a:cxn ang="0">
                    <a:pos x="433" y="401"/>
                  </a:cxn>
                  <a:cxn ang="0">
                    <a:pos x="433" y="401"/>
                  </a:cxn>
                  <a:cxn ang="0">
                    <a:pos x="408" y="295"/>
                  </a:cxn>
                  <a:cxn ang="0">
                    <a:pos x="382" y="189"/>
                  </a:cxn>
                  <a:cxn ang="0">
                    <a:pos x="415" y="172"/>
                  </a:cxn>
                  <a:cxn ang="0">
                    <a:pos x="526" y="115"/>
                  </a:cxn>
                  <a:cxn ang="0">
                    <a:pos x="526" y="234"/>
                  </a:cxn>
                  <a:cxn ang="0">
                    <a:pos x="526" y="318"/>
                  </a:cxn>
                  <a:cxn ang="0">
                    <a:pos x="415" y="327"/>
                  </a:cxn>
                  <a:cxn ang="0">
                    <a:pos x="522" y="236"/>
                  </a:cxn>
                  <a:cxn ang="0">
                    <a:pos x="383" y="308"/>
                  </a:cxn>
                  <a:cxn ang="0">
                    <a:pos x="620" y="305"/>
                  </a:cxn>
                  <a:cxn ang="0">
                    <a:pos x="620" y="305"/>
                  </a:cxn>
                </a:cxnLst>
                <a:rect l="0" t="0" r="r" b="b"/>
                <a:pathLst>
                  <a:path w="630" h="777">
                    <a:moveTo>
                      <a:pt x="83" y="777"/>
                    </a:moveTo>
                    <a:cubicBezTo>
                      <a:pt x="83" y="700"/>
                      <a:pt x="83" y="700"/>
                      <a:pt x="83" y="700"/>
                    </a:cubicBezTo>
                    <a:cubicBezTo>
                      <a:pt x="1" y="742"/>
                      <a:pt x="1" y="742"/>
                      <a:pt x="1" y="742"/>
                    </a:cubicBezTo>
                    <a:cubicBezTo>
                      <a:pt x="0" y="739"/>
                      <a:pt x="0" y="739"/>
                      <a:pt x="0" y="739"/>
                    </a:cubicBezTo>
                    <a:cubicBezTo>
                      <a:pt x="83" y="696"/>
                      <a:pt x="83" y="696"/>
                      <a:pt x="83" y="696"/>
                    </a:cubicBezTo>
                    <a:cubicBezTo>
                      <a:pt x="83" y="585"/>
                      <a:pt x="83" y="585"/>
                      <a:pt x="83" y="585"/>
                    </a:cubicBezTo>
                    <a:cubicBezTo>
                      <a:pt x="77" y="588"/>
                      <a:pt x="77" y="588"/>
                      <a:pt x="77" y="588"/>
                    </a:cubicBezTo>
                    <a:cubicBezTo>
                      <a:pt x="78" y="586"/>
                      <a:pt x="78" y="585"/>
                      <a:pt x="79" y="583"/>
                    </a:cubicBezTo>
                    <a:cubicBezTo>
                      <a:pt x="83" y="581"/>
                      <a:pt x="83" y="581"/>
                      <a:pt x="83" y="581"/>
                    </a:cubicBezTo>
                    <a:cubicBezTo>
                      <a:pt x="83" y="574"/>
                      <a:pt x="83" y="574"/>
                      <a:pt x="83" y="574"/>
                    </a:cubicBezTo>
                    <a:cubicBezTo>
                      <a:pt x="84" y="571"/>
                      <a:pt x="85" y="569"/>
                      <a:pt x="86" y="566"/>
                    </a:cubicBezTo>
                    <a:cubicBezTo>
                      <a:pt x="86" y="579"/>
                      <a:pt x="86" y="579"/>
                      <a:pt x="86" y="579"/>
                    </a:cubicBezTo>
                    <a:cubicBezTo>
                      <a:pt x="198" y="522"/>
                      <a:pt x="198" y="522"/>
                      <a:pt x="198" y="522"/>
                    </a:cubicBezTo>
                    <a:cubicBezTo>
                      <a:pt x="198" y="407"/>
                      <a:pt x="198" y="407"/>
                      <a:pt x="198" y="407"/>
                    </a:cubicBezTo>
                    <a:cubicBezTo>
                      <a:pt x="144" y="434"/>
                      <a:pt x="144" y="434"/>
                      <a:pt x="144" y="434"/>
                    </a:cubicBezTo>
                    <a:cubicBezTo>
                      <a:pt x="144" y="433"/>
                      <a:pt x="145" y="431"/>
                      <a:pt x="146" y="429"/>
                    </a:cubicBezTo>
                    <a:cubicBezTo>
                      <a:pt x="198" y="403"/>
                      <a:pt x="198" y="403"/>
                      <a:pt x="198" y="403"/>
                    </a:cubicBezTo>
                    <a:cubicBezTo>
                      <a:pt x="198" y="386"/>
                      <a:pt x="198" y="386"/>
                      <a:pt x="198" y="386"/>
                    </a:cubicBezTo>
                    <a:cubicBezTo>
                      <a:pt x="199" y="388"/>
                      <a:pt x="200" y="389"/>
                      <a:pt x="201" y="390"/>
                    </a:cubicBezTo>
                    <a:cubicBezTo>
                      <a:pt x="201" y="401"/>
                      <a:pt x="201" y="401"/>
                      <a:pt x="201" y="401"/>
                    </a:cubicBezTo>
                    <a:cubicBezTo>
                      <a:pt x="207" y="398"/>
                      <a:pt x="207" y="398"/>
                      <a:pt x="207" y="398"/>
                    </a:cubicBezTo>
                    <a:cubicBezTo>
                      <a:pt x="208" y="399"/>
                      <a:pt x="209" y="400"/>
                      <a:pt x="209" y="401"/>
                    </a:cubicBezTo>
                    <a:cubicBezTo>
                      <a:pt x="201" y="405"/>
                      <a:pt x="201" y="405"/>
                      <a:pt x="201" y="405"/>
                    </a:cubicBezTo>
                    <a:cubicBezTo>
                      <a:pt x="201" y="520"/>
                      <a:pt x="201" y="520"/>
                      <a:pt x="201" y="520"/>
                    </a:cubicBezTo>
                    <a:cubicBezTo>
                      <a:pt x="276" y="482"/>
                      <a:pt x="276" y="482"/>
                      <a:pt x="276" y="482"/>
                    </a:cubicBezTo>
                    <a:cubicBezTo>
                      <a:pt x="277" y="483"/>
                      <a:pt x="278" y="484"/>
                      <a:pt x="278" y="485"/>
                    </a:cubicBezTo>
                    <a:cubicBezTo>
                      <a:pt x="201" y="524"/>
                      <a:pt x="201" y="524"/>
                      <a:pt x="201" y="524"/>
                    </a:cubicBezTo>
                    <a:cubicBezTo>
                      <a:pt x="201" y="636"/>
                      <a:pt x="201" y="636"/>
                      <a:pt x="201" y="636"/>
                    </a:cubicBezTo>
                    <a:cubicBezTo>
                      <a:pt x="306" y="582"/>
                      <a:pt x="306" y="582"/>
                      <a:pt x="306" y="582"/>
                    </a:cubicBezTo>
                    <a:cubicBezTo>
                      <a:pt x="306" y="519"/>
                      <a:pt x="306" y="519"/>
                      <a:pt x="306" y="519"/>
                    </a:cubicBezTo>
                    <a:cubicBezTo>
                      <a:pt x="307" y="520"/>
                      <a:pt x="309" y="521"/>
                      <a:pt x="310" y="523"/>
                    </a:cubicBezTo>
                    <a:cubicBezTo>
                      <a:pt x="310" y="580"/>
                      <a:pt x="310" y="580"/>
                      <a:pt x="310" y="580"/>
                    </a:cubicBezTo>
                    <a:cubicBezTo>
                      <a:pt x="412" y="528"/>
                      <a:pt x="412" y="528"/>
                      <a:pt x="412" y="528"/>
                    </a:cubicBezTo>
                    <a:cubicBezTo>
                      <a:pt x="412" y="429"/>
                      <a:pt x="412" y="429"/>
                      <a:pt x="412" y="429"/>
                    </a:cubicBezTo>
                    <a:cubicBezTo>
                      <a:pt x="413" y="433"/>
                      <a:pt x="414" y="438"/>
                      <a:pt x="415" y="443"/>
                    </a:cubicBezTo>
                    <a:cubicBezTo>
                      <a:pt x="415" y="526"/>
                      <a:pt x="415" y="526"/>
                      <a:pt x="415" y="526"/>
                    </a:cubicBezTo>
                    <a:cubicBezTo>
                      <a:pt x="433" y="517"/>
                      <a:pt x="433" y="517"/>
                      <a:pt x="433" y="517"/>
                    </a:cubicBezTo>
                    <a:cubicBezTo>
                      <a:pt x="433" y="518"/>
                      <a:pt x="434" y="519"/>
                      <a:pt x="434" y="520"/>
                    </a:cubicBezTo>
                    <a:cubicBezTo>
                      <a:pt x="415" y="530"/>
                      <a:pt x="415" y="530"/>
                      <a:pt x="415" y="530"/>
                    </a:cubicBezTo>
                    <a:cubicBezTo>
                      <a:pt x="415" y="609"/>
                      <a:pt x="415" y="609"/>
                      <a:pt x="415" y="609"/>
                    </a:cubicBezTo>
                    <a:cubicBezTo>
                      <a:pt x="412" y="609"/>
                      <a:pt x="412" y="609"/>
                      <a:pt x="412" y="609"/>
                    </a:cubicBezTo>
                    <a:cubicBezTo>
                      <a:pt x="412" y="531"/>
                      <a:pt x="412" y="531"/>
                      <a:pt x="412" y="531"/>
                    </a:cubicBezTo>
                    <a:cubicBezTo>
                      <a:pt x="310" y="584"/>
                      <a:pt x="310" y="584"/>
                      <a:pt x="310" y="584"/>
                    </a:cubicBezTo>
                    <a:cubicBezTo>
                      <a:pt x="310" y="662"/>
                      <a:pt x="310" y="662"/>
                      <a:pt x="310" y="662"/>
                    </a:cubicBezTo>
                    <a:cubicBezTo>
                      <a:pt x="306" y="662"/>
                      <a:pt x="306" y="662"/>
                      <a:pt x="306" y="662"/>
                    </a:cubicBezTo>
                    <a:cubicBezTo>
                      <a:pt x="306" y="586"/>
                      <a:pt x="306" y="586"/>
                      <a:pt x="306" y="586"/>
                    </a:cubicBezTo>
                    <a:cubicBezTo>
                      <a:pt x="201" y="640"/>
                      <a:pt x="201" y="640"/>
                      <a:pt x="201" y="640"/>
                    </a:cubicBezTo>
                    <a:cubicBezTo>
                      <a:pt x="201" y="720"/>
                      <a:pt x="201" y="720"/>
                      <a:pt x="201" y="720"/>
                    </a:cubicBezTo>
                    <a:cubicBezTo>
                      <a:pt x="198" y="720"/>
                      <a:pt x="198" y="720"/>
                      <a:pt x="198" y="720"/>
                    </a:cubicBezTo>
                    <a:cubicBezTo>
                      <a:pt x="198" y="641"/>
                      <a:pt x="198" y="641"/>
                      <a:pt x="198" y="641"/>
                    </a:cubicBezTo>
                    <a:cubicBezTo>
                      <a:pt x="86" y="698"/>
                      <a:pt x="86" y="698"/>
                      <a:pt x="86" y="698"/>
                    </a:cubicBezTo>
                    <a:cubicBezTo>
                      <a:pt x="86" y="777"/>
                      <a:pt x="86" y="777"/>
                      <a:pt x="86" y="777"/>
                    </a:cubicBezTo>
                    <a:cubicBezTo>
                      <a:pt x="83" y="777"/>
                      <a:pt x="83" y="777"/>
                      <a:pt x="83" y="777"/>
                    </a:cubicBezTo>
                    <a:moveTo>
                      <a:pt x="86" y="583"/>
                    </a:moveTo>
                    <a:cubicBezTo>
                      <a:pt x="86" y="695"/>
                      <a:pt x="86" y="695"/>
                      <a:pt x="86" y="695"/>
                    </a:cubicBezTo>
                    <a:cubicBezTo>
                      <a:pt x="198" y="638"/>
                      <a:pt x="198" y="638"/>
                      <a:pt x="198" y="638"/>
                    </a:cubicBezTo>
                    <a:cubicBezTo>
                      <a:pt x="198" y="526"/>
                      <a:pt x="198" y="526"/>
                      <a:pt x="198" y="526"/>
                    </a:cubicBezTo>
                    <a:cubicBezTo>
                      <a:pt x="86" y="583"/>
                      <a:pt x="86" y="583"/>
                      <a:pt x="86" y="583"/>
                    </a:cubicBezTo>
                    <a:moveTo>
                      <a:pt x="0" y="624"/>
                    </a:moveTo>
                    <a:cubicBezTo>
                      <a:pt x="1" y="623"/>
                      <a:pt x="1" y="623"/>
                      <a:pt x="1" y="623"/>
                    </a:cubicBezTo>
                    <a:cubicBezTo>
                      <a:pt x="1" y="626"/>
                      <a:pt x="1" y="626"/>
                      <a:pt x="1" y="626"/>
                    </a:cubicBezTo>
                    <a:cubicBezTo>
                      <a:pt x="0" y="624"/>
                      <a:pt x="0" y="624"/>
                      <a:pt x="0" y="624"/>
                    </a:cubicBezTo>
                    <a:moveTo>
                      <a:pt x="5" y="621"/>
                    </a:moveTo>
                    <a:cubicBezTo>
                      <a:pt x="41" y="603"/>
                      <a:pt x="41" y="603"/>
                      <a:pt x="41" y="603"/>
                    </a:cubicBezTo>
                    <a:cubicBezTo>
                      <a:pt x="40" y="604"/>
                      <a:pt x="40" y="606"/>
                      <a:pt x="39" y="607"/>
                    </a:cubicBezTo>
                    <a:cubicBezTo>
                      <a:pt x="10" y="622"/>
                      <a:pt x="10" y="622"/>
                      <a:pt x="10" y="622"/>
                    </a:cubicBezTo>
                    <a:cubicBezTo>
                      <a:pt x="8" y="622"/>
                      <a:pt x="7" y="621"/>
                      <a:pt x="5" y="621"/>
                    </a:cubicBezTo>
                    <a:moveTo>
                      <a:pt x="522" y="550"/>
                    </a:moveTo>
                    <a:cubicBezTo>
                      <a:pt x="522" y="475"/>
                      <a:pt x="522" y="475"/>
                      <a:pt x="522" y="475"/>
                    </a:cubicBezTo>
                    <a:cubicBezTo>
                      <a:pt x="459" y="507"/>
                      <a:pt x="459" y="507"/>
                      <a:pt x="459" y="507"/>
                    </a:cubicBezTo>
                    <a:cubicBezTo>
                      <a:pt x="459" y="506"/>
                      <a:pt x="459" y="505"/>
                      <a:pt x="459" y="503"/>
                    </a:cubicBezTo>
                    <a:cubicBezTo>
                      <a:pt x="522" y="471"/>
                      <a:pt x="522" y="471"/>
                      <a:pt x="522" y="471"/>
                    </a:cubicBezTo>
                    <a:cubicBezTo>
                      <a:pt x="522" y="359"/>
                      <a:pt x="522" y="359"/>
                      <a:pt x="522" y="359"/>
                    </a:cubicBezTo>
                    <a:cubicBezTo>
                      <a:pt x="476" y="383"/>
                      <a:pt x="476" y="383"/>
                      <a:pt x="476" y="383"/>
                    </a:cubicBezTo>
                    <a:cubicBezTo>
                      <a:pt x="476" y="382"/>
                      <a:pt x="476" y="381"/>
                      <a:pt x="476" y="379"/>
                    </a:cubicBezTo>
                    <a:cubicBezTo>
                      <a:pt x="522" y="356"/>
                      <a:pt x="522" y="356"/>
                      <a:pt x="522" y="356"/>
                    </a:cubicBezTo>
                    <a:cubicBezTo>
                      <a:pt x="522" y="349"/>
                      <a:pt x="522" y="349"/>
                      <a:pt x="522" y="349"/>
                    </a:cubicBezTo>
                    <a:cubicBezTo>
                      <a:pt x="524" y="350"/>
                      <a:pt x="525" y="351"/>
                      <a:pt x="526" y="352"/>
                    </a:cubicBezTo>
                    <a:cubicBezTo>
                      <a:pt x="526" y="354"/>
                      <a:pt x="526" y="354"/>
                      <a:pt x="526" y="354"/>
                    </a:cubicBezTo>
                    <a:cubicBezTo>
                      <a:pt x="578" y="327"/>
                      <a:pt x="578" y="327"/>
                      <a:pt x="578" y="327"/>
                    </a:cubicBezTo>
                    <a:cubicBezTo>
                      <a:pt x="579" y="328"/>
                      <a:pt x="581" y="328"/>
                      <a:pt x="582" y="329"/>
                    </a:cubicBezTo>
                    <a:cubicBezTo>
                      <a:pt x="526" y="358"/>
                      <a:pt x="526" y="358"/>
                      <a:pt x="526" y="358"/>
                    </a:cubicBezTo>
                    <a:cubicBezTo>
                      <a:pt x="526" y="469"/>
                      <a:pt x="526" y="469"/>
                      <a:pt x="526" y="469"/>
                    </a:cubicBezTo>
                    <a:cubicBezTo>
                      <a:pt x="628" y="417"/>
                      <a:pt x="628" y="417"/>
                      <a:pt x="628" y="417"/>
                    </a:cubicBezTo>
                    <a:cubicBezTo>
                      <a:pt x="630" y="420"/>
                      <a:pt x="630" y="420"/>
                      <a:pt x="630" y="420"/>
                    </a:cubicBezTo>
                    <a:cubicBezTo>
                      <a:pt x="526" y="473"/>
                      <a:pt x="526" y="473"/>
                      <a:pt x="526" y="473"/>
                    </a:cubicBezTo>
                    <a:cubicBezTo>
                      <a:pt x="526" y="550"/>
                      <a:pt x="526" y="550"/>
                      <a:pt x="526" y="550"/>
                    </a:cubicBezTo>
                    <a:cubicBezTo>
                      <a:pt x="522" y="550"/>
                      <a:pt x="522" y="550"/>
                      <a:pt x="522" y="550"/>
                    </a:cubicBezTo>
                    <a:moveTo>
                      <a:pt x="0" y="504"/>
                    </a:moveTo>
                    <a:cubicBezTo>
                      <a:pt x="83" y="462"/>
                      <a:pt x="83" y="462"/>
                      <a:pt x="83" y="462"/>
                    </a:cubicBezTo>
                    <a:cubicBezTo>
                      <a:pt x="83" y="346"/>
                      <a:pt x="83" y="346"/>
                      <a:pt x="83" y="346"/>
                    </a:cubicBezTo>
                    <a:cubicBezTo>
                      <a:pt x="1" y="388"/>
                      <a:pt x="1" y="388"/>
                      <a:pt x="1" y="388"/>
                    </a:cubicBezTo>
                    <a:cubicBezTo>
                      <a:pt x="0" y="385"/>
                      <a:pt x="0" y="385"/>
                      <a:pt x="0" y="385"/>
                    </a:cubicBezTo>
                    <a:cubicBezTo>
                      <a:pt x="83" y="342"/>
                      <a:pt x="83" y="342"/>
                      <a:pt x="83" y="342"/>
                    </a:cubicBezTo>
                    <a:cubicBezTo>
                      <a:pt x="83" y="226"/>
                      <a:pt x="83" y="226"/>
                      <a:pt x="83" y="226"/>
                    </a:cubicBezTo>
                    <a:cubicBezTo>
                      <a:pt x="86" y="226"/>
                      <a:pt x="86" y="226"/>
                      <a:pt x="86" y="226"/>
                    </a:cubicBezTo>
                    <a:cubicBezTo>
                      <a:pt x="86" y="341"/>
                      <a:pt x="86" y="341"/>
                      <a:pt x="86" y="341"/>
                    </a:cubicBezTo>
                    <a:cubicBezTo>
                      <a:pt x="198" y="284"/>
                      <a:pt x="198" y="284"/>
                      <a:pt x="198" y="284"/>
                    </a:cubicBezTo>
                    <a:cubicBezTo>
                      <a:pt x="198" y="170"/>
                      <a:pt x="198" y="170"/>
                      <a:pt x="198" y="170"/>
                    </a:cubicBezTo>
                    <a:cubicBezTo>
                      <a:pt x="201" y="170"/>
                      <a:pt x="201" y="170"/>
                      <a:pt x="201" y="170"/>
                    </a:cubicBezTo>
                    <a:cubicBezTo>
                      <a:pt x="201" y="282"/>
                      <a:pt x="201" y="282"/>
                      <a:pt x="201" y="282"/>
                    </a:cubicBezTo>
                    <a:cubicBezTo>
                      <a:pt x="306" y="228"/>
                      <a:pt x="306" y="228"/>
                      <a:pt x="306" y="228"/>
                    </a:cubicBezTo>
                    <a:cubicBezTo>
                      <a:pt x="306" y="112"/>
                      <a:pt x="306" y="112"/>
                      <a:pt x="306" y="112"/>
                    </a:cubicBezTo>
                    <a:cubicBezTo>
                      <a:pt x="310" y="112"/>
                      <a:pt x="310" y="112"/>
                      <a:pt x="310" y="112"/>
                    </a:cubicBezTo>
                    <a:cubicBezTo>
                      <a:pt x="310" y="226"/>
                      <a:pt x="310" y="226"/>
                      <a:pt x="310" y="226"/>
                    </a:cubicBezTo>
                    <a:cubicBezTo>
                      <a:pt x="370" y="195"/>
                      <a:pt x="370" y="195"/>
                      <a:pt x="370" y="195"/>
                    </a:cubicBezTo>
                    <a:cubicBezTo>
                      <a:pt x="369" y="199"/>
                      <a:pt x="369" y="199"/>
                      <a:pt x="369" y="199"/>
                    </a:cubicBezTo>
                    <a:cubicBezTo>
                      <a:pt x="310" y="230"/>
                      <a:pt x="310" y="230"/>
                      <a:pt x="310" y="230"/>
                    </a:cubicBezTo>
                    <a:cubicBezTo>
                      <a:pt x="310" y="345"/>
                      <a:pt x="310" y="345"/>
                      <a:pt x="310" y="345"/>
                    </a:cubicBezTo>
                    <a:cubicBezTo>
                      <a:pt x="342" y="329"/>
                      <a:pt x="342" y="329"/>
                      <a:pt x="342" y="329"/>
                    </a:cubicBezTo>
                    <a:cubicBezTo>
                      <a:pt x="341" y="330"/>
                      <a:pt x="341" y="332"/>
                      <a:pt x="341" y="333"/>
                    </a:cubicBezTo>
                    <a:cubicBezTo>
                      <a:pt x="310" y="349"/>
                      <a:pt x="310" y="349"/>
                      <a:pt x="310" y="349"/>
                    </a:cubicBezTo>
                    <a:cubicBezTo>
                      <a:pt x="310" y="465"/>
                      <a:pt x="310" y="465"/>
                      <a:pt x="310" y="465"/>
                    </a:cubicBezTo>
                    <a:cubicBezTo>
                      <a:pt x="313" y="463"/>
                      <a:pt x="313" y="463"/>
                      <a:pt x="313" y="463"/>
                    </a:cubicBezTo>
                    <a:cubicBezTo>
                      <a:pt x="312" y="465"/>
                      <a:pt x="312" y="466"/>
                      <a:pt x="312" y="467"/>
                    </a:cubicBezTo>
                    <a:cubicBezTo>
                      <a:pt x="310" y="469"/>
                      <a:pt x="310" y="469"/>
                      <a:pt x="310" y="469"/>
                    </a:cubicBezTo>
                    <a:cubicBezTo>
                      <a:pt x="310" y="478"/>
                      <a:pt x="310" y="478"/>
                      <a:pt x="310" y="478"/>
                    </a:cubicBezTo>
                    <a:cubicBezTo>
                      <a:pt x="310" y="479"/>
                      <a:pt x="309" y="479"/>
                      <a:pt x="309" y="480"/>
                    </a:cubicBezTo>
                    <a:cubicBezTo>
                      <a:pt x="308" y="479"/>
                      <a:pt x="307" y="477"/>
                      <a:pt x="306" y="476"/>
                    </a:cubicBezTo>
                    <a:cubicBezTo>
                      <a:pt x="306" y="470"/>
                      <a:pt x="306" y="470"/>
                      <a:pt x="306" y="470"/>
                    </a:cubicBezTo>
                    <a:cubicBezTo>
                      <a:pt x="303" y="472"/>
                      <a:pt x="303" y="472"/>
                      <a:pt x="303" y="472"/>
                    </a:cubicBezTo>
                    <a:cubicBezTo>
                      <a:pt x="302" y="471"/>
                      <a:pt x="301" y="470"/>
                      <a:pt x="301" y="469"/>
                    </a:cubicBezTo>
                    <a:cubicBezTo>
                      <a:pt x="306" y="466"/>
                      <a:pt x="306" y="466"/>
                      <a:pt x="306" y="466"/>
                    </a:cubicBezTo>
                    <a:cubicBezTo>
                      <a:pt x="306" y="351"/>
                      <a:pt x="306" y="351"/>
                      <a:pt x="306" y="351"/>
                    </a:cubicBezTo>
                    <a:cubicBezTo>
                      <a:pt x="234" y="388"/>
                      <a:pt x="234" y="388"/>
                      <a:pt x="234" y="388"/>
                    </a:cubicBezTo>
                    <a:cubicBezTo>
                      <a:pt x="233" y="387"/>
                      <a:pt x="233" y="386"/>
                      <a:pt x="232" y="385"/>
                    </a:cubicBezTo>
                    <a:cubicBezTo>
                      <a:pt x="306" y="347"/>
                      <a:pt x="306" y="347"/>
                      <a:pt x="306" y="347"/>
                    </a:cubicBezTo>
                    <a:cubicBezTo>
                      <a:pt x="306" y="232"/>
                      <a:pt x="306" y="232"/>
                      <a:pt x="306" y="232"/>
                    </a:cubicBezTo>
                    <a:cubicBezTo>
                      <a:pt x="201" y="286"/>
                      <a:pt x="201" y="286"/>
                      <a:pt x="201" y="286"/>
                    </a:cubicBezTo>
                    <a:cubicBezTo>
                      <a:pt x="201" y="348"/>
                      <a:pt x="201" y="348"/>
                      <a:pt x="201" y="348"/>
                    </a:cubicBezTo>
                    <a:cubicBezTo>
                      <a:pt x="200" y="346"/>
                      <a:pt x="199" y="345"/>
                      <a:pt x="198" y="344"/>
                    </a:cubicBezTo>
                    <a:cubicBezTo>
                      <a:pt x="198" y="287"/>
                      <a:pt x="198" y="287"/>
                      <a:pt x="198" y="287"/>
                    </a:cubicBezTo>
                    <a:cubicBezTo>
                      <a:pt x="86" y="344"/>
                      <a:pt x="86" y="344"/>
                      <a:pt x="86" y="344"/>
                    </a:cubicBezTo>
                    <a:cubicBezTo>
                      <a:pt x="86" y="460"/>
                      <a:pt x="86" y="460"/>
                      <a:pt x="86" y="460"/>
                    </a:cubicBezTo>
                    <a:cubicBezTo>
                      <a:pt x="108" y="449"/>
                      <a:pt x="108" y="449"/>
                      <a:pt x="108" y="449"/>
                    </a:cubicBezTo>
                    <a:cubicBezTo>
                      <a:pt x="107" y="451"/>
                      <a:pt x="106" y="452"/>
                      <a:pt x="106" y="454"/>
                    </a:cubicBezTo>
                    <a:cubicBezTo>
                      <a:pt x="86" y="464"/>
                      <a:pt x="86" y="464"/>
                      <a:pt x="86" y="464"/>
                    </a:cubicBezTo>
                    <a:cubicBezTo>
                      <a:pt x="86" y="498"/>
                      <a:pt x="86" y="498"/>
                      <a:pt x="86" y="498"/>
                    </a:cubicBezTo>
                    <a:cubicBezTo>
                      <a:pt x="85" y="501"/>
                      <a:pt x="84" y="503"/>
                      <a:pt x="83" y="506"/>
                    </a:cubicBezTo>
                    <a:cubicBezTo>
                      <a:pt x="83" y="465"/>
                      <a:pt x="83" y="465"/>
                      <a:pt x="83" y="465"/>
                    </a:cubicBezTo>
                    <a:cubicBezTo>
                      <a:pt x="1" y="507"/>
                      <a:pt x="1" y="507"/>
                      <a:pt x="1" y="507"/>
                    </a:cubicBezTo>
                    <a:cubicBezTo>
                      <a:pt x="0" y="504"/>
                      <a:pt x="0" y="504"/>
                      <a:pt x="0" y="504"/>
                    </a:cubicBezTo>
                    <a:moveTo>
                      <a:pt x="344" y="447"/>
                    </a:moveTo>
                    <a:cubicBezTo>
                      <a:pt x="409" y="414"/>
                      <a:pt x="409" y="414"/>
                      <a:pt x="409" y="414"/>
                    </a:cubicBezTo>
                    <a:cubicBezTo>
                      <a:pt x="409" y="415"/>
                      <a:pt x="409" y="416"/>
                      <a:pt x="409" y="417"/>
                    </a:cubicBezTo>
                    <a:cubicBezTo>
                      <a:pt x="343" y="451"/>
                      <a:pt x="343" y="451"/>
                      <a:pt x="343" y="451"/>
                    </a:cubicBezTo>
                    <a:cubicBezTo>
                      <a:pt x="343" y="450"/>
                      <a:pt x="344" y="449"/>
                      <a:pt x="344" y="447"/>
                    </a:cubicBezTo>
                    <a:moveTo>
                      <a:pt x="433" y="401"/>
                    </a:moveTo>
                    <a:cubicBezTo>
                      <a:pt x="447" y="394"/>
                      <a:pt x="447" y="394"/>
                      <a:pt x="447" y="394"/>
                    </a:cubicBezTo>
                    <a:cubicBezTo>
                      <a:pt x="447" y="396"/>
                      <a:pt x="447" y="397"/>
                      <a:pt x="446" y="398"/>
                    </a:cubicBezTo>
                    <a:cubicBezTo>
                      <a:pt x="434" y="405"/>
                      <a:pt x="434" y="405"/>
                      <a:pt x="434" y="405"/>
                    </a:cubicBezTo>
                    <a:cubicBezTo>
                      <a:pt x="434" y="404"/>
                      <a:pt x="434" y="402"/>
                      <a:pt x="433" y="401"/>
                    </a:cubicBezTo>
                    <a:moveTo>
                      <a:pt x="412" y="313"/>
                    </a:moveTo>
                    <a:cubicBezTo>
                      <a:pt x="412" y="297"/>
                      <a:pt x="412" y="297"/>
                      <a:pt x="412" y="297"/>
                    </a:cubicBezTo>
                    <a:cubicBezTo>
                      <a:pt x="409" y="298"/>
                      <a:pt x="409" y="298"/>
                      <a:pt x="409" y="298"/>
                    </a:cubicBezTo>
                    <a:cubicBezTo>
                      <a:pt x="408" y="297"/>
                      <a:pt x="408" y="296"/>
                      <a:pt x="408" y="295"/>
                    </a:cubicBezTo>
                    <a:cubicBezTo>
                      <a:pt x="412" y="293"/>
                      <a:pt x="412" y="293"/>
                      <a:pt x="412" y="293"/>
                    </a:cubicBezTo>
                    <a:cubicBezTo>
                      <a:pt x="412" y="177"/>
                      <a:pt x="412" y="177"/>
                      <a:pt x="412" y="177"/>
                    </a:cubicBezTo>
                    <a:cubicBezTo>
                      <a:pt x="383" y="192"/>
                      <a:pt x="383" y="192"/>
                      <a:pt x="383" y="192"/>
                    </a:cubicBezTo>
                    <a:cubicBezTo>
                      <a:pt x="383" y="191"/>
                      <a:pt x="383" y="190"/>
                      <a:pt x="382" y="189"/>
                    </a:cubicBezTo>
                    <a:cubicBezTo>
                      <a:pt x="412" y="173"/>
                      <a:pt x="412" y="173"/>
                      <a:pt x="412" y="173"/>
                    </a:cubicBezTo>
                    <a:cubicBezTo>
                      <a:pt x="412" y="58"/>
                      <a:pt x="412" y="58"/>
                      <a:pt x="412" y="58"/>
                    </a:cubicBezTo>
                    <a:cubicBezTo>
                      <a:pt x="415" y="58"/>
                      <a:pt x="415" y="58"/>
                      <a:pt x="415" y="58"/>
                    </a:cubicBezTo>
                    <a:cubicBezTo>
                      <a:pt x="415" y="172"/>
                      <a:pt x="415" y="172"/>
                      <a:pt x="415" y="172"/>
                    </a:cubicBezTo>
                    <a:cubicBezTo>
                      <a:pt x="522" y="117"/>
                      <a:pt x="522" y="117"/>
                      <a:pt x="522" y="117"/>
                    </a:cubicBezTo>
                    <a:cubicBezTo>
                      <a:pt x="522" y="0"/>
                      <a:pt x="522" y="0"/>
                      <a:pt x="522" y="0"/>
                    </a:cubicBezTo>
                    <a:cubicBezTo>
                      <a:pt x="526" y="0"/>
                      <a:pt x="526" y="0"/>
                      <a:pt x="526" y="0"/>
                    </a:cubicBezTo>
                    <a:cubicBezTo>
                      <a:pt x="526" y="115"/>
                      <a:pt x="526" y="115"/>
                      <a:pt x="526" y="115"/>
                    </a:cubicBezTo>
                    <a:cubicBezTo>
                      <a:pt x="628" y="63"/>
                      <a:pt x="628" y="63"/>
                      <a:pt x="628" y="63"/>
                    </a:cubicBezTo>
                    <a:cubicBezTo>
                      <a:pt x="630" y="66"/>
                      <a:pt x="630" y="66"/>
                      <a:pt x="630" y="66"/>
                    </a:cubicBezTo>
                    <a:cubicBezTo>
                      <a:pt x="526" y="119"/>
                      <a:pt x="526" y="119"/>
                      <a:pt x="526" y="119"/>
                    </a:cubicBezTo>
                    <a:cubicBezTo>
                      <a:pt x="526" y="234"/>
                      <a:pt x="526" y="234"/>
                      <a:pt x="526" y="234"/>
                    </a:cubicBezTo>
                    <a:cubicBezTo>
                      <a:pt x="628" y="182"/>
                      <a:pt x="628" y="182"/>
                      <a:pt x="628" y="182"/>
                    </a:cubicBezTo>
                    <a:cubicBezTo>
                      <a:pt x="630" y="185"/>
                      <a:pt x="630" y="185"/>
                      <a:pt x="630" y="185"/>
                    </a:cubicBezTo>
                    <a:cubicBezTo>
                      <a:pt x="526" y="238"/>
                      <a:pt x="526" y="238"/>
                      <a:pt x="526" y="238"/>
                    </a:cubicBezTo>
                    <a:cubicBezTo>
                      <a:pt x="526" y="318"/>
                      <a:pt x="526" y="318"/>
                      <a:pt x="526" y="318"/>
                    </a:cubicBezTo>
                    <a:cubicBezTo>
                      <a:pt x="525" y="317"/>
                      <a:pt x="524" y="316"/>
                      <a:pt x="522" y="315"/>
                    </a:cubicBezTo>
                    <a:cubicBezTo>
                      <a:pt x="522" y="240"/>
                      <a:pt x="522" y="240"/>
                      <a:pt x="522" y="240"/>
                    </a:cubicBezTo>
                    <a:cubicBezTo>
                      <a:pt x="415" y="295"/>
                      <a:pt x="415" y="295"/>
                      <a:pt x="415" y="295"/>
                    </a:cubicBezTo>
                    <a:cubicBezTo>
                      <a:pt x="415" y="327"/>
                      <a:pt x="415" y="327"/>
                      <a:pt x="415" y="327"/>
                    </a:cubicBezTo>
                    <a:cubicBezTo>
                      <a:pt x="414" y="322"/>
                      <a:pt x="413" y="318"/>
                      <a:pt x="412" y="313"/>
                    </a:cubicBezTo>
                    <a:moveTo>
                      <a:pt x="415" y="176"/>
                    </a:moveTo>
                    <a:cubicBezTo>
                      <a:pt x="415" y="291"/>
                      <a:pt x="415" y="291"/>
                      <a:pt x="415" y="291"/>
                    </a:cubicBezTo>
                    <a:cubicBezTo>
                      <a:pt x="522" y="236"/>
                      <a:pt x="522" y="236"/>
                      <a:pt x="522" y="236"/>
                    </a:cubicBezTo>
                    <a:cubicBezTo>
                      <a:pt x="522" y="121"/>
                      <a:pt x="522" y="121"/>
                      <a:pt x="522" y="121"/>
                    </a:cubicBezTo>
                    <a:cubicBezTo>
                      <a:pt x="415" y="176"/>
                      <a:pt x="415" y="176"/>
                      <a:pt x="415" y="176"/>
                    </a:cubicBezTo>
                    <a:moveTo>
                      <a:pt x="373" y="313"/>
                    </a:moveTo>
                    <a:cubicBezTo>
                      <a:pt x="383" y="308"/>
                      <a:pt x="383" y="308"/>
                      <a:pt x="383" y="308"/>
                    </a:cubicBezTo>
                    <a:cubicBezTo>
                      <a:pt x="383" y="309"/>
                      <a:pt x="384" y="310"/>
                      <a:pt x="384" y="311"/>
                    </a:cubicBezTo>
                    <a:cubicBezTo>
                      <a:pt x="372" y="317"/>
                      <a:pt x="372" y="317"/>
                      <a:pt x="372" y="317"/>
                    </a:cubicBezTo>
                    <a:cubicBezTo>
                      <a:pt x="372" y="316"/>
                      <a:pt x="372" y="314"/>
                      <a:pt x="373" y="313"/>
                    </a:cubicBezTo>
                    <a:moveTo>
                      <a:pt x="620" y="305"/>
                    </a:moveTo>
                    <a:cubicBezTo>
                      <a:pt x="628" y="301"/>
                      <a:pt x="628" y="301"/>
                      <a:pt x="628" y="301"/>
                    </a:cubicBezTo>
                    <a:cubicBezTo>
                      <a:pt x="630" y="304"/>
                      <a:pt x="630" y="304"/>
                      <a:pt x="630" y="304"/>
                    </a:cubicBezTo>
                    <a:cubicBezTo>
                      <a:pt x="619" y="310"/>
                      <a:pt x="619" y="310"/>
                      <a:pt x="619" y="310"/>
                    </a:cubicBezTo>
                    <a:cubicBezTo>
                      <a:pt x="619" y="308"/>
                      <a:pt x="620" y="307"/>
                      <a:pt x="620" y="30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44"/>
              <p:cNvSpPr>
                <a:spLocks noEditPoints="1"/>
              </p:cNvSpPr>
              <p:nvPr/>
            </p:nvSpPr>
            <p:spPr bwMode="auto">
              <a:xfrm>
                <a:off x="884864" y="5549424"/>
                <a:ext cx="253" cy="31671"/>
              </a:xfrm>
              <a:custGeom>
                <a:avLst/>
                <a:gdLst/>
                <a:ahLst/>
                <a:cxnLst>
                  <a:cxn ang="0">
                    <a:pos x="0" y="6"/>
                  </a:cxn>
                  <a:cxn ang="0">
                    <a:pos x="0" y="7"/>
                  </a:cxn>
                  <a:cxn ang="0">
                    <a:pos x="0" y="7"/>
                  </a:cxn>
                  <a:cxn ang="0">
                    <a:pos x="0" y="54"/>
                  </a:cxn>
                  <a:cxn ang="0">
                    <a:pos x="0" y="54"/>
                  </a:cxn>
                  <a:cxn ang="0">
                    <a:pos x="0" y="6"/>
                  </a:cxn>
                  <a:cxn ang="0">
                    <a:pos x="0" y="0"/>
                  </a:cxn>
                  <a:cxn ang="0">
                    <a:pos x="0" y="0"/>
                  </a:cxn>
                  <a:cxn ang="0">
                    <a:pos x="0" y="3"/>
                  </a:cxn>
                  <a:cxn ang="0">
                    <a:pos x="0" y="3"/>
                  </a:cxn>
                  <a:cxn ang="0">
                    <a:pos x="0" y="0"/>
                  </a:cxn>
                </a:cxnLst>
                <a:rect l="0" t="0" r="r" b="b"/>
                <a:pathLst>
                  <a:path h="54">
                    <a:moveTo>
                      <a:pt x="0" y="6"/>
                    </a:moveTo>
                    <a:cubicBezTo>
                      <a:pt x="0" y="7"/>
                      <a:pt x="0" y="7"/>
                      <a:pt x="0" y="7"/>
                    </a:cubicBezTo>
                    <a:cubicBezTo>
                      <a:pt x="0" y="7"/>
                      <a:pt x="0" y="7"/>
                      <a:pt x="0" y="7"/>
                    </a:cubicBezTo>
                    <a:cubicBezTo>
                      <a:pt x="0" y="54"/>
                      <a:pt x="0" y="54"/>
                      <a:pt x="0" y="54"/>
                    </a:cubicBezTo>
                    <a:cubicBezTo>
                      <a:pt x="0" y="54"/>
                      <a:pt x="0" y="54"/>
                      <a:pt x="0" y="54"/>
                    </a:cubicBezTo>
                    <a:cubicBezTo>
                      <a:pt x="0" y="6"/>
                      <a:pt x="0" y="6"/>
                      <a:pt x="0" y="6"/>
                    </a:cubicBezTo>
                    <a:moveTo>
                      <a:pt x="0" y="0"/>
                    </a:moveTo>
                    <a:cubicBezTo>
                      <a:pt x="0" y="0"/>
                      <a:pt x="0" y="0"/>
                      <a:pt x="0" y="0"/>
                    </a:cubicBezTo>
                    <a:cubicBezTo>
                      <a:pt x="0" y="3"/>
                      <a:pt x="0" y="3"/>
                      <a:pt x="0" y="3"/>
                    </a:cubicBezTo>
                    <a:cubicBezTo>
                      <a:pt x="0" y="3"/>
                      <a:pt x="0" y="3"/>
                      <a:pt x="0" y="3"/>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45"/>
              <p:cNvSpPr>
                <a:spLocks noEditPoints="1"/>
              </p:cNvSpPr>
              <p:nvPr/>
            </p:nvSpPr>
            <p:spPr bwMode="auto">
              <a:xfrm>
                <a:off x="884864" y="5280599"/>
                <a:ext cx="371619" cy="300496"/>
              </a:xfrm>
              <a:custGeom>
                <a:avLst/>
                <a:gdLst/>
                <a:ahLst/>
                <a:cxnLst>
                  <a:cxn ang="0">
                    <a:pos x="17" y="463"/>
                  </a:cxn>
                  <a:cxn ang="0">
                    <a:pos x="76" y="423"/>
                  </a:cxn>
                  <a:cxn ang="0">
                    <a:pos x="7" y="507"/>
                  </a:cxn>
                  <a:cxn ang="0">
                    <a:pos x="0" y="455"/>
                  </a:cxn>
                  <a:cxn ang="0">
                    <a:pos x="0" y="455"/>
                  </a:cxn>
                  <a:cxn ang="0">
                    <a:pos x="78" y="418"/>
                  </a:cxn>
                  <a:cxn ang="0">
                    <a:pos x="433" y="355"/>
                  </a:cxn>
                  <a:cxn ang="0">
                    <a:pos x="433" y="355"/>
                  </a:cxn>
                  <a:cxn ang="0">
                    <a:pos x="143" y="269"/>
                  </a:cxn>
                  <a:cxn ang="0">
                    <a:pos x="309" y="358"/>
                  </a:cxn>
                  <a:cxn ang="0">
                    <a:pos x="342" y="286"/>
                  </a:cxn>
                  <a:cxn ang="0">
                    <a:pos x="277" y="320"/>
                  </a:cxn>
                  <a:cxn ang="0">
                    <a:pos x="305" y="354"/>
                  </a:cxn>
                  <a:cxn ang="0">
                    <a:pos x="414" y="249"/>
                  </a:cxn>
                  <a:cxn ang="0">
                    <a:pos x="445" y="233"/>
                  </a:cxn>
                  <a:cxn ang="0">
                    <a:pos x="432" y="352"/>
                  </a:cxn>
                  <a:cxn ang="0">
                    <a:pos x="233" y="223"/>
                  </a:cxn>
                  <a:cxn ang="0">
                    <a:pos x="208" y="236"/>
                  </a:cxn>
                  <a:cxn ang="0">
                    <a:pos x="343" y="282"/>
                  </a:cxn>
                  <a:cxn ang="0">
                    <a:pos x="168" y="144"/>
                  </a:cxn>
                  <a:cxn ang="0">
                    <a:pos x="175" y="195"/>
                  </a:cxn>
                  <a:cxn ang="0">
                    <a:pos x="168" y="144"/>
                  </a:cxn>
                  <a:cxn ang="0">
                    <a:pos x="411" y="264"/>
                  </a:cxn>
                  <a:cxn ang="0">
                    <a:pos x="408" y="133"/>
                  </a:cxn>
                  <a:cxn ang="0">
                    <a:pos x="408" y="249"/>
                  </a:cxn>
                  <a:cxn ang="0">
                    <a:pos x="432" y="236"/>
                  </a:cxn>
                  <a:cxn ang="0">
                    <a:pos x="200" y="225"/>
                  </a:cxn>
                  <a:cxn ang="0">
                    <a:pos x="206" y="233"/>
                  </a:cxn>
                  <a:cxn ang="0">
                    <a:pos x="521" y="150"/>
                  </a:cxn>
                  <a:cxn ang="0">
                    <a:pos x="475" y="214"/>
                  </a:cxn>
                  <a:cxn ang="0">
                    <a:pos x="525" y="187"/>
                  </a:cxn>
                  <a:cxn ang="0">
                    <a:pos x="562" y="137"/>
                  </a:cxn>
                  <a:cxn ang="0">
                    <a:pos x="608" y="113"/>
                  </a:cxn>
                  <a:cxn ang="0">
                    <a:pos x="619" y="140"/>
                  </a:cxn>
                  <a:cxn ang="0">
                    <a:pos x="526" y="188"/>
                  </a:cxn>
                  <a:cxn ang="0">
                    <a:pos x="528" y="156"/>
                  </a:cxn>
                  <a:cxn ang="0">
                    <a:pos x="581" y="164"/>
                  </a:cxn>
                  <a:cxn ang="0">
                    <a:pos x="589" y="165"/>
                  </a:cxn>
                  <a:cxn ang="0">
                    <a:pos x="368" y="34"/>
                  </a:cxn>
                  <a:cxn ang="0">
                    <a:pos x="382" y="143"/>
                  </a:cxn>
                  <a:cxn ang="0">
                    <a:pos x="341" y="164"/>
                  </a:cxn>
                  <a:cxn ang="0">
                    <a:pos x="381" y="24"/>
                  </a:cxn>
                </a:cxnLst>
                <a:rect l="0" t="0" r="r" b="b"/>
                <a:pathLst>
                  <a:path w="620" h="509">
                    <a:moveTo>
                      <a:pt x="0" y="462"/>
                    </a:moveTo>
                    <a:cubicBezTo>
                      <a:pt x="9" y="457"/>
                      <a:pt x="9" y="457"/>
                      <a:pt x="9" y="457"/>
                    </a:cubicBezTo>
                    <a:cubicBezTo>
                      <a:pt x="12" y="459"/>
                      <a:pt x="14" y="460"/>
                      <a:pt x="17" y="463"/>
                    </a:cubicBezTo>
                    <a:cubicBezTo>
                      <a:pt x="23" y="459"/>
                      <a:pt x="30" y="456"/>
                      <a:pt x="33" y="454"/>
                    </a:cubicBezTo>
                    <a:cubicBezTo>
                      <a:pt x="33" y="454"/>
                      <a:pt x="35" y="449"/>
                      <a:pt x="38" y="442"/>
                    </a:cubicBezTo>
                    <a:cubicBezTo>
                      <a:pt x="76" y="423"/>
                      <a:pt x="76" y="423"/>
                      <a:pt x="76" y="423"/>
                    </a:cubicBezTo>
                    <a:cubicBezTo>
                      <a:pt x="63" y="453"/>
                      <a:pt x="54" y="474"/>
                      <a:pt x="54" y="474"/>
                    </a:cubicBezTo>
                    <a:cubicBezTo>
                      <a:pt x="23" y="490"/>
                      <a:pt x="23" y="490"/>
                      <a:pt x="23" y="490"/>
                    </a:cubicBezTo>
                    <a:cubicBezTo>
                      <a:pt x="20" y="497"/>
                      <a:pt x="15" y="503"/>
                      <a:pt x="7" y="507"/>
                    </a:cubicBezTo>
                    <a:cubicBezTo>
                      <a:pt x="5" y="508"/>
                      <a:pt x="3" y="509"/>
                      <a:pt x="0" y="509"/>
                    </a:cubicBezTo>
                    <a:cubicBezTo>
                      <a:pt x="0" y="462"/>
                      <a:pt x="0" y="462"/>
                      <a:pt x="0" y="462"/>
                    </a:cubicBezTo>
                    <a:moveTo>
                      <a:pt x="0" y="455"/>
                    </a:moveTo>
                    <a:cubicBezTo>
                      <a:pt x="2" y="456"/>
                      <a:pt x="3" y="456"/>
                      <a:pt x="4" y="456"/>
                    </a:cubicBezTo>
                    <a:cubicBezTo>
                      <a:pt x="0" y="458"/>
                      <a:pt x="0" y="458"/>
                      <a:pt x="0" y="458"/>
                    </a:cubicBezTo>
                    <a:cubicBezTo>
                      <a:pt x="0" y="455"/>
                      <a:pt x="0" y="455"/>
                      <a:pt x="0" y="455"/>
                    </a:cubicBezTo>
                    <a:moveTo>
                      <a:pt x="82" y="341"/>
                    </a:moveTo>
                    <a:cubicBezTo>
                      <a:pt x="82" y="409"/>
                      <a:pt x="82" y="409"/>
                      <a:pt x="82" y="409"/>
                    </a:cubicBezTo>
                    <a:cubicBezTo>
                      <a:pt x="81" y="412"/>
                      <a:pt x="79" y="415"/>
                      <a:pt x="78" y="418"/>
                    </a:cubicBezTo>
                    <a:cubicBezTo>
                      <a:pt x="40" y="438"/>
                      <a:pt x="40" y="438"/>
                      <a:pt x="40" y="438"/>
                    </a:cubicBezTo>
                    <a:cubicBezTo>
                      <a:pt x="49" y="417"/>
                      <a:pt x="65" y="381"/>
                      <a:pt x="82" y="341"/>
                    </a:cubicBezTo>
                    <a:moveTo>
                      <a:pt x="433" y="355"/>
                    </a:moveTo>
                    <a:cubicBezTo>
                      <a:pt x="458" y="342"/>
                      <a:pt x="458" y="342"/>
                      <a:pt x="458" y="342"/>
                    </a:cubicBezTo>
                    <a:cubicBezTo>
                      <a:pt x="452" y="384"/>
                      <a:pt x="448" y="415"/>
                      <a:pt x="448" y="415"/>
                    </a:cubicBezTo>
                    <a:cubicBezTo>
                      <a:pt x="448" y="415"/>
                      <a:pt x="442" y="391"/>
                      <a:pt x="433" y="355"/>
                    </a:cubicBezTo>
                    <a:moveTo>
                      <a:pt x="85" y="333"/>
                    </a:moveTo>
                    <a:cubicBezTo>
                      <a:pt x="92" y="319"/>
                      <a:pt x="98" y="304"/>
                      <a:pt x="105" y="289"/>
                    </a:cubicBezTo>
                    <a:cubicBezTo>
                      <a:pt x="143" y="269"/>
                      <a:pt x="143" y="269"/>
                      <a:pt x="143" y="269"/>
                    </a:cubicBezTo>
                    <a:cubicBezTo>
                      <a:pt x="125" y="310"/>
                      <a:pt x="103" y="361"/>
                      <a:pt x="85" y="401"/>
                    </a:cubicBezTo>
                    <a:cubicBezTo>
                      <a:pt x="85" y="333"/>
                      <a:pt x="85" y="333"/>
                      <a:pt x="85" y="333"/>
                    </a:cubicBezTo>
                    <a:moveTo>
                      <a:pt x="309" y="358"/>
                    </a:moveTo>
                    <a:cubicBezTo>
                      <a:pt x="309" y="313"/>
                      <a:pt x="309" y="313"/>
                      <a:pt x="309" y="313"/>
                    </a:cubicBezTo>
                    <a:cubicBezTo>
                      <a:pt x="309" y="310"/>
                      <a:pt x="310" y="306"/>
                      <a:pt x="311" y="302"/>
                    </a:cubicBezTo>
                    <a:cubicBezTo>
                      <a:pt x="342" y="286"/>
                      <a:pt x="342" y="286"/>
                      <a:pt x="342" y="286"/>
                    </a:cubicBezTo>
                    <a:cubicBezTo>
                      <a:pt x="331" y="336"/>
                      <a:pt x="323" y="375"/>
                      <a:pt x="323" y="375"/>
                    </a:cubicBezTo>
                    <a:cubicBezTo>
                      <a:pt x="323" y="375"/>
                      <a:pt x="317" y="369"/>
                      <a:pt x="309" y="358"/>
                    </a:cubicBezTo>
                    <a:moveTo>
                      <a:pt x="277" y="320"/>
                    </a:moveTo>
                    <a:cubicBezTo>
                      <a:pt x="302" y="307"/>
                      <a:pt x="302" y="307"/>
                      <a:pt x="302" y="307"/>
                    </a:cubicBezTo>
                    <a:cubicBezTo>
                      <a:pt x="303" y="308"/>
                      <a:pt x="304" y="310"/>
                      <a:pt x="305" y="311"/>
                    </a:cubicBezTo>
                    <a:cubicBezTo>
                      <a:pt x="305" y="354"/>
                      <a:pt x="305" y="354"/>
                      <a:pt x="305" y="354"/>
                    </a:cubicBezTo>
                    <a:cubicBezTo>
                      <a:pt x="298" y="344"/>
                      <a:pt x="288" y="333"/>
                      <a:pt x="277" y="320"/>
                    </a:cubicBezTo>
                    <a:moveTo>
                      <a:pt x="414" y="278"/>
                    </a:moveTo>
                    <a:cubicBezTo>
                      <a:pt x="414" y="249"/>
                      <a:pt x="414" y="249"/>
                      <a:pt x="414" y="249"/>
                    </a:cubicBezTo>
                    <a:cubicBezTo>
                      <a:pt x="433" y="240"/>
                      <a:pt x="433" y="240"/>
                      <a:pt x="433" y="240"/>
                    </a:cubicBezTo>
                    <a:cubicBezTo>
                      <a:pt x="436" y="251"/>
                      <a:pt x="438" y="261"/>
                      <a:pt x="440" y="270"/>
                    </a:cubicBezTo>
                    <a:cubicBezTo>
                      <a:pt x="442" y="259"/>
                      <a:pt x="444" y="246"/>
                      <a:pt x="445" y="233"/>
                    </a:cubicBezTo>
                    <a:cubicBezTo>
                      <a:pt x="475" y="218"/>
                      <a:pt x="475" y="218"/>
                      <a:pt x="475" y="218"/>
                    </a:cubicBezTo>
                    <a:cubicBezTo>
                      <a:pt x="470" y="255"/>
                      <a:pt x="463" y="300"/>
                      <a:pt x="458" y="338"/>
                    </a:cubicBezTo>
                    <a:cubicBezTo>
                      <a:pt x="432" y="352"/>
                      <a:pt x="432" y="352"/>
                      <a:pt x="432" y="352"/>
                    </a:cubicBezTo>
                    <a:cubicBezTo>
                      <a:pt x="427" y="330"/>
                      <a:pt x="421" y="304"/>
                      <a:pt x="414" y="278"/>
                    </a:cubicBezTo>
                    <a:moveTo>
                      <a:pt x="208" y="236"/>
                    </a:moveTo>
                    <a:cubicBezTo>
                      <a:pt x="233" y="223"/>
                      <a:pt x="233" y="223"/>
                      <a:pt x="233" y="223"/>
                    </a:cubicBezTo>
                    <a:cubicBezTo>
                      <a:pt x="258" y="253"/>
                      <a:pt x="284" y="285"/>
                      <a:pt x="300" y="304"/>
                    </a:cubicBezTo>
                    <a:cubicBezTo>
                      <a:pt x="275" y="317"/>
                      <a:pt x="275" y="317"/>
                      <a:pt x="275" y="317"/>
                    </a:cubicBezTo>
                    <a:cubicBezTo>
                      <a:pt x="254" y="291"/>
                      <a:pt x="228" y="260"/>
                      <a:pt x="208" y="236"/>
                    </a:cubicBezTo>
                    <a:moveTo>
                      <a:pt x="340" y="168"/>
                    </a:moveTo>
                    <a:cubicBezTo>
                      <a:pt x="371" y="152"/>
                      <a:pt x="371" y="152"/>
                      <a:pt x="371" y="152"/>
                    </a:cubicBezTo>
                    <a:cubicBezTo>
                      <a:pt x="363" y="190"/>
                      <a:pt x="352" y="240"/>
                      <a:pt x="343" y="282"/>
                    </a:cubicBezTo>
                    <a:cubicBezTo>
                      <a:pt x="312" y="298"/>
                      <a:pt x="312" y="298"/>
                      <a:pt x="312" y="298"/>
                    </a:cubicBezTo>
                    <a:cubicBezTo>
                      <a:pt x="318" y="268"/>
                      <a:pt x="329" y="216"/>
                      <a:pt x="340" y="168"/>
                    </a:cubicBezTo>
                    <a:moveTo>
                      <a:pt x="168" y="144"/>
                    </a:moveTo>
                    <a:cubicBezTo>
                      <a:pt x="168" y="144"/>
                      <a:pt x="180" y="158"/>
                      <a:pt x="197" y="179"/>
                    </a:cubicBezTo>
                    <a:cubicBezTo>
                      <a:pt x="197" y="221"/>
                      <a:pt x="197" y="221"/>
                      <a:pt x="197" y="221"/>
                    </a:cubicBezTo>
                    <a:cubicBezTo>
                      <a:pt x="187" y="209"/>
                      <a:pt x="179" y="200"/>
                      <a:pt x="175" y="195"/>
                    </a:cubicBezTo>
                    <a:cubicBezTo>
                      <a:pt x="171" y="205"/>
                      <a:pt x="159" y="231"/>
                      <a:pt x="145" y="264"/>
                    </a:cubicBezTo>
                    <a:cubicBezTo>
                      <a:pt x="107" y="284"/>
                      <a:pt x="107" y="284"/>
                      <a:pt x="107" y="284"/>
                    </a:cubicBezTo>
                    <a:cubicBezTo>
                      <a:pt x="138" y="212"/>
                      <a:pt x="168" y="144"/>
                      <a:pt x="168" y="144"/>
                    </a:cubicBezTo>
                    <a:moveTo>
                      <a:pt x="408" y="252"/>
                    </a:moveTo>
                    <a:cubicBezTo>
                      <a:pt x="411" y="251"/>
                      <a:pt x="411" y="251"/>
                      <a:pt x="411" y="251"/>
                    </a:cubicBezTo>
                    <a:cubicBezTo>
                      <a:pt x="411" y="264"/>
                      <a:pt x="411" y="264"/>
                      <a:pt x="411" y="264"/>
                    </a:cubicBezTo>
                    <a:cubicBezTo>
                      <a:pt x="410" y="260"/>
                      <a:pt x="409" y="256"/>
                      <a:pt x="408" y="252"/>
                    </a:cubicBezTo>
                    <a:moveTo>
                      <a:pt x="383" y="146"/>
                    </a:moveTo>
                    <a:cubicBezTo>
                      <a:pt x="408" y="133"/>
                      <a:pt x="408" y="133"/>
                      <a:pt x="408" y="133"/>
                    </a:cubicBezTo>
                    <a:cubicBezTo>
                      <a:pt x="409" y="138"/>
                      <a:pt x="410" y="143"/>
                      <a:pt x="411" y="148"/>
                    </a:cubicBezTo>
                    <a:cubicBezTo>
                      <a:pt x="411" y="247"/>
                      <a:pt x="411" y="247"/>
                      <a:pt x="411" y="247"/>
                    </a:cubicBezTo>
                    <a:cubicBezTo>
                      <a:pt x="408" y="249"/>
                      <a:pt x="408" y="249"/>
                      <a:pt x="408" y="249"/>
                    </a:cubicBezTo>
                    <a:cubicBezTo>
                      <a:pt x="398" y="211"/>
                      <a:pt x="390" y="174"/>
                      <a:pt x="383" y="146"/>
                    </a:cubicBezTo>
                    <a:moveTo>
                      <a:pt x="414" y="162"/>
                    </a:moveTo>
                    <a:cubicBezTo>
                      <a:pt x="421" y="188"/>
                      <a:pt x="427" y="214"/>
                      <a:pt x="432" y="236"/>
                    </a:cubicBezTo>
                    <a:cubicBezTo>
                      <a:pt x="414" y="245"/>
                      <a:pt x="414" y="245"/>
                      <a:pt x="414" y="245"/>
                    </a:cubicBezTo>
                    <a:cubicBezTo>
                      <a:pt x="414" y="162"/>
                      <a:pt x="414" y="162"/>
                      <a:pt x="414" y="162"/>
                    </a:cubicBezTo>
                    <a:moveTo>
                      <a:pt x="200" y="225"/>
                    </a:moveTo>
                    <a:cubicBezTo>
                      <a:pt x="200" y="183"/>
                      <a:pt x="200" y="183"/>
                      <a:pt x="200" y="183"/>
                    </a:cubicBezTo>
                    <a:cubicBezTo>
                      <a:pt x="209" y="194"/>
                      <a:pt x="220" y="207"/>
                      <a:pt x="231" y="220"/>
                    </a:cubicBezTo>
                    <a:cubicBezTo>
                      <a:pt x="206" y="233"/>
                      <a:pt x="206" y="233"/>
                      <a:pt x="206" y="233"/>
                    </a:cubicBezTo>
                    <a:cubicBezTo>
                      <a:pt x="204" y="230"/>
                      <a:pt x="202" y="228"/>
                      <a:pt x="200" y="225"/>
                    </a:cubicBezTo>
                    <a:moveTo>
                      <a:pt x="463" y="106"/>
                    </a:moveTo>
                    <a:cubicBezTo>
                      <a:pt x="463" y="106"/>
                      <a:pt x="503" y="137"/>
                      <a:pt x="521" y="150"/>
                    </a:cubicBezTo>
                    <a:cubicBezTo>
                      <a:pt x="521" y="184"/>
                      <a:pt x="521" y="184"/>
                      <a:pt x="521" y="184"/>
                    </a:cubicBezTo>
                    <a:cubicBezTo>
                      <a:pt x="513" y="178"/>
                      <a:pt x="495" y="165"/>
                      <a:pt x="483" y="156"/>
                    </a:cubicBezTo>
                    <a:cubicBezTo>
                      <a:pt x="482" y="165"/>
                      <a:pt x="479" y="187"/>
                      <a:pt x="475" y="214"/>
                    </a:cubicBezTo>
                    <a:cubicBezTo>
                      <a:pt x="446" y="229"/>
                      <a:pt x="446" y="229"/>
                      <a:pt x="446" y="229"/>
                    </a:cubicBezTo>
                    <a:cubicBezTo>
                      <a:pt x="454" y="171"/>
                      <a:pt x="463" y="106"/>
                      <a:pt x="463" y="106"/>
                    </a:cubicBezTo>
                    <a:moveTo>
                      <a:pt x="525" y="187"/>
                    </a:moveTo>
                    <a:cubicBezTo>
                      <a:pt x="525" y="153"/>
                      <a:pt x="525" y="153"/>
                      <a:pt x="525" y="153"/>
                    </a:cubicBezTo>
                    <a:cubicBezTo>
                      <a:pt x="526" y="154"/>
                      <a:pt x="527" y="154"/>
                      <a:pt x="528" y="155"/>
                    </a:cubicBezTo>
                    <a:cubicBezTo>
                      <a:pt x="562" y="137"/>
                      <a:pt x="562" y="137"/>
                      <a:pt x="562" y="137"/>
                    </a:cubicBezTo>
                    <a:cubicBezTo>
                      <a:pt x="563" y="127"/>
                      <a:pt x="568" y="118"/>
                      <a:pt x="578" y="113"/>
                    </a:cubicBezTo>
                    <a:cubicBezTo>
                      <a:pt x="588" y="108"/>
                      <a:pt x="599" y="109"/>
                      <a:pt x="607" y="113"/>
                    </a:cubicBezTo>
                    <a:cubicBezTo>
                      <a:pt x="608" y="113"/>
                      <a:pt x="608" y="113"/>
                      <a:pt x="608" y="113"/>
                    </a:cubicBezTo>
                    <a:cubicBezTo>
                      <a:pt x="608" y="114"/>
                      <a:pt x="608" y="114"/>
                      <a:pt x="608" y="114"/>
                    </a:cubicBezTo>
                    <a:cubicBezTo>
                      <a:pt x="612" y="117"/>
                      <a:pt x="615" y="120"/>
                      <a:pt x="617" y="124"/>
                    </a:cubicBezTo>
                    <a:cubicBezTo>
                      <a:pt x="620" y="129"/>
                      <a:pt x="620" y="135"/>
                      <a:pt x="619" y="140"/>
                    </a:cubicBezTo>
                    <a:cubicBezTo>
                      <a:pt x="577" y="162"/>
                      <a:pt x="577" y="162"/>
                      <a:pt x="577" y="162"/>
                    </a:cubicBezTo>
                    <a:cubicBezTo>
                      <a:pt x="576" y="162"/>
                      <a:pt x="575" y="162"/>
                      <a:pt x="575" y="161"/>
                    </a:cubicBezTo>
                    <a:cubicBezTo>
                      <a:pt x="526" y="188"/>
                      <a:pt x="526" y="188"/>
                      <a:pt x="526" y="188"/>
                    </a:cubicBezTo>
                    <a:cubicBezTo>
                      <a:pt x="526" y="188"/>
                      <a:pt x="526" y="187"/>
                      <a:pt x="525" y="187"/>
                    </a:cubicBezTo>
                    <a:moveTo>
                      <a:pt x="528" y="155"/>
                    </a:moveTo>
                    <a:cubicBezTo>
                      <a:pt x="528" y="156"/>
                      <a:pt x="528" y="156"/>
                      <a:pt x="528" y="156"/>
                    </a:cubicBezTo>
                    <a:cubicBezTo>
                      <a:pt x="529" y="155"/>
                      <a:pt x="529" y="155"/>
                      <a:pt x="529" y="155"/>
                    </a:cubicBezTo>
                    <a:cubicBezTo>
                      <a:pt x="528" y="155"/>
                      <a:pt x="528" y="155"/>
                      <a:pt x="528" y="155"/>
                    </a:cubicBezTo>
                    <a:moveTo>
                      <a:pt x="581" y="164"/>
                    </a:moveTo>
                    <a:cubicBezTo>
                      <a:pt x="618" y="145"/>
                      <a:pt x="618" y="145"/>
                      <a:pt x="618" y="145"/>
                    </a:cubicBezTo>
                    <a:cubicBezTo>
                      <a:pt x="615" y="152"/>
                      <a:pt x="610" y="158"/>
                      <a:pt x="603" y="161"/>
                    </a:cubicBezTo>
                    <a:cubicBezTo>
                      <a:pt x="598" y="164"/>
                      <a:pt x="593" y="165"/>
                      <a:pt x="589" y="165"/>
                    </a:cubicBezTo>
                    <a:cubicBezTo>
                      <a:pt x="586" y="165"/>
                      <a:pt x="584" y="164"/>
                      <a:pt x="581" y="164"/>
                    </a:cubicBezTo>
                    <a:moveTo>
                      <a:pt x="363" y="58"/>
                    </a:moveTo>
                    <a:cubicBezTo>
                      <a:pt x="368" y="34"/>
                      <a:pt x="368" y="34"/>
                      <a:pt x="368" y="34"/>
                    </a:cubicBezTo>
                    <a:cubicBezTo>
                      <a:pt x="382" y="27"/>
                      <a:pt x="382" y="27"/>
                      <a:pt x="382" y="27"/>
                    </a:cubicBezTo>
                    <a:cubicBezTo>
                      <a:pt x="388" y="52"/>
                      <a:pt x="397" y="90"/>
                      <a:pt x="407" y="130"/>
                    </a:cubicBezTo>
                    <a:cubicBezTo>
                      <a:pt x="382" y="143"/>
                      <a:pt x="382" y="143"/>
                      <a:pt x="382" y="143"/>
                    </a:cubicBezTo>
                    <a:cubicBezTo>
                      <a:pt x="380" y="135"/>
                      <a:pt x="379" y="128"/>
                      <a:pt x="377" y="122"/>
                    </a:cubicBezTo>
                    <a:cubicBezTo>
                      <a:pt x="375" y="130"/>
                      <a:pt x="374" y="139"/>
                      <a:pt x="372" y="148"/>
                    </a:cubicBezTo>
                    <a:cubicBezTo>
                      <a:pt x="341" y="164"/>
                      <a:pt x="341" y="164"/>
                      <a:pt x="341" y="164"/>
                    </a:cubicBezTo>
                    <a:cubicBezTo>
                      <a:pt x="353" y="108"/>
                      <a:pt x="363" y="58"/>
                      <a:pt x="363" y="58"/>
                    </a:cubicBezTo>
                    <a:moveTo>
                      <a:pt x="376" y="0"/>
                    </a:moveTo>
                    <a:cubicBezTo>
                      <a:pt x="376" y="0"/>
                      <a:pt x="378" y="9"/>
                      <a:pt x="381" y="24"/>
                    </a:cubicBezTo>
                    <a:cubicBezTo>
                      <a:pt x="369" y="30"/>
                      <a:pt x="369" y="30"/>
                      <a:pt x="369" y="30"/>
                    </a:cubicBezTo>
                    <a:cubicBezTo>
                      <a:pt x="376" y="0"/>
                      <a:pt x="376" y="0"/>
                      <a:pt x="37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46"/>
              <p:cNvSpPr>
                <a:spLocks noEditPoints="1"/>
              </p:cNvSpPr>
              <p:nvPr/>
            </p:nvSpPr>
            <p:spPr bwMode="auto">
              <a:xfrm>
                <a:off x="884864" y="5294813"/>
                <a:ext cx="370860" cy="258601"/>
              </a:xfrm>
              <a:custGeom>
                <a:avLst/>
                <a:gdLst/>
                <a:ahLst/>
                <a:cxnLst>
                  <a:cxn ang="0">
                    <a:pos x="0" y="434"/>
                  </a:cxn>
                  <a:cxn ang="0">
                    <a:pos x="9" y="433"/>
                  </a:cxn>
                  <a:cxn ang="0">
                    <a:pos x="0" y="437"/>
                  </a:cxn>
                  <a:cxn ang="0">
                    <a:pos x="78" y="394"/>
                  </a:cxn>
                  <a:cxn ang="0">
                    <a:pos x="38" y="418"/>
                  </a:cxn>
                  <a:cxn ang="0">
                    <a:pos x="82" y="317"/>
                  </a:cxn>
                  <a:cxn ang="0">
                    <a:pos x="85" y="377"/>
                  </a:cxn>
                  <a:cxn ang="0">
                    <a:pos x="82" y="317"/>
                  </a:cxn>
                  <a:cxn ang="0">
                    <a:pos x="305" y="287"/>
                  </a:cxn>
                  <a:cxn ang="0">
                    <a:pos x="309" y="289"/>
                  </a:cxn>
                  <a:cxn ang="0">
                    <a:pos x="305" y="330"/>
                  </a:cxn>
                  <a:cxn ang="0">
                    <a:pos x="458" y="314"/>
                  </a:cxn>
                  <a:cxn ang="0">
                    <a:pos x="433" y="331"/>
                  </a:cxn>
                  <a:cxn ang="0">
                    <a:pos x="275" y="293"/>
                  </a:cxn>
                  <a:cxn ang="0">
                    <a:pos x="302" y="283"/>
                  </a:cxn>
                  <a:cxn ang="0">
                    <a:pos x="275" y="293"/>
                  </a:cxn>
                  <a:cxn ang="0">
                    <a:pos x="343" y="258"/>
                  </a:cxn>
                  <a:cxn ang="0">
                    <a:pos x="311" y="278"/>
                  </a:cxn>
                  <a:cxn ang="0">
                    <a:pos x="107" y="260"/>
                  </a:cxn>
                  <a:cxn ang="0">
                    <a:pos x="143" y="245"/>
                  </a:cxn>
                  <a:cxn ang="0">
                    <a:pos x="107" y="260"/>
                  </a:cxn>
                  <a:cxn ang="0">
                    <a:pos x="411" y="227"/>
                  </a:cxn>
                  <a:cxn ang="0">
                    <a:pos x="408" y="225"/>
                  </a:cxn>
                  <a:cxn ang="0">
                    <a:pos x="411" y="124"/>
                  </a:cxn>
                  <a:cxn ang="0">
                    <a:pos x="414" y="221"/>
                  </a:cxn>
                  <a:cxn ang="0">
                    <a:pos x="433" y="216"/>
                  </a:cxn>
                  <a:cxn ang="0">
                    <a:pos x="414" y="254"/>
                  </a:cxn>
                  <a:cxn ang="0">
                    <a:pos x="206" y="209"/>
                  </a:cxn>
                  <a:cxn ang="0">
                    <a:pos x="233" y="199"/>
                  </a:cxn>
                  <a:cxn ang="0">
                    <a:pos x="206" y="209"/>
                  </a:cxn>
                  <a:cxn ang="0">
                    <a:pos x="475" y="190"/>
                  </a:cxn>
                  <a:cxn ang="0">
                    <a:pos x="445" y="209"/>
                  </a:cxn>
                  <a:cxn ang="0">
                    <a:pos x="197" y="197"/>
                  </a:cxn>
                  <a:cxn ang="0">
                    <a:pos x="200" y="159"/>
                  </a:cxn>
                  <a:cxn ang="0">
                    <a:pos x="197" y="197"/>
                  </a:cxn>
                  <a:cxn ang="0">
                    <a:pos x="521" y="126"/>
                  </a:cxn>
                  <a:cxn ang="0">
                    <a:pos x="525" y="163"/>
                  </a:cxn>
                  <a:cxn ang="0">
                    <a:pos x="341" y="140"/>
                  </a:cxn>
                  <a:cxn ang="0">
                    <a:pos x="371" y="128"/>
                  </a:cxn>
                  <a:cxn ang="0">
                    <a:pos x="341" y="140"/>
                  </a:cxn>
                  <a:cxn ang="0">
                    <a:pos x="619" y="116"/>
                  </a:cxn>
                  <a:cxn ang="0">
                    <a:pos x="581" y="140"/>
                  </a:cxn>
                  <a:cxn ang="0">
                    <a:pos x="382" y="119"/>
                  </a:cxn>
                  <a:cxn ang="0">
                    <a:pos x="408" y="109"/>
                  </a:cxn>
                  <a:cxn ang="0">
                    <a:pos x="382" y="119"/>
                  </a:cxn>
                  <a:cxn ang="0">
                    <a:pos x="381" y="0"/>
                  </a:cxn>
                  <a:cxn ang="0">
                    <a:pos x="368" y="10"/>
                  </a:cxn>
                </a:cxnLst>
                <a:rect l="0" t="0" r="r" b="b"/>
                <a:pathLst>
                  <a:path w="619" h="438">
                    <a:moveTo>
                      <a:pt x="0" y="437"/>
                    </a:moveTo>
                    <a:cubicBezTo>
                      <a:pt x="0" y="434"/>
                      <a:pt x="0" y="434"/>
                      <a:pt x="0" y="434"/>
                    </a:cubicBezTo>
                    <a:cubicBezTo>
                      <a:pt x="4" y="432"/>
                      <a:pt x="4" y="432"/>
                      <a:pt x="4" y="432"/>
                    </a:cubicBezTo>
                    <a:cubicBezTo>
                      <a:pt x="6" y="432"/>
                      <a:pt x="7" y="433"/>
                      <a:pt x="9" y="433"/>
                    </a:cubicBezTo>
                    <a:cubicBezTo>
                      <a:pt x="0" y="438"/>
                      <a:pt x="0" y="438"/>
                      <a:pt x="0" y="438"/>
                    </a:cubicBezTo>
                    <a:cubicBezTo>
                      <a:pt x="0" y="437"/>
                      <a:pt x="0" y="437"/>
                      <a:pt x="0" y="437"/>
                    </a:cubicBezTo>
                    <a:moveTo>
                      <a:pt x="40" y="414"/>
                    </a:moveTo>
                    <a:cubicBezTo>
                      <a:pt x="78" y="394"/>
                      <a:pt x="78" y="394"/>
                      <a:pt x="78" y="394"/>
                    </a:cubicBezTo>
                    <a:cubicBezTo>
                      <a:pt x="77" y="396"/>
                      <a:pt x="77" y="397"/>
                      <a:pt x="76" y="399"/>
                    </a:cubicBezTo>
                    <a:cubicBezTo>
                      <a:pt x="38" y="418"/>
                      <a:pt x="38" y="418"/>
                      <a:pt x="38" y="418"/>
                    </a:cubicBezTo>
                    <a:cubicBezTo>
                      <a:pt x="39" y="417"/>
                      <a:pt x="39" y="415"/>
                      <a:pt x="40" y="414"/>
                    </a:cubicBezTo>
                    <a:moveTo>
                      <a:pt x="82" y="317"/>
                    </a:moveTo>
                    <a:cubicBezTo>
                      <a:pt x="83" y="314"/>
                      <a:pt x="84" y="312"/>
                      <a:pt x="85" y="309"/>
                    </a:cubicBezTo>
                    <a:cubicBezTo>
                      <a:pt x="85" y="377"/>
                      <a:pt x="85" y="377"/>
                      <a:pt x="85" y="377"/>
                    </a:cubicBezTo>
                    <a:cubicBezTo>
                      <a:pt x="84" y="380"/>
                      <a:pt x="83" y="382"/>
                      <a:pt x="82" y="385"/>
                    </a:cubicBezTo>
                    <a:cubicBezTo>
                      <a:pt x="82" y="317"/>
                      <a:pt x="82" y="317"/>
                      <a:pt x="82" y="317"/>
                    </a:cubicBezTo>
                    <a:moveTo>
                      <a:pt x="305" y="330"/>
                    </a:moveTo>
                    <a:cubicBezTo>
                      <a:pt x="305" y="287"/>
                      <a:pt x="305" y="287"/>
                      <a:pt x="305" y="287"/>
                    </a:cubicBezTo>
                    <a:cubicBezTo>
                      <a:pt x="306" y="288"/>
                      <a:pt x="307" y="290"/>
                      <a:pt x="308" y="291"/>
                    </a:cubicBezTo>
                    <a:cubicBezTo>
                      <a:pt x="308" y="290"/>
                      <a:pt x="309" y="290"/>
                      <a:pt x="309" y="289"/>
                    </a:cubicBezTo>
                    <a:cubicBezTo>
                      <a:pt x="309" y="334"/>
                      <a:pt x="309" y="334"/>
                      <a:pt x="309" y="334"/>
                    </a:cubicBezTo>
                    <a:cubicBezTo>
                      <a:pt x="308" y="332"/>
                      <a:pt x="306" y="331"/>
                      <a:pt x="305" y="330"/>
                    </a:cubicBezTo>
                    <a:moveTo>
                      <a:pt x="432" y="328"/>
                    </a:moveTo>
                    <a:cubicBezTo>
                      <a:pt x="458" y="314"/>
                      <a:pt x="458" y="314"/>
                      <a:pt x="458" y="314"/>
                    </a:cubicBezTo>
                    <a:cubicBezTo>
                      <a:pt x="458" y="316"/>
                      <a:pt x="458" y="317"/>
                      <a:pt x="458" y="318"/>
                    </a:cubicBezTo>
                    <a:cubicBezTo>
                      <a:pt x="433" y="331"/>
                      <a:pt x="433" y="331"/>
                      <a:pt x="433" y="331"/>
                    </a:cubicBezTo>
                    <a:cubicBezTo>
                      <a:pt x="433" y="330"/>
                      <a:pt x="432" y="329"/>
                      <a:pt x="432" y="328"/>
                    </a:cubicBezTo>
                    <a:moveTo>
                      <a:pt x="275" y="293"/>
                    </a:moveTo>
                    <a:cubicBezTo>
                      <a:pt x="300" y="280"/>
                      <a:pt x="300" y="280"/>
                      <a:pt x="300" y="280"/>
                    </a:cubicBezTo>
                    <a:cubicBezTo>
                      <a:pt x="300" y="281"/>
                      <a:pt x="301" y="282"/>
                      <a:pt x="302" y="283"/>
                    </a:cubicBezTo>
                    <a:cubicBezTo>
                      <a:pt x="277" y="296"/>
                      <a:pt x="277" y="296"/>
                      <a:pt x="277" y="296"/>
                    </a:cubicBezTo>
                    <a:cubicBezTo>
                      <a:pt x="277" y="295"/>
                      <a:pt x="276" y="294"/>
                      <a:pt x="275" y="293"/>
                    </a:cubicBezTo>
                    <a:moveTo>
                      <a:pt x="312" y="274"/>
                    </a:moveTo>
                    <a:cubicBezTo>
                      <a:pt x="343" y="258"/>
                      <a:pt x="343" y="258"/>
                      <a:pt x="343" y="258"/>
                    </a:cubicBezTo>
                    <a:cubicBezTo>
                      <a:pt x="343" y="260"/>
                      <a:pt x="342" y="261"/>
                      <a:pt x="342" y="262"/>
                    </a:cubicBezTo>
                    <a:cubicBezTo>
                      <a:pt x="311" y="278"/>
                      <a:pt x="311" y="278"/>
                      <a:pt x="311" y="278"/>
                    </a:cubicBezTo>
                    <a:cubicBezTo>
                      <a:pt x="311" y="277"/>
                      <a:pt x="311" y="276"/>
                      <a:pt x="312" y="274"/>
                    </a:cubicBezTo>
                    <a:moveTo>
                      <a:pt x="107" y="260"/>
                    </a:moveTo>
                    <a:cubicBezTo>
                      <a:pt x="145" y="240"/>
                      <a:pt x="145" y="240"/>
                      <a:pt x="145" y="240"/>
                    </a:cubicBezTo>
                    <a:cubicBezTo>
                      <a:pt x="144" y="242"/>
                      <a:pt x="143" y="244"/>
                      <a:pt x="143" y="245"/>
                    </a:cubicBezTo>
                    <a:cubicBezTo>
                      <a:pt x="105" y="265"/>
                      <a:pt x="105" y="265"/>
                      <a:pt x="105" y="265"/>
                    </a:cubicBezTo>
                    <a:cubicBezTo>
                      <a:pt x="105" y="263"/>
                      <a:pt x="106" y="262"/>
                      <a:pt x="107" y="260"/>
                    </a:cubicBezTo>
                    <a:moveTo>
                      <a:pt x="411" y="240"/>
                    </a:moveTo>
                    <a:cubicBezTo>
                      <a:pt x="411" y="227"/>
                      <a:pt x="411" y="227"/>
                      <a:pt x="411" y="227"/>
                    </a:cubicBezTo>
                    <a:cubicBezTo>
                      <a:pt x="408" y="228"/>
                      <a:pt x="408" y="228"/>
                      <a:pt x="408" y="228"/>
                    </a:cubicBezTo>
                    <a:cubicBezTo>
                      <a:pt x="408" y="227"/>
                      <a:pt x="408" y="226"/>
                      <a:pt x="408" y="225"/>
                    </a:cubicBezTo>
                    <a:cubicBezTo>
                      <a:pt x="411" y="223"/>
                      <a:pt x="411" y="223"/>
                      <a:pt x="411" y="223"/>
                    </a:cubicBezTo>
                    <a:cubicBezTo>
                      <a:pt x="411" y="124"/>
                      <a:pt x="411" y="124"/>
                      <a:pt x="411" y="124"/>
                    </a:cubicBezTo>
                    <a:cubicBezTo>
                      <a:pt x="412" y="129"/>
                      <a:pt x="413" y="133"/>
                      <a:pt x="414" y="138"/>
                    </a:cubicBezTo>
                    <a:cubicBezTo>
                      <a:pt x="414" y="221"/>
                      <a:pt x="414" y="221"/>
                      <a:pt x="414" y="221"/>
                    </a:cubicBezTo>
                    <a:cubicBezTo>
                      <a:pt x="432" y="212"/>
                      <a:pt x="432" y="212"/>
                      <a:pt x="432" y="212"/>
                    </a:cubicBezTo>
                    <a:cubicBezTo>
                      <a:pt x="433" y="213"/>
                      <a:pt x="433" y="215"/>
                      <a:pt x="433" y="216"/>
                    </a:cubicBezTo>
                    <a:cubicBezTo>
                      <a:pt x="414" y="225"/>
                      <a:pt x="414" y="225"/>
                      <a:pt x="414" y="225"/>
                    </a:cubicBezTo>
                    <a:cubicBezTo>
                      <a:pt x="414" y="254"/>
                      <a:pt x="414" y="254"/>
                      <a:pt x="414" y="254"/>
                    </a:cubicBezTo>
                    <a:cubicBezTo>
                      <a:pt x="413" y="249"/>
                      <a:pt x="412" y="244"/>
                      <a:pt x="411" y="240"/>
                    </a:cubicBezTo>
                    <a:moveTo>
                      <a:pt x="206" y="209"/>
                    </a:moveTo>
                    <a:cubicBezTo>
                      <a:pt x="231" y="196"/>
                      <a:pt x="231" y="196"/>
                      <a:pt x="231" y="196"/>
                    </a:cubicBezTo>
                    <a:cubicBezTo>
                      <a:pt x="232" y="197"/>
                      <a:pt x="232" y="198"/>
                      <a:pt x="233" y="199"/>
                    </a:cubicBezTo>
                    <a:cubicBezTo>
                      <a:pt x="208" y="212"/>
                      <a:pt x="208" y="212"/>
                      <a:pt x="208" y="212"/>
                    </a:cubicBezTo>
                    <a:cubicBezTo>
                      <a:pt x="208" y="211"/>
                      <a:pt x="207" y="210"/>
                      <a:pt x="206" y="209"/>
                    </a:cubicBezTo>
                    <a:moveTo>
                      <a:pt x="446" y="205"/>
                    </a:moveTo>
                    <a:cubicBezTo>
                      <a:pt x="475" y="190"/>
                      <a:pt x="475" y="190"/>
                      <a:pt x="475" y="190"/>
                    </a:cubicBezTo>
                    <a:cubicBezTo>
                      <a:pt x="475" y="192"/>
                      <a:pt x="475" y="193"/>
                      <a:pt x="475" y="194"/>
                    </a:cubicBezTo>
                    <a:cubicBezTo>
                      <a:pt x="445" y="209"/>
                      <a:pt x="445" y="209"/>
                      <a:pt x="445" y="209"/>
                    </a:cubicBezTo>
                    <a:cubicBezTo>
                      <a:pt x="446" y="208"/>
                      <a:pt x="446" y="207"/>
                      <a:pt x="446" y="205"/>
                    </a:cubicBezTo>
                    <a:moveTo>
                      <a:pt x="197" y="197"/>
                    </a:moveTo>
                    <a:cubicBezTo>
                      <a:pt x="197" y="155"/>
                      <a:pt x="197" y="155"/>
                      <a:pt x="197" y="155"/>
                    </a:cubicBezTo>
                    <a:cubicBezTo>
                      <a:pt x="198" y="156"/>
                      <a:pt x="199" y="157"/>
                      <a:pt x="200" y="159"/>
                    </a:cubicBezTo>
                    <a:cubicBezTo>
                      <a:pt x="200" y="201"/>
                      <a:pt x="200" y="201"/>
                      <a:pt x="200" y="201"/>
                    </a:cubicBezTo>
                    <a:cubicBezTo>
                      <a:pt x="199" y="200"/>
                      <a:pt x="198" y="199"/>
                      <a:pt x="197" y="197"/>
                    </a:cubicBezTo>
                    <a:moveTo>
                      <a:pt x="521" y="160"/>
                    </a:moveTo>
                    <a:cubicBezTo>
                      <a:pt x="521" y="126"/>
                      <a:pt x="521" y="126"/>
                      <a:pt x="521" y="126"/>
                    </a:cubicBezTo>
                    <a:cubicBezTo>
                      <a:pt x="523" y="127"/>
                      <a:pt x="524" y="128"/>
                      <a:pt x="525" y="129"/>
                    </a:cubicBezTo>
                    <a:cubicBezTo>
                      <a:pt x="525" y="163"/>
                      <a:pt x="525" y="163"/>
                      <a:pt x="525" y="163"/>
                    </a:cubicBezTo>
                    <a:cubicBezTo>
                      <a:pt x="524" y="162"/>
                      <a:pt x="523" y="161"/>
                      <a:pt x="521" y="160"/>
                    </a:cubicBezTo>
                    <a:moveTo>
                      <a:pt x="341" y="140"/>
                    </a:moveTo>
                    <a:cubicBezTo>
                      <a:pt x="372" y="124"/>
                      <a:pt x="372" y="124"/>
                      <a:pt x="372" y="124"/>
                    </a:cubicBezTo>
                    <a:cubicBezTo>
                      <a:pt x="371" y="125"/>
                      <a:pt x="371" y="127"/>
                      <a:pt x="371" y="128"/>
                    </a:cubicBezTo>
                    <a:cubicBezTo>
                      <a:pt x="340" y="144"/>
                      <a:pt x="340" y="144"/>
                      <a:pt x="340" y="144"/>
                    </a:cubicBezTo>
                    <a:cubicBezTo>
                      <a:pt x="340" y="143"/>
                      <a:pt x="340" y="141"/>
                      <a:pt x="341" y="140"/>
                    </a:cubicBezTo>
                    <a:moveTo>
                      <a:pt x="577" y="138"/>
                    </a:moveTo>
                    <a:cubicBezTo>
                      <a:pt x="619" y="116"/>
                      <a:pt x="619" y="116"/>
                      <a:pt x="619" y="116"/>
                    </a:cubicBezTo>
                    <a:cubicBezTo>
                      <a:pt x="619" y="118"/>
                      <a:pt x="618" y="119"/>
                      <a:pt x="618" y="121"/>
                    </a:cubicBezTo>
                    <a:cubicBezTo>
                      <a:pt x="581" y="140"/>
                      <a:pt x="581" y="140"/>
                      <a:pt x="581" y="140"/>
                    </a:cubicBezTo>
                    <a:cubicBezTo>
                      <a:pt x="580" y="139"/>
                      <a:pt x="578" y="139"/>
                      <a:pt x="577" y="138"/>
                    </a:cubicBezTo>
                    <a:moveTo>
                      <a:pt x="382" y="119"/>
                    </a:moveTo>
                    <a:cubicBezTo>
                      <a:pt x="407" y="106"/>
                      <a:pt x="407" y="106"/>
                      <a:pt x="407" y="106"/>
                    </a:cubicBezTo>
                    <a:cubicBezTo>
                      <a:pt x="407" y="107"/>
                      <a:pt x="407" y="108"/>
                      <a:pt x="408" y="109"/>
                    </a:cubicBezTo>
                    <a:cubicBezTo>
                      <a:pt x="383" y="122"/>
                      <a:pt x="383" y="122"/>
                      <a:pt x="383" y="122"/>
                    </a:cubicBezTo>
                    <a:cubicBezTo>
                      <a:pt x="383" y="121"/>
                      <a:pt x="382" y="120"/>
                      <a:pt x="382" y="119"/>
                    </a:cubicBezTo>
                    <a:moveTo>
                      <a:pt x="369" y="6"/>
                    </a:moveTo>
                    <a:cubicBezTo>
                      <a:pt x="381" y="0"/>
                      <a:pt x="381" y="0"/>
                      <a:pt x="381" y="0"/>
                    </a:cubicBezTo>
                    <a:cubicBezTo>
                      <a:pt x="382" y="1"/>
                      <a:pt x="382" y="2"/>
                      <a:pt x="382" y="3"/>
                    </a:cubicBezTo>
                    <a:cubicBezTo>
                      <a:pt x="368" y="10"/>
                      <a:pt x="368" y="10"/>
                      <a:pt x="368" y="10"/>
                    </a:cubicBezTo>
                    <a:cubicBezTo>
                      <a:pt x="369" y="6"/>
                      <a:pt x="369" y="6"/>
                      <a:pt x="369" y="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47"/>
              <p:cNvSpPr>
                <a:spLocks noEditPoints="1"/>
              </p:cNvSpPr>
              <p:nvPr/>
            </p:nvSpPr>
            <p:spPr bwMode="auto">
              <a:xfrm>
                <a:off x="884864" y="5278355"/>
                <a:ext cx="379203" cy="300994"/>
              </a:xfrm>
              <a:custGeom>
                <a:avLst/>
                <a:gdLst/>
                <a:ahLst/>
                <a:cxnLst>
                  <a:cxn ang="0">
                    <a:pos x="626" y="124"/>
                  </a:cxn>
                  <a:cxn ang="0">
                    <a:pos x="617" y="114"/>
                  </a:cxn>
                  <a:cxn ang="0">
                    <a:pos x="617" y="112"/>
                  </a:cxn>
                  <a:cxn ang="0">
                    <a:pos x="616" y="113"/>
                  </a:cxn>
                  <a:cxn ang="0">
                    <a:pos x="588" y="113"/>
                  </a:cxn>
                  <a:cxn ang="0">
                    <a:pos x="571" y="137"/>
                  </a:cxn>
                  <a:cxn ang="0">
                    <a:pos x="537" y="155"/>
                  </a:cxn>
                  <a:cxn ang="0">
                    <a:pos x="472" y="106"/>
                  </a:cxn>
                  <a:cxn ang="0">
                    <a:pos x="450" y="270"/>
                  </a:cxn>
                  <a:cxn ang="0">
                    <a:pos x="385" y="0"/>
                  </a:cxn>
                  <a:cxn ang="0">
                    <a:pos x="373" y="58"/>
                  </a:cxn>
                  <a:cxn ang="0">
                    <a:pos x="318" y="314"/>
                  </a:cxn>
                  <a:cxn ang="0">
                    <a:pos x="177" y="143"/>
                  </a:cxn>
                  <a:cxn ang="0">
                    <a:pos x="42" y="454"/>
                  </a:cxn>
                  <a:cxn ang="0">
                    <a:pos x="26" y="462"/>
                  </a:cxn>
                  <a:cxn ang="0">
                    <a:pos x="0" y="456"/>
                  </a:cxn>
                  <a:cxn ang="0">
                    <a:pos x="0" y="510"/>
                  </a:cxn>
                  <a:cxn ang="0">
                    <a:pos x="17" y="506"/>
                  </a:cxn>
                  <a:cxn ang="0">
                    <a:pos x="32" y="489"/>
                  </a:cxn>
                  <a:cxn ang="0">
                    <a:pos x="63" y="474"/>
                  </a:cxn>
                  <a:cxn ang="0">
                    <a:pos x="184" y="195"/>
                  </a:cxn>
                  <a:cxn ang="0">
                    <a:pos x="332" y="375"/>
                  </a:cxn>
                  <a:cxn ang="0">
                    <a:pos x="387" y="122"/>
                  </a:cxn>
                  <a:cxn ang="0">
                    <a:pos x="457" y="415"/>
                  </a:cxn>
                  <a:cxn ang="0">
                    <a:pos x="493" y="155"/>
                  </a:cxn>
                  <a:cxn ang="0">
                    <a:pos x="535" y="187"/>
                  </a:cxn>
                  <a:cxn ang="0">
                    <a:pos x="584" y="161"/>
                  </a:cxn>
                  <a:cxn ang="0">
                    <a:pos x="612" y="161"/>
                  </a:cxn>
                  <a:cxn ang="0">
                    <a:pos x="626" y="124"/>
                  </a:cxn>
                  <a:cxn ang="0">
                    <a:pos x="538" y="155"/>
                  </a:cxn>
                  <a:cxn ang="0">
                    <a:pos x="538" y="155"/>
                  </a:cxn>
                  <a:cxn ang="0">
                    <a:pos x="538" y="155"/>
                  </a:cxn>
                  <a:cxn ang="0">
                    <a:pos x="538" y="155"/>
                  </a:cxn>
                </a:cxnLst>
                <a:rect l="0" t="0" r="r" b="b"/>
                <a:pathLst>
                  <a:path w="633" h="510">
                    <a:moveTo>
                      <a:pt x="626" y="124"/>
                    </a:moveTo>
                    <a:cubicBezTo>
                      <a:pt x="624" y="119"/>
                      <a:pt x="621" y="116"/>
                      <a:pt x="617" y="114"/>
                    </a:cubicBezTo>
                    <a:cubicBezTo>
                      <a:pt x="617" y="112"/>
                      <a:pt x="617" y="112"/>
                      <a:pt x="617" y="112"/>
                    </a:cubicBezTo>
                    <a:cubicBezTo>
                      <a:pt x="616" y="113"/>
                      <a:pt x="616" y="113"/>
                      <a:pt x="616" y="113"/>
                    </a:cubicBezTo>
                    <a:cubicBezTo>
                      <a:pt x="608" y="108"/>
                      <a:pt x="597" y="108"/>
                      <a:pt x="588" y="113"/>
                    </a:cubicBezTo>
                    <a:cubicBezTo>
                      <a:pt x="578" y="118"/>
                      <a:pt x="572" y="127"/>
                      <a:pt x="571" y="137"/>
                    </a:cubicBezTo>
                    <a:cubicBezTo>
                      <a:pt x="537" y="155"/>
                      <a:pt x="537" y="155"/>
                      <a:pt x="537" y="155"/>
                    </a:cubicBezTo>
                    <a:cubicBezTo>
                      <a:pt x="525" y="146"/>
                      <a:pt x="472" y="106"/>
                      <a:pt x="472" y="106"/>
                    </a:cubicBezTo>
                    <a:cubicBezTo>
                      <a:pt x="472" y="106"/>
                      <a:pt x="458" y="207"/>
                      <a:pt x="450" y="270"/>
                    </a:cubicBezTo>
                    <a:cubicBezTo>
                      <a:pt x="431" y="191"/>
                      <a:pt x="385" y="0"/>
                      <a:pt x="385" y="0"/>
                    </a:cubicBezTo>
                    <a:cubicBezTo>
                      <a:pt x="373" y="58"/>
                      <a:pt x="373" y="58"/>
                      <a:pt x="373" y="58"/>
                    </a:cubicBezTo>
                    <a:cubicBezTo>
                      <a:pt x="373" y="58"/>
                      <a:pt x="327" y="270"/>
                      <a:pt x="318" y="314"/>
                    </a:cubicBezTo>
                    <a:cubicBezTo>
                      <a:pt x="290" y="281"/>
                      <a:pt x="177" y="143"/>
                      <a:pt x="177" y="143"/>
                    </a:cubicBezTo>
                    <a:cubicBezTo>
                      <a:pt x="177" y="143"/>
                      <a:pt x="46" y="445"/>
                      <a:pt x="42" y="454"/>
                    </a:cubicBezTo>
                    <a:cubicBezTo>
                      <a:pt x="39" y="456"/>
                      <a:pt x="32" y="459"/>
                      <a:pt x="26" y="462"/>
                    </a:cubicBezTo>
                    <a:cubicBezTo>
                      <a:pt x="19" y="456"/>
                      <a:pt x="9" y="453"/>
                      <a:pt x="0" y="456"/>
                    </a:cubicBezTo>
                    <a:cubicBezTo>
                      <a:pt x="0" y="510"/>
                      <a:pt x="0" y="510"/>
                      <a:pt x="0" y="510"/>
                    </a:cubicBezTo>
                    <a:cubicBezTo>
                      <a:pt x="5" y="510"/>
                      <a:pt x="11" y="509"/>
                      <a:pt x="17" y="506"/>
                    </a:cubicBezTo>
                    <a:cubicBezTo>
                      <a:pt x="24" y="503"/>
                      <a:pt x="30" y="496"/>
                      <a:pt x="32" y="489"/>
                    </a:cubicBezTo>
                    <a:cubicBezTo>
                      <a:pt x="63" y="474"/>
                      <a:pt x="63" y="474"/>
                      <a:pt x="63" y="474"/>
                    </a:cubicBezTo>
                    <a:cubicBezTo>
                      <a:pt x="63" y="474"/>
                      <a:pt x="169" y="230"/>
                      <a:pt x="184" y="195"/>
                    </a:cubicBezTo>
                    <a:cubicBezTo>
                      <a:pt x="207" y="223"/>
                      <a:pt x="332" y="375"/>
                      <a:pt x="332" y="375"/>
                    </a:cubicBezTo>
                    <a:cubicBezTo>
                      <a:pt x="332" y="375"/>
                      <a:pt x="371" y="195"/>
                      <a:pt x="387" y="122"/>
                    </a:cubicBezTo>
                    <a:cubicBezTo>
                      <a:pt x="404" y="195"/>
                      <a:pt x="457" y="415"/>
                      <a:pt x="457" y="415"/>
                    </a:cubicBezTo>
                    <a:cubicBezTo>
                      <a:pt x="457" y="415"/>
                      <a:pt x="488" y="192"/>
                      <a:pt x="493" y="155"/>
                    </a:cubicBezTo>
                    <a:cubicBezTo>
                      <a:pt x="509" y="167"/>
                      <a:pt x="535" y="187"/>
                      <a:pt x="535" y="187"/>
                    </a:cubicBezTo>
                    <a:cubicBezTo>
                      <a:pt x="584" y="161"/>
                      <a:pt x="584" y="161"/>
                      <a:pt x="584" y="161"/>
                    </a:cubicBezTo>
                    <a:cubicBezTo>
                      <a:pt x="592" y="165"/>
                      <a:pt x="603" y="166"/>
                      <a:pt x="612" y="161"/>
                    </a:cubicBezTo>
                    <a:cubicBezTo>
                      <a:pt x="627" y="154"/>
                      <a:pt x="633" y="137"/>
                      <a:pt x="626" y="124"/>
                    </a:cubicBezTo>
                    <a:close/>
                    <a:moveTo>
                      <a:pt x="538" y="155"/>
                    </a:moveTo>
                    <a:cubicBezTo>
                      <a:pt x="538" y="155"/>
                      <a:pt x="538" y="155"/>
                      <a:pt x="538" y="155"/>
                    </a:cubicBezTo>
                    <a:cubicBezTo>
                      <a:pt x="538" y="155"/>
                      <a:pt x="538" y="155"/>
                      <a:pt x="538" y="155"/>
                    </a:cubicBezTo>
                    <a:cubicBezTo>
                      <a:pt x="538" y="155"/>
                      <a:pt x="538" y="155"/>
                      <a:pt x="538" y="1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0" name="Group 379"/>
            <p:cNvGrpSpPr/>
            <p:nvPr/>
          </p:nvGrpSpPr>
          <p:grpSpPr>
            <a:xfrm>
              <a:off x="4490179" y="4330571"/>
              <a:ext cx="430648" cy="450979"/>
              <a:chOff x="5753096" y="3343513"/>
              <a:chExt cx="390698" cy="409143"/>
            </a:xfrm>
            <a:grpFill/>
          </p:grpSpPr>
          <p:sp>
            <p:nvSpPr>
              <p:cNvPr id="84" name="Freeform 83"/>
              <p:cNvSpPr>
                <a:spLocks/>
              </p:cNvSpPr>
              <p:nvPr/>
            </p:nvSpPr>
            <p:spPr bwMode="auto">
              <a:xfrm rot="2751794">
                <a:off x="5936475" y="3360430"/>
                <a:ext cx="224235" cy="190402"/>
              </a:xfrm>
              <a:custGeom>
                <a:avLst/>
                <a:gdLst/>
                <a:ahLst/>
                <a:cxnLst>
                  <a:cxn ang="0">
                    <a:pos x="72" y="34"/>
                  </a:cxn>
                  <a:cxn ang="0">
                    <a:pos x="72" y="34"/>
                  </a:cxn>
                  <a:cxn ang="0">
                    <a:pos x="72" y="34"/>
                  </a:cxn>
                  <a:cxn ang="0">
                    <a:pos x="72" y="34"/>
                  </a:cxn>
                  <a:cxn ang="0">
                    <a:pos x="33" y="103"/>
                  </a:cxn>
                  <a:cxn ang="0">
                    <a:pos x="33" y="103"/>
                  </a:cxn>
                  <a:cxn ang="0">
                    <a:pos x="27" y="114"/>
                  </a:cxn>
                  <a:cxn ang="0">
                    <a:pos x="0" y="99"/>
                  </a:cxn>
                  <a:cxn ang="0">
                    <a:pos x="15" y="196"/>
                  </a:cxn>
                  <a:cxn ang="0">
                    <a:pos x="108" y="159"/>
                  </a:cxn>
                  <a:cxn ang="0">
                    <a:pos x="81" y="144"/>
                  </a:cxn>
                  <a:cxn ang="0">
                    <a:pos x="87" y="133"/>
                  </a:cxn>
                  <a:cxn ang="0">
                    <a:pos x="87" y="133"/>
                  </a:cxn>
                  <a:cxn ang="0">
                    <a:pos x="119" y="79"/>
                  </a:cxn>
                  <a:cxn ang="0">
                    <a:pos x="123" y="72"/>
                  </a:cxn>
                  <a:cxn ang="0">
                    <a:pos x="125" y="69"/>
                  </a:cxn>
                  <a:cxn ang="0">
                    <a:pos x="125" y="69"/>
                  </a:cxn>
                  <a:cxn ang="0">
                    <a:pos x="125" y="69"/>
                  </a:cxn>
                  <a:cxn ang="0">
                    <a:pos x="126" y="67"/>
                  </a:cxn>
                  <a:cxn ang="0">
                    <a:pos x="129" y="67"/>
                  </a:cxn>
                  <a:cxn ang="0">
                    <a:pos x="132" y="67"/>
                  </a:cxn>
                  <a:cxn ang="0">
                    <a:pos x="135" y="70"/>
                  </a:cxn>
                  <a:cxn ang="0">
                    <a:pos x="135" y="70"/>
                  </a:cxn>
                  <a:cxn ang="0">
                    <a:pos x="180" y="147"/>
                  </a:cxn>
                  <a:cxn ang="0">
                    <a:pos x="234" y="115"/>
                  </a:cxn>
                  <a:cxn ang="0">
                    <a:pos x="185" y="33"/>
                  </a:cxn>
                  <a:cxn ang="0">
                    <a:pos x="185" y="33"/>
                  </a:cxn>
                  <a:cxn ang="0">
                    <a:pos x="185" y="33"/>
                  </a:cxn>
                  <a:cxn ang="0">
                    <a:pos x="171" y="16"/>
                  </a:cxn>
                  <a:cxn ang="0">
                    <a:pos x="152" y="4"/>
                  </a:cxn>
                  <a:cxn ang="0">
                    <a:pos x="129" y="0"/>
                  </a:cxn>
                  <a:cxn ang="0">
                    <a:pos x="105" y="4"/>
                  </a:cxn>
                  <a:cxn ang="0">
                    <a:pos x="87" y="16"/>
                  </a:cxn>
                  <a:cxn ang="0">
                    <a:pos x="72" y="34"/>
                  </a:cxn>
                </a:cxnLst>
                <a:rect l="0" t="0" r="r" b="b"/>
                <a:pathLst>
                  <a:path w="234" h="196">
                    <a:moveTo>
                      <a:pt x="72" y="34"/>
                    </a:moveTo>
                    <a:lnTo>
                      <a:pt x="72" y="34"/>
                    </a:lnTo>
                    <a:lnTo>
                      <a:pt x="72" y="34"/>
                    </a:lnTo>
                    <a:lnTo>
                      <a:pt x="72" y="34"/>
                    </a:lnTo>
                    <a:lnTo>
                      <a:pt x="33" y="103"/>
                    </a:lnTo>
                    <a:lnTo>
                      <a:pt x="33" y="103"/>
                    </a:lnTo>
                    <a:lnTo>
                      <a:pt x="27" y="114"/>
                    </a:lnTo>
                    <a:lnTo>
                      <a:pt x="0" y="99"/>
                    </a:lnTo>
                    <a:lnTo>
                      <a:pt x="15" y="196"/>
                    </a:lnTo>
                    <a:lnTo>
                      <a:pt x="108" y="159"/>
                    </a:lnTo>
                    <a:lnTo>
                      <a:pt x="81" y="144"/>
                    </a:lnTo>
                    <a:lnTo>
                      <a:pt x="87" y="133"/>
                    </a:lnTo>
                    <a:lnTo>
                      <a:pt x="87" y="133"/>
                    </a:lnTo>
                    <a:lnTo>
                      <a:pt x="119" y="79"/>
                    </a:lnTo>
                    <a:lnTo>
                      <a:pt x="123" y="72"/>
                    </a:lnTo>
                    <a:lnTo>
                      <a:pt x="125" y="69"/>
                    </a:lnTo>
                    <a:lnTo>
                      <a:pt x="125" y="69"/>
                    </a:lnTo>
                    <a:lnTo>
                      <a:pt x="125" y="69"/>
                    </a:lnTo>
                    <a:lnTo>
                      <a:pt x="126" y="67"/>
                    </a:lnTo>
                    <a:lnTo>
                      <a:pt x="129" y="67"/>
                    </a:lnTo>
                    <a:lnTo>
                      <a:pt x="132" y="67"/>
                    </a:lnTo>
                    <a:lnTo>
                      <a:pt x="135" y="70"/>
                    </a:lnTo>
                    <a:lnTo>
                      <a:pt x="135" y="70"/>
                    </a:lnTo>
                    <a:lnTo>
                      <a:pt x="180" y="147"/>
                    </a:lnTo>
                    <a:lnTo>
                      <a:pt x="234" y="115"/>
                    </a:lnTo>
                    <a:lnTo>
                      <a:pt x="185" y="33"/>
                    </a:lnTo>
                    <a:lnTo>
                      <a:pt x="185" y="33"/>
                    </a:lnTo>
                    <a:lnTo>
                      <a:pt x="185" y="33"/>
                    </a:lnTo>
                    <a:lnTo>
                      <a:pt x="171" y="16"/>
                    </a:lnTo>
                    <a:lnTo>
                      <a:pt x="152" y="4"/>
                    </a:lnTo>
                    <a:lnTo>
                      <a:pt x="129" y="0"/>
                    </a:lnTo>
                    <a:lnTo>
                      <a:pt x="105" y="4"/>
                    </a:lnTo>
                    <a:lnTo>
                      <a:pt x="87" y="16"/>
                    </a:lnTo>
                    <a:lnTo>
                      <a:pt x="72" y="34"/>
                    </a:lnTo>
                    <a:close/>
                  </a:path>
                </a:pathLst>
              </a:custGeom>
              <a:grpFill/>
              <a:ln w="0">
                <a:noFill/>
                <a:prstDash val="solid"/>
                <a:round/>
                <a:headEnd/>
                <a:tailEnd/>
              </a:ln>
              <a:effectLst/>
            </p:spPr>
            <p:txBody>
              <a:bodyPr/>
              <a:lstStyle/>
              <a:p>
                <a:endParaRPr lang="en-US"/>
              </a:p>
            </p:txBody>
          </p:sp>
          <p:sp>
            <p:nvSpPr>
              <p:cNvPr id="85" name="Freeform 83"/>
              <p:cNvSpPr>
                <a:spLocks/>
              </p:cNvSpPr>
              <p:nvPr/>
            </p:nvSpPr>
            <p:spPr bwMode="auto">
              <a:xfrm rot="17316430">
                <a:off x="5736179" y="3424292"/>
                <a:ext cx="224235" cy="190402"/>
              </a:xfrm>
              <a:custGeom>
                <a:avLst/>
                <a:gdLst/>
                <a:ahLst/>
                <a:cxnLst>
                  <a:cxn ang="0">
                    <a:pos x="72" y="34"/>
                  </a:cxn>
                  <a:cxn ang="0">
                    <a:pos x="72" y="34"/>
                  </a:cxn>
                  <a:cxn ang="0">
                    <a:pos x="72" y="34"/>
                  </a:cxn>
                  <a:cxn ang="0">
                    <a:pos x="72" y="34"/>
                  </a:cxn>
                  <a:cxn ang="0">
                    <a:pos x="33" y="103"/>
                  </a:cxn>
                  <a:cxn ang="0">
                    <a:pos x="33" y="103"/>
                  </a:cxn>
                  <a:cxn ang="0">
                    <a:pos x="27" y="114"/>
                  </a:cxn>
                  <a:cxn ang="0">
                    <a:pos x="0" y="99"/>
                  </a:cxn>
                  <a:cxn ang="0">
                    <a:pos x="15" y="196"/>
                  </a:cxn>
                  <a:cxn ang="0">
                    <a:pos x="108" y="159"/>
                  </a:cxn>
                  <a:cxn ang="0">
                    <a:pos x="81" y="144"/>
                  </a:cxn>
                  <a:cxn ang="0">
                    <a:pos x="87" y="133"/>
                  </a:cxn>
                  <a:cxn ang="0">
                    <a:pos x="87" y="133"/>
                  </a:cxn>
                  <a:cxn ang="0">
                    <a:pos x="119" y="79"/>
                  </a:cxn>
                  <a:cxn ang="0">
                    <a:pos x="123" y="72"/>
                  </a:cxn>
                  <a:cxn ang="0">
                    <a:pos x="125" y="69"/>
                  </a:cxn>
                  <a:cxn ang="0">
                    <a:pos x="125" y="69"/>
                  </a:cxn>
                  <a:cxn ang="0">
                    <a:pos x="125" y="69"/>
                  </a:cxn>
                  <a:cxn ang="0">
                    <a:pos x="126" y="67"/>
                  </a:cxn>
                  <a:cxn ang="0">
                    <a:pos x="129" y="67"/>
                  </a:cxn>
                  <a:cxn ang="0">
                    <a:pos x="132" y="67"/>
                  </a:cxn>
                  <a:cxn ang="0">
                    <a:pos x="135" y="70"/>
                  </a:cxn>
                  <a:cxn ang="0">
                    <a:pos x="135" y="70"/>
                  </a:cxn>
                  <a:cxn ang="0">
                    <a:pos x="180" y="147"/>
                  </a:cxn>
                  <a:cxn ang="0">
                    <a:pos x="234" y="115"/>
                  </a:cxn>
                  <a:cxn ang="0">
                    <a:pos x="185" y="33"/>
                  </a:cxn>
                  <a:cxn ang="0">
                    <a:pos x="185" y="33"/>
                  </a:cxn>
                  <a:cxn ang="0">
                    <a:pos x="185" y="33"/>
                  </a:cxn>
                  <a:cxn ang="0">
                    <a:pos x="171" y="16"/>
                  </a:cxn>
                  <a:cxn ang="0">
                    <a:pos x="152" y="4"/>
                  </a:cxn>
                  <a:cxn ang="0">
                    <a:pos x="129" y="0"/>
                  </a:cxn>
                  <a:cxn ang="0">
                    <a:pos x="105" y="4"/>
                  </a:cxn>
                  <a:cxn ang="0">
                    <a:pos x="87" y="16"/>
                  </a:cxn>
                  <a:cxn ang="0">
                    <a:pos x="72" y="34"/>
                  </a:cxn>
                </a:cxnLst>
                <a:rect l="0" t="0" r="r" b="b"/>
                <a:pathLst>
                  <a:path w="234" h="196">
                    <a:moveTo>
                      <a:pt x="72" y="34"/>
                    </a:moveTo>
                    <a:lnTo>
                      <a:pt x="72" y="34"/>
                    </a:lnTo>
                    <a:lnTo>
                      <a:pt x="72" y="34"/>
                    </a:lnTo>
                    <a:lnTo>
                      <a:pt x="72" y="34"/>
                    </a:lnTo>
                    <a:lnTo>
                      <a:pt x="33" y="103"/>
                    </a:lnTo>
                    <a:lnTo>
                      <a:pt x="33" y="103"/>
                    </a:lnTo>
                    <a:lnTo>
                      <a:pt x="27" y="114"/>
                    </a:lnTo>
                    <a:lnTo>
                      <a:pt x="0" y="99"/>
                    </a:lnTo>
                    <a:lnTo>
                      <a:pt x="15" y="196"/>
                    </a:lnTo>
                    <a:lnTo>
                      <a:pt x="108" y="159"/>
                    </a:lnTo>
                    <a:lnTo>
                      <a:pt x="81" y="144"/>
                    </a:lnTo>
                    <a:lnTo>
                      <a:pt x="87" y="133"/>
                    </a:lnTo>
                    <a:lnTo>
                      <a:pt x="87" y="133"/>
                    </a:lnTo>
                    <a:lnTo>
                      <a:pt x="119" y="79"/>
                    </a:lnTo>
                    <a:lnTo>
                      <a:pt x="123" y="72"/>
                    </a:lnTo>
                    <a:lnTo>
                      <a:pt x="125" y="69"/>
                    </a:lnTo>
                    <a:lnTo>
                      <a:pt x="125" y="69"/>
                    </a:lnTo>
                    <a:lnTo>
                      <a:pt x="125" y="69"/>
                    </a:lnTo>
                    <a:lnTo>
                      <a:pt x="126" y="67"/>
                    </a:lnTo>
                    <a:lnTo>
                      <a:pt x="129" y="67"/>
                    </a:lnTo>
                    <a:lnTo>
                      <a:pt x="132" y="67"/>
                    </a:lnTo>
                    <a:lnTo>
                      <a:pt x="135" y="70"/>
                    </a:lnTo>
                    <a:lnTo>
                      <a:pt x="135" y="70"/>
                    </a:lnTo>
                    <a:lnTo>
                      <a:pt x="180" y="147"/>
                    </a:lnTo>
                    <a:lnTo>
                      <a:pt x="234" y="115"/>
                    </a:lnTo>
                    <a:lnTo>
                      <a:pt x="185" y="33"/>
                    </a:lnTo>
                    <a:lnTo>
                      <a:pt x="185" y="33"/>
                    </a:lnTo>
                    <a:lnTo>
                      <a:pt x="185" y="33"/>
                    </a:lnTo>
                    <a:lnTo>
                      <a:pt x="171" y="16"/>
                    </a:lnTo>
                    <a:lnTo>
                      <a:pt x="152" y="4"/>
                    </a:lnTo>
                    <a:lnTo>
                      <a:pt x="129" y="0"/>
                    </a:lnTo>
                    <a:lnTo>
                      <a:pt x="105" y="4"/>
                    </a:lnTo>
                    <a:lnTo>
                      <a:pt x="87" y="16"/>
                    </a:lnTo>
                    <a:lnTo>
                      <a:pt x="72" y="34"/>
                    </a:lnTo>
                    <a:close/>
                  </a:path>
                </a:pathLst>
              </a:custGeom>
              <a:grpFill/>
              <a:ln w="0">
                <a:noFill/>
                <a:prstDash val="solid"/>
                <a:round/>
                <a:headEnd/>
                <a:tailEnd/>
              </a:ln>
              <a:effectLst/>
            </p:spPr>
            <p:txBody>
              <a:bodyPr/>
              <a:lstStyle/>
              <a:p>
                <a:endParaRPr lang="en-US"/>
              </a:p>
            </p:txBody>
          </p:sp>
          <p:sp>
            <p:nvSpPr>
              <p:cNvPr id="86" name="Freeform 83"/>
              <p:cNvSpPr>
                <a:spLocks/>
              </p:cNvSpPr>
              <p:nvPr/>
            </p:nvSpPr>
            <p:spPr bwMode="auto">
              <a:xfrm rot="10108427">
                <a:off x="5896101" y="3562254"/>
                <a:ext cx="224235" cy="190402"/>
              </a:xfrm>
              <a:custGeom>
                <a:avLst/>
                <a:gdLst/>
                <a:ahLst/>
                <a:cxnLst>
                  <a:cxn ang="0">
                    <a:pos x="72" y="34"/>
                  </a:cxn>
                  <a:cxn ang="0">
                    <a:pos x="72" y="34"/>
                  </a:cxn>
                  <a:cxn ang="0">
                    <a:pos x="72" y="34"/>
                  </a:cxn>
                  <a:cxn ang="0">
                    <a:pos x="72" y="34"/>
                  </a:cxn>
                  <a:cxn ang="0">
                    <a:pos x="33" y="103"/>
                  </a:cxn>
                  <a:cxn ang="0">
                    <a:pos x="33" y="103"/>
                  </a:cxn>
                  <a:cxn ang="0">
                    <a:pos x="27" y="114"/>
                  </a:cxn>
                  <a:cxn ang="0">
                    <a:pos x="0" y="99"/>
                  </a:cxn>
                  <a:cxn ang="0">
                    <a:pos x="15" y="196"/>
                  </a:cxn>
                  <a:cxn ang="0">
                    <a:pos x="108" y="159"/>
                  </a:cxn>
                  <a:cxn ang="0">
                    <a:pos x="81" y="144"/>
                  </a:cxn>
                  <a:cxn ang="0">
                    <a:pos x="87" y="133"/>
                  </a:cxn>
                  <a:cxn ang="0">
                    <a:pos x="87" y="133"/>
                  </a:cxn>
                  <a:cxn ang="0">
                    <a:pos x="119" y="79"/>
                  </a:cxn>
                  <a:cxn ang="0">
                    <a:pos x="123" y="72"/>
                  </a:cxn>
                  <a:cxn ang="0">
                    <a:pos x="125" y="69"/>
                  </a:cxn>
                  <a:cxn ang="0">
                    <a:pos x="125" y="69"/>
                  </a:cxn>
                  <a:cxn ang="0">
                    <a:pos x="125" y="69"/>
                  </a:cxn>
                  <a:cxn ang="0">
                    <a:pos x="126" y="67"/>
                  </a:cxn>
                  <a:cxn ang="0">
                    <a:pos x="129" y="67"/>
                  </a:cxn>
                  <a:cxn ang="0">
                    <a:pos x="132" y="67"/>
                  </a:cxn>
                  <a:cxn ang="0">
                    <a:pos x="135" y="70"/>
                  </a:cxn>
                  <a:cxn ang="0">
                    <a:pos x="135" y="70"/>
                  </a:cxn>
                  <a:cxn ang="0">
                    <a:pos x="180" y="147"/>
                  </a:cxn>
                  <a:cxn ang="0">
                    <a:pos x="234" y="115"/>
                  </a:cxn>
                  <a:cxn ang="0">
                    <a:pos x="185" y="33"/>
                  </a:cxn>
                  <a:cxn ang="0">
                    <a:pos x="185" y="33"/>
                  </a:cxn>
                  <a:cxn ang="0">
                    <a:pos x="185" y="33"/>
                  </a:cxn>
                  <a:cxn ang="0">
                    <a:pos x="171" y="16"/>
                  </a:cxn>
                  <a:cxn ang="0">
                    <a:pos x="152" y="4"/>
                  </a:cxn>
                  <a:cxn ang="0">
                    <a:pos x="129" y="0"/>
                  </a:cxn>
                  <a:cxn ang="0">
                    <a:pos x="105" y="4"/>
                  </a:cxn>
                  <a:cxn ang="0">
                    <a:pos x="87" y="16"/>
                  </a:cxn>
                  <a:cxn ang="0">
                    <a:pos x="72" y="34"/>
                  </a:cxn>
                </a:cxnLst>
                <a:rect l="0" t="0" r="r" b="b"/>
                <a:pathLst>
                  <a:path w="234" h="196">
                    <a:moveTo>
                      <a:pt x="72" y="34"/>
                    </a:moveTo>
                    <a:lnTo>
                      <a:pt x="72" y="34"/>
                    </a:lnTo>
                    <a:lnTo>
                      <a:pt x="72" y="34"/>
                    </a:lnTo>
                    <a:lnTo>
                      <a:pt x="72" y="34"/>
                    </a:lnTo>
                    <a:lnTo>
                      <a:pt x="33" y="103"/>
                    </a:lnTo>
                    <a:lnTo>
                      <a:pt x="33" y="103"/>
                    </a:lnTo>
                    <a:lnTo>
                      <a:pt x="27" y="114"/>
                    </a:lnTo>
                    <a:lnTo>
                      <a:pt x="0" y="99"/>
                    </a:lnTo>
                    <a:lnTo>
                      <a:pt x="15" y="196"/>
                    </a:lnTo>
                    <a:lnTo>
                      <a:pt x="108" y="159"/>
                    </a:lnTo>
                    <a:lnTo>
                      <a:pt x="81" y="144"/>
                    </a:lnTo>
                    <a:lnTo>
                      <a:pt x="87" y="133"/>
                    </a:lnTo>
                    <a:lnTo>
                      <a:pt x="87" y="133"/>
                    </a:lnTo>
                    <a:lnTo>
                      <a:pt x="119" y="79"/>
                    </a:lnTo>
                    <a:lnTo>
                      <a:pt x="123" y="72"/>
                    </a:lnTo>
                    <a:lnTo>
                      <a:pt x="125" y="69"/>
                    </a:lnTo>
                    <a:lnTo>
                      <a:pt x="125" y="69"/>
                    </a:lnTo>
                    <a:lnTo>
                      <a:pt x="125" y="69"/>
                    </a:lnTo>
                    <a:lnTo>
                      <a:pt x="126" y="67"/>
                    </a:lnTo>
                    <a:lnTo>
                      <a:pt x="129" y="67"/>
                    </a:lnTo>
                    <a:lnTo>
                      <a:pt x="132" y="67"/>
                    </a:lnTo>
                    <a:lnTo>
                      <a:pt x="135" y="70"/>
                    </a:lnTo>
                    <a:lnTo>
                      <a:pt x="135" y="70"/>
                    </a:lnTo>
                    <a:lnTo>
                      <a:pt x="180" y="147"/>
                    </a:lnTo>
                    <a:lnTo>
                      <a:pt x="234" y="115"/>
                    </a:lnTo>
                    <a:lnTo>
                      <a:pt x="185" y="33"/>
                    </a:lnTo>
                    <a:lnTo>
                      <a:pt x="185" y="33"/>
                    </a:lnTo>
                    <a:lnTo>
                      <a:pt x="185" y="33"/>
                    </a:lnTo>
                    <a:lnTo>
                      <a:pt x="171" y="16"/>
                    </a:lnTo>
                    <a:lnTo>
                      <a:pt x="152" y="4"/>
                    </a:lnTo>
                    <a:lnTo>
                      <a:pt x="129" y="0"/>
                    </a:lnTo>
                    <a:lnTo>
                      <a:pt x="105" y="4"/>
                    </a:lnTo>
                    <a:lnTo>
                      <a:pt x="87" y="16"/>
                    </a:lnTo>
                    <a:lnTo>
                      <a:pt x="72" y="34"/>
                    </a:lnTo>
                    <a:close/>
                  </a:path>
                </a:pathLst>
              </a:custGeom>
              <a:grpFill/>
              <a:ln w="0">
                <a:noFill/>
                <a:prstDash val="solid"/>
                <a:round/>
                <a:headEnd/>
                <a:tailEnd/>
              </a:ln>
              <a:effectLst/>
            </p:spPr>
            <p:txBody>
              <a:bodyPr/>
              <a:lstStyle/>
              <a:p>
                <a:endParaRPr lang="en-US"/>
              </a:p>
            </p:txBody>
          </p:sp>
        </p:grpSp>
        <p:grpSp>
          <p:nvGrpSpPr>
            <p:cNvPr id="81" name="Group 56"/>
            <p:cNvGrpSpPr>
              <a:grpSpLocks/>
            </p:cNvGrpSpPr>
            <p:nvPr/>
          </p:nvGrpSpPr>
          <p:grpSpPr bwMode="auto">
            <a:xfrm rot="18275510">
              <a:off x="4042181" y="3416538"/>
              <a:ext cx="355080" cy="339477"/>
              <a:chOff x="1131" y="1966"/>
              <a:chExt cx="974" cy="944"/>
            </a:xfrm>
            <a:grpFill/>
          </p:grpSpPr>
          <p:sp>
            <p:nvSpPr>
              <p:cNvPr id="82" name="AutoShape 54"/>
              <p:cNvSpPr>
                <a:spLocks noChangeArrowheads="1"/>
              </p:cNvSpPr>
              <p:nvPr/>
            </p:nvSpPr>
            <p:spPr bwMode="gray">
              <a:xfrm rot="15526954">
                <a:off x="1131" y="1966"/>
                <a:ext cx="943" cy="943"/>
              </a:xfrm>
              <a:custGeom>
                <a:avLst/>
                <a:gdLst>
                  <a:gd name="G0" fmla="+- -600842 0 0"/>
                  <a:gd name="G1" fmla="+- -11187030 0 0"/>
                  <a:gd name="G2" fmla="+- -600842 0 -11187030"/>
                  <a:gd name="G3" fmla="+- 10800 0 0"/>
                  <a:gd name="G4" fmla="+- 0 0 -600842"/>
                  <a:gd name="T0" fmla="*/ 360 256 1"/>
                  <a:gd name="T1" fmla="*/ 0 256 1"/>
                  <a:gd name="G5" fmla="+- G2 T0 T1"/>
                  <a:gd name="G6" fmla="?: G2 G2 G5"/>
                  <a:gd name="G7" fmla="+- 0 0 G6"/>
                  <a:gd name="G8" fmla="+- 7908 0 0"/>
                  <a:gd name="G9" fmla="+- 0 0 -11187030"/>
                  <a:gd name="G10" fmla="+- 7908 0 2700"/>
                  <a:gd name="G11" fmla="cos G10 -600842"/>
                  <a:gd name="G12" fmla="sin G10 -600842"/>
                  <a:gd name="G13" fmla="cos 13500 -600842"/>
                  <a:gd name="G14" fmla="sin 13500 -600842"/>
                  <a:gd name="G15" fmla="+- G11 10800 0"/>
                  <a:gd name="G16" fmla="+- G12 10800 0"/>
                  <a:gd name="G17" fmla="+- G13 10800 0"/>
                  <a:gd name="G18" fmla="+- G14 10800 0"/>
                  <a:gd name="G19" fmla="*/ 7908 1 2"/>
                  <a:gd name="G20" fmla="+- G19 5400 0"/>
                  <a:gd name="G21" fmla="cos G20 -600842"/>
                  <a:gd name="G22" fmla="sin G20 -600842"/>
                  <a:gd name="G23" fmla="+- G21 10800 0"/>
                  <a:gd name="G24" fmla="+- G12 G23 G22"/>
                  <a:gd name="G25" fmla="+- G22 G23 G11"/>
                  <a:gd name="G26" fmla="cos 10800 -600842"/>
                  <a:gd name="G27" fmla="sin 10800 -600842"/>
                  <a:gd name="G28" fmla="cos 7908 -600842"/>
                  <a:gd name="G29" fmla="sin 7908 -600842"/>
                  <a:gd name="G30" fmla="+- G26 10800 0"/>
                  <a:gd name="G31" fmla="+- G27 10800 0"/>
                  <a:gd name="G32" fmla="+- G28 10800 0"/>
                  <a:gd name="G33" fmla="+- G29 10800 0"/>
                  <a:gd name="G34" fmla="+- G19 5400 0"/>
                  <a:gd name="G35" fmla="cos G34 -11187030"/>
                  <a:gd name="G36" fmla="sin G34 -11187030"/>
                  <a:gd name="G37" fmla="+/ -11187030 -600842 2"/>
                  <a:gd name="T2" fmla="*/ 180 256 1"/>
                  <a:gd name="T3" fmla="*/ 0 256 1"/>
                  <a:gd name="G38" fmla="+- G37 T2 T3"/>
                  <a:gd name="G39" fmla="?: G2 G37 G38"/>
                  <a:gd name="G40" fmla="cos 10800 G39"/>
                  <a:gd name="G41" fmla="sin 10800 G39"/>
                  <a:gd name="G42" fmla="cos 7908 G39"/>
                  <a:gd name="G43" fmla="sin 7908 G39"/>
                  <a:gd name="G44" fmla="+- G40 10800 0"/>
                  <a:gd name="G45" fmla="+- G41 10800 0"/>
                  <a:gd name="G46" fmla="+- G42 10800 0"/>
                  <a:gd name="G47" fmla="+- G43 10800 0"/>
                  <a:gd name="G48" fmla="+- G35 10800 0"/>
                  <a:gd name="G49" fmla="+- G36 10800 0"/>
                  <a:gd name="T4" fmla="*/ 10812 w 21600"/>
                  <a:gd name="T5" fmla="*/ 0 h 21600"/>
                  <a:gd name="T6" fmla="*/ 1568 w 21600"/>
                  <a:gd name="T7" fmla="*/ 9288 h 21600"/>
                  <a:gd name="T8" fmla="*/ 10809 w 21600"/>
                  <a:gd name="T9" fmla="*/ 2892 h 21600"/>
                  <a:gd name="T10" fmla="*/ 24127 w 21600"/>
                  <a:gd name="T11" fmla="*/ 8649 h 21600"/>
                  <a:gd name="T12" fmla="*/ 20695 w 21600"/>
                  <a:gd name="T13" fmla="*/ 13402 h 21600"/>
                  <a:gd name="T14" fmla="*/ 15941 w 21600"/>
                  <a:gd name="T15" fmla="*/ 997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06" y="9540"/>
                    </a:moveTo>
                    <a:cubicBezTo>
                      <a:pt x="17988" y="5708"/>
                      <a:pt x="14681" y="2892"/>
                      <a:pt x="10800" y="2892"/>
                    </a:cubicBezTo>
                    <a:cubicBezTo>
                      <a:pt x="6925" y="2891"/>
                      <a:pt x="3621" y="5698"/>
                      <a:pt x="2995" y="9522"/>
                    </a:cubicBezTo>
                    <a:lnTo>
                      <a:pt x="141" y="9054"/>
                    </a:lnTo>
                    <a:cubicBezTo>
                      <a:pt x="996" y="3833"/>
                      <a:pt x="5508" y="-1"/>
                      <a:pt x="10800" y="0"/>
                    </a:cubicBezTo>
                    <a:cubicBezTo>
                      <a:pt x="16100" y="0"/>
                      <a:pt x="20617" y="3846"/>
                      <a:pt x="21462" y="9079"/>
                    </a:cubicBezTo>
                    <a:lnTo>
                      <a:pt x="24127" y="8649"/>
                    </a:lnTo>
                    <a:lnTo>
                      <a:pt x="20695" y="13402"/>
                    </a:lnTo>
                    <a:lnTo>
                      <a:pt x="15941" y="9970"/>
                    </a:lnTo>
                    <a:lnTo>
                      <a:pt x="18606" y="9540"/>
                    </a:lnTo>
                    <a:close/>
                  </a:path>
                </a:pathLst>
              </a:custGeom>
              <a:grpFill/>
              <a:ln w="9525" algn="ctr">
                <a:noFill/>
                <a:miter lim="800000"/>
                <a:headEnd/>
                <a:tailEnd/>
              </a:ln>
              <a:effectLst/>
            </p:spPr>
            <p:txBody>
              <a:bodyPr wrap="none" anchor="ctr"/>
              <a:lstStyle/>
              <a:p>
                <a:endParaRPr lang="en-US"/>
              </a:p>
            </p:txBody>
          </p:sp>
          <p:sp>
            <p:nvSpPr>
              <p:cNvPr id="83" name="AutoShape 55"/>
              <p:cNvSpPr>
                <a:spLocks noChangeArrowheads="1"/>
              </p:cNvSpPr>
              <p:nvPr/>
            </p:nvSpPr>
            <p:spPr bwMode="gray">
              <a:xfrm rot="-6120623" flipH="1" flipV="1">
                <a:off x="1162" y="1967"/>
                <a:ext cx="943" cy="943"/>
              </a:xfrm>
              <a:custGeom>
                <a:avLst/>
                <a:gdLst>
                  <a:gd name="G0" fmla="+- -600842 0 0"/>
                  <a:gd name="G1" fmla="+- -10894681 0 0"/>
                  <a:gd name="G2" fmla="+- -600842 0 -10894681"/>
                  <a:gd name="G3" fmla="+- 10800 0 0"/>
                  <a:gd name="G4" fmla="+- 0 0 -600842"/>
                  <a:gd name="T0" fmla="*/ 360 256 1"/>
                  <a:gd name="T1" fmla="*/ 0 256 1"/>
                  <a:gd name="G5" fmla="+- G2 T0 T1"/>
                  <a:gd name="G6" fmla="?: G2 G2 G5"/>
                  <a:gd name="G7" fmla="+- 0 0 G6"/>
                  <a:gd name="G8" fmla="+- 7908 0 0"/>
                  <a:gd name="G9" fmla="+- 0 0 -10894681"/>
                  <a:gd name="G10" fmla="+- 7908 0 2700"/>
                  <a:gd name="G11" fmla="cos G10 -600842"/>
                  <a:gd name="G12" fmla="sin G10 -600842"/>
                  <a:gd name="G13" fmla="cos 13500 -600842"/>
                  <a:gd name="G14" fmla="sin 13500 -600842"/>
                  <a:gd name="G15" fmla="+- G11 10800 0"/>
                  <a:gd name="G16" fmla="+- G12 10800 0"/>
                  <a:gd name="G17" fmla="+- G13 10800 0"/>
                  <a:gd name="G18" fmla="+- G14 10800 0"/>
                  <a:gd name="G19" fmla="*/ 7908 1 2"/>
                  <a:gd name="G20" fmla="+- G19 5400 0"/>
                  <a:gd name="G21" fmla="cos G20 -600842"/>
                  <a:gd name="G22" fmla="sin G20 -600842"/>
                  <a:gd name="G23" fmla="+- G21 10800 0"/>
                  <a:gd name="G24" fmla="+- G12 G23 G22"/>
                  <a:gd name="G25" fmla="+- G22 G23 G11"/>
                  <a:gd name="G26" fmla="cos 10800 -600842"/>
                  <a:gd name="G27" fmla="sin 10800 -600842"/>
                  <a:gd name="G28" fmla="cos 7908 -600842"/>
                  <a:gd name="G29" fmla="sin 7908 -600842"/>
                  <a:gd name="G30" fmla="+- G26 10800 0"/>
                  <a:gd name="G31" fmla="+- G27 10800 0"/>
                  <a:gd name="G32" fmla="+- G28 10800 0"/>
                  <a:gd name="G33" fmla="+- G29 10800 0"/>
                  <a:gd name="G34" fmla="+- G19 5400 0"/>
                  <a:gd name="G35" fmla="cos G34 -10894681"/>
                  <a:gd name="G36" fmla="sin G34 -10894681"/>
                  <a:gd name="G37" fmla="+/ -10894681 -600842 2"/>
                  <a:gd name="T2" fmla="*/ 180 256 1"/>
                  <a:gd name="T3" fmla="*/ 0 256 1"/>
                  <a:gd name="G38" fmla="+- G37 T2 T3"/>
                  <a:gd name="G39" fmla="?: G2 G37 G38"/>
                  <a:gd name="G40" fmla="cos 10800 G39"/>
                  <a:gd name="G41" fmla="sin 10800 G39"/>
                  <a:gd name="G42" fmla="cos 7908 G39"/>
                  <a:gd name="G43" fmla="sin 7908 G39"/>
                  <a:gd name="G44" fmla="+- G40 10800 0"/>
                  <a:gd name="G45" fmla="+- G41 10800 0"/>
                  <a:gd name="G46" fmla="+- G42 10800 0"/>
                  <a:gd name="G47" fmla="+- G43 10800 0"/>
                  <a:gd name="G48" fmla="+- G35 10800 0"/>
                  <a:gd name="G49" fmla="+- G36 10800 0"/>
                  <a:gd name="T4" fmla="*/ 11232 w 21600"/>
                  <a:gd name="T5" fmla="*/ 8 h 21600"/>
                  <a:gd name="T6" fmla="*/ 1714 w 21600"/>
                  <a:gd name="T7" fmla="*/ 8575 h 21600"/>
                  <a:gd name="T8" fmla="*/ 11116 w 21600"/>
                  <a:gd name="T9" fmla="*/ 2898 h 21600"/>
                  <a:gd name="T10" fmla="*/ 24127 w 21600"/>
                  <a:gd name="T11" fmla="*/ 8649 h 21600"/>
                  <a:gd name="T12" fmla="*/ 20695 w 21600"/>
                  <a:gd name="T13" fmla="*/ 13402 h 21600"/>
                  <a:gd name="T14" fmla="*/ 15941 w 21600"/>
                  <a:gd name="T15" fmla="*/ 997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06" y="9540"/>
                    </a:moveTo>
                    <a:cubicBezTo>
                      <a:pt x="17988" y="5708"/>
                      <a:pt x="14681" y="2892"/>
                      <a:pt x="10800" y="2892"/>
                    </a:cubicBezTo>
                    <a:cubicBezTo>
                      <a:pt x="7157" y="2891"/>
                      <a:pt x="3985" y="5380"/>
                      <a:pt x="3118" y="8918"/>
                    </a:cubicBezTo>
                    <a:lnTo>
                      <a:pt x="309" y="8231"/>
                    </a:lnTo>
                    <a:cubicBezTo>
                      <a:pt x="1493" y="3398"/>
                      <a:pt x="5824" y="-1"/>
                      <a:pt x="10800" y="0"/>
                    </a:cubicBezTo>
                    <a:cubicBezTo>
                      <a:pt x="16100" y="0"/>
                      <a:pt x="20617" y="3846"/>
                      <a:pt x="21462" y="9079"/>
                    </a:cubicBezTo>
                    <a:lnTo>
                      <a:pt x="24127" y="8649"/>
                    </a:lnTo>
                    <a:lnTo>
                      <a:pt x="20695" y="13402"/>
                    </a:lnTo>
                    <a:lnTo>
                      <a:pt x="15941" y="9970"/>
                    </a:lnTo>
                    <a:lnTo>
                      <a:pt x="18606" y="9540"/>
                    </a:lnTo>
                    <a:close/>
                  </a:path>
                </a:pathLst>
              </a:custGeom>
              <a:grpFill/>
              <a:ln w="9525" algn="ctr">
                <a:noFill/>
                <a:miter lim="800000"/>
                <a:headEnd/>
                <a:tailEnd/>
              </a:ln>
              <a:effectLst/>
            </p:spPr>
            <p:txBody>
              <a:bodyPr wrap="none" anchor="ctr"/>
              <a:lstStyle/>
              <a:p>
                <a:endParaRPr lang="en-US"/>
              </a:p>
            </p:txBody>
          </p:sp>
        </p:grpSp>
      </p:grpSp>
      <p:grpSp>
        <p:nvGrpSpPr>
          <p:cNvPr id="341" name="Group 1666"/>
          <p:cNvGrpSpPr/>
          <p:nvPr/>
        </p:nvGrpSpPr>
        <p:grpSpPr>
          <a:xfrm>
            <a:off x="0" y="6200733"/>
            <a:ext cx="9144000" cy="657267"/>
            <a:chOff x="0" y="5733256"/>
            <a:chExt cx="9144000" cy="1125017"/>
          </a:xfrm>
        </p:grpSpPr>
        <p:sp>
          <p:nvSpPr>
            <p:cNvPr id="342" name="Freeform 341"/>
            <p:cNvSpPr/>
            <p:nvPr/>
          </p:nvSpPr>
          <p:spPr>
            <a:xfrm>
              <a:off x="0" y="6116684"/>
              <a:ext cx="6408204" cy="741316"/>
            </a:xfrm>
            <a:custGeom>
              <a:avLst/>
              <a:gdLst>
                <a:gd name="connsiteX0" fmla="*/ 0 w 2352675"/>
                <a:gd name="connsiteY0" fmla="*/ 0 h 361950"/>
                <a:gd name="connsiteX1" fmla="*/ 0 w 2352675"/>
                <a:gd name="connsiteY1" fmla="*/ 361950 h 361950"/>
                <a:gd name="connsiteX2" fmla="*/ 2352675 w 2352675"/>
                <a:gd name="connsiteY2" fmla="*/ 361950 h 361950"/>
                <a:gd name="connsiteX3" fmla="*/ 0 w 2352675"/>
                <a:gd name="connsiteY3" fmla="*/ 0 h 361950"/>
              </a:gdLst>
              <a:ahLst/>
              <a:cxnLst>
                <a:cxn ang="0">
                  <a:pos x="connsiteX0" y="connsiteY0"/>
                </a:cxn>
                <a:cxn ang="0">
                  <a:pos x="connsiteX1" y="connsiteY1"/>
                </a:cxn>
                <a:cxn ang="0">
                  <a:pos x="connsiteX2" y="connsiteY2"/>
                </a:cxn>
                <a:cxn ang="0">
                  <a:pos x="connsiteX3" y="connsiteY3"/>
                </a:cxn>
              </a:cxnLst>
              <a:rect l="l" t="t" r="r" b="b"/>
              <a:pathLst>
                <a:path w="2352675" h="361950">
                  <a:moveTo>
                    <a:pt x="0" y="0"/>
                  </a:moveTo>
                  <a:lnTo>
                    <a:pt x="0" y="361950"/>
                  </a:lnTo>
                  <a:lnTo>
                    <a:pt x="2352675" y="361950"/>
                  </a:lnTo>
                  <a:lnTo>
                    <a:pt x="0" y="0"/>
                  </a:lnTo>
                  <a:close/>
                </a:path>
              </a:pathLst>
            </a:cu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342"/>
            <p:cNvSpPr/>
            <p:nvPr/>
          </p:nvSpPr>
          <p:spPr>
            <a:xfrm flipH="1">
              <a:off x="215516" y="5733256"/>
              <a:ext cx="8928484" cy="1124744"/>
            </a:xfrm>
            <a:custGeom>
              <a:avLst/>
              <a:gdLst>
                <a:gd name="connsiteX0" fmla="*/ 0 w 2352675"/>
                <a:gd name="connsiteY0" fmla="*/ 0 h 361950"/>
                <a:gd name="connsiteX1" fmla="*/ 0 w 2352675"/>
                <a:gd name="connsiteY1" fmla="*/ 361950 h 361950"/>
                <a:gd name="connsiteX2" fmla="*/ 2352675 w 2352675"/>
                <a:gd name="connsiteY2" fmla="*/ 361950 h 361950"/>
                <a:gd name="connsiteX3" fmla="*/ 0 w 2352675"/>
                <a:gd name="connsiteY3" fmla="*/ 0 h 361950"/>
              </a:gdLst>
              <a:ahLst/>
              <a:cxnLst>
                <a:cxn ang="0">
                  <a:pos x="connsiteX0" y="connsiteY0"/>
                </a:cxn>
                <a:cxn ang="0">
                  <a:pos x="connsiteX1" y="connsiteY1"/>
                </a:cxn>
                <a:cxn ang="0">
                  <a:pos x="connsiteX2" y="connsiteY2"/>
                </a:cxn>
                <a:cxn ang="0">
                  <a:pos x="connsiteX3" y="connsiteY3"/>
                </a:cxn>
              </a:cxnLst>
              <a:rect l="l" t="t" r="r" b="b"/>
              <a:pathLst>
                <a:path w="2352675" h="361950">
                  <a:moveTo>
                    <a:pt x="0" y="0"/>
                  </a:moveTo>
                  <a:lnTo>
                    <a:pt x="0" y="361950"/>
                  </a:lnTo>
                  <a:lnTo>
                    <a:pt x="2352675" y="361950"/>
                  </a:lnTo>
                  <a:lnTo>
                    <a:pt x="0" y="0"/>
                  </a:lnTo>
                  <a:close/>
                </a:path>
              </a:pathLst>
            </a:custGeom>
            <a:solidFill>
              <a:schemeClr val="accent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343"/>
            <p:cNvSpPr/>
            <p:nvPr/>
          </p:nvSpPr>
          <p:spPr>
            <a:xfrm flipH="1">
              <a:off x="215516" y="6021288"/>
              <a:ext cx="8928484" cy="836712"/>
            </a:xfrm>
            <a:custGeom>
              <a:avLst/>
              <a:gdLst>
                <a:gd name="connsiteX0" fmla="*/ 0 w 2352675"/>
                <a:gd name="connsiteY0" fmla="*/ 0 h 361950"/>
                <a:gd name="connsiteX1" fmla="*/ 0 w 2352675"/>
                <a:gd name="connsiteY1" fmla="*/ 361950 h 361950"/>
                <a:gd name="connsiteX2" fmla="*/ 2352675 w 2352675"/>
                <a:gd name="connsiteY2" fmla="*/ 361950 h 361950"/>
                <a:gd name="connsiteX3" fmla="*/ 0 w 2352675"/>
                <a:gd name="connsiteY3" fmla="*/ 0 h 361950"/>
              </a:gdLst>
              <a:ahLst/>
              <a:cxnLst>
                <a:cxn ang="0">
                  <a:pos x="connsiteX0" y="connsiteY0"/>
                </a:cxn>
                <a:cxn ang="0">
                  <a:pos x="connsiteX1" y="connsiteY1"/>
                </a:cxn>
                <a:cxn ang="0">
                  <a:pos x="connsiteX2" y="connsiteY2"/>
                </a:cxn>
                <a:cxn ang="0">
                  <a:pos x="connsiteX3" y="connsiteY3"/>
                </a:cxn>
              </a:cxnLst>
              <a:rect l="l" t="t" r="r" b="b"/>
              <a:pathLst>
                <a:path w="2352675" h="361950">
                  <a:moveTo>
                    <a:pt x="0" y="0"/>
                  </a:moveTo>
                  <a:lnTo>
                    <a:pt x="0" y="361950"/>
                  </a:lnTo>
                  <a:lnTo>
                    <a:pt x="2352675" y="3619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344"/>
            <p:cNvSpPr/>
            <p:nvPr/>
          </p:nvSpPr>
          <p:spPr>
            <a:xfrm>
              <a:off x="0" y="6124848"/>
              <a:ext cx="3595169" cy="733425"/>
            </a:xfrm>
            <a:custGeom>
              <a:avLst/>
              <a:gdLst>
                <a:gd name="connsiteX0" fmla="*/ 0 w 2352675"/>
                <a:gd name="connsiteY0" fmla="*/ 0 h 361950"/>
                <a:gd name="connsiteX1" fmla="*/ 0 w 2352675"/>
                <a:gd name="connsiteY1" fmla="*/ 361950 h 361950"/>
                <a:gd name="connsiteX2" fmla="*/ 2352675 w 2352675"/>
                <a:gd name="connsiteY2" fmla="*/ 361950 h 361950"/>
                <a:gd name="connsiteX3" fmla="*/ 0 w 2352675"/>
                <a:gd name="connsiteY3" fmla="*/ 0 h 361950"/>
              </a:gdLst>
              <a:ahLst/>
              <a:cxnLst>
                <a:cxn ang="0">
                  <a:pos x="connsiteX0" y="connsiteY0"/>
                </a:cxn>
                <a:cxn ang="0">
                  <a:pos x="connsiteX1" y="connsiteY1"/>
                </a:cxn>
                <a:cxn ang="0">
                  <a:pos x="connsiteX2" y="connsiteY2"/>
                </a:cxn>
                <a:cxn ang="0">
                  <a:pos x="connsiteX3" y="connsiteY3"/>
                </a:cxn>
              </a:cxnLst>
              <a:rect l="l" t="t" r="r" b="b"/>
              <a:pathLst>
                <a:path w="2352675" h="361950">
                  <a:moveTo>
                    <a:pt x="0" y="0"/>
                  </a:moveTo>
                  <a:lnTo>
                    <a:pt x="0" y="361950"/>
                  </a:lnTo>
                  <a:lnTo>
                    <a:pt x="2352675" y="36195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 name="Group 345"/>
          <p:cNvGrpSpPr/>
          <p:nvPr/>
        </p:nvGrpSpPr>
        <p:grpSpPr>
          <a:xfrm>
            <a:off x="64008" y="1344168"/>
            <a:ext cx="2526792" cy="2688336"/>
            <a:chOff x="44616" y="1128681"/>
            <a:chExt cx="2787888" cy="2764017"/>
          </a:xfrm>
          <a:gradFill flip="none" rotWithShape="1">
            <a:gsLst>
              <a:gs pos="0">
                <a:schemeClr val="bg1">
                  <a:lumMod val="95000"/>
                  <a:alpha val="11000"/>
                </a:schemeClr>
              </a:gs>
              <a:gs pos="100000">
                <a:schemeClr val="accent2">
                  <a:alpha val="52000"/>
                </a:schemeClr>
              </a:gs>
            </a:gsLst>
            <a:lin ang="0" scaled="1"/>
            <a:tileRect/>
          </a:gradFill>
        </p:grpSpPr>
        <p:grpSp>
          <p:nvGrpSpPr>
            <p:cNvPr id="347" name="Group 217"/>
            <p:cNvGrpSpPr>
              <a:grpSpLocks/>
            </p:cNvGrpSpPr>
            <p:nvPr/>
          </p:nvGrpSpPr>
          <p:grpSpPr bwMode="auto">
            <a:xfrm>
              <a:off x="2052654" y="2224090"/>
              <a:ext cx="407862" cy="443965"/>
              <a:chOff x="2411" y="2675"/>
              <a:chExt cx="378" cy="414"/>
            </a:xfrm>
            <a:grpFill/>
          </p:grpSpPr>
          <p:sp>
            <p:nvSpPr>
              <p:cNvPr id="401" name="Rectangle 218"/>
              <p:cNvSpPr>
                <a:spLocks noChangeArrowheads="1"/>
              </p:cNvSpPr>
              <p:nvPr/>
            </p:nvSpPr>
            <p:spPr bwMode="gray">
              <a:xfrm>
                <a:off x="2525" y="2867"/>
                <a:ext cx="21" cy="45"/>
              </a:xfrm>
              <a:prstGeom prst="rect">
                <a:avLst/>
              </a:prstGeom>
              <a:grpFill/>
              <a:ln w="0">
                <a:noFill/>
                <a:miter lim="800000"/>
                <a:headEnd/>
                <a:tailEnd/>
              </a:ln>
              <a:effectLst/>
            </p:spPr>
            <p:txBody>
              <a:bodyPr/>
              <a:lstStyle/>
              <a:p>
                <a:endParaRPr lang="en-US"/>
              </a:p>
            </p:txBody>
          </p:sp>
          <p:sp>
            <p:nvSpPr>
              <p:cNvPr id="402" name="Rectangle 219"/>
              <p:cNvSpPr>
                <a:spLocks noChangeArrowheads="1"/>
              </p:cNvSpPr>
              <p:nvPr/>
            </p:nvSpPr>
            <p:spPr bwMode="gray">
              <a:xfrm>
                <a:off x="2655" y="2867"/>
                <a:ext cx="23" cy="45"/>
              </a:xfrm>
              <a:prstGeom prst="rect">
                <a:avLst/>
              </a:prstGeom>
              <a:grpFill/>
              <a:ln w="0">
                <a:noFill/>
                <a:miter lim="800000"/>
                <a:headEnd/>
                <a:tailEnd/>
              </a:ln>
              <a:effectLst/>
            </p:spPr>
            <p:txBody>
              <a:bodyPr/>
              <a:lstStyle/>
              <a:p>
                <a:endParaRPr lang="en-US"/>
              </a:p>
            </p:txBody>
          </p:sp>
          <p:sp>
            <p:nvSpPr>
              <p:cNvPr id="403" name="Freeform 220"/>
              <p:cNvSpPr>
                <a:spLocks/>
              </p:cNvSpPr>
              <p:nvPr/>
            </p:nvSpPr>
            <p:spPr bwMode="gray">
              <a:xfrm>
                <a:off x="2481" y="2937"/>
                <a:ext cx="239" cy="75"/>
              </a:xfrm>
              <a:custGeom>
                <a:avLst/>
                <a:gdLst/>
                <a:ahLst/>
                <a:cxnLst>
                  <a:cxn ang="0">
                    <a:pos x="119" y="56"/>
                  </a:cxn>
                  <a:cxn ang="0">
                    <a:pos x="93" y="53"/>
                  </a:cxn>
                  <a:cxn ang="0">
                    <a:pos x="72" y="47"/>
                  </a:cxn>
                  <a:cxn ang="0">
                    <a:pos x="54" y="39"/>
                  </a:cxn>
                  <a:cxn ang="0">
                    <a:pos x="41" y="29"/>
                  </a:cxn>
                  <a:cxn ang="0">
                    <a:pos x="30" y="18"/>
                  </a:cxn>
                  <a:cxn ang="0">
                    <a:pos x="24" y="9"/>
                  </a:cxn>
                  <a:cxn ang="0">
                    <a:pos x="20" y="3"/>
                  </a:cxn>
                  <a:cxn ang="0">
                    <a:pos x="18" y="0"/>
                  </a:cxn>
                  <a:cxn ang="0">
                    <a:pos x="0" y="8"/>
                  </a:cxn>
                  <a:cxn ang="0">
                    <a:pos x="2" y="12"/>
                  </a:cxn>
                  <a:cxn ang="0">
                    <a:pos x="8" y="20"/>
                  </a:cxn>
                  <a:cxn ang="0">
                    <a:pos x="15" y="30"/>
                  </a:cxn>
                  <a:cxn ang="0">
                    <a:pos x="27" y="42"/>
                  </a:cxn>
                  <a:cxn ang="0">
                    <a:pos x="44" y="54"/>
                  </a:cxn>
                  <a:cxn ang="0">
                    <a:pos x="65" y="65"/>
                  </a:cxn>
                  <a:cxn ang="0">
                    <a:pos x="89" y="72"/>
                  </a:cxn>
                  <a:cxn ang="0">
                    <a:pos x="119" y="75"/>
                  </a:cxn>
                  <a:cxn ang="0">
                    <a:pos x="149" y="72"/>
                  </a:cxn>
                  <a:cxn ang="0">
                    <a:pos x="174" y="65"/>
                  </a:cxn>
                  <a:cxn ang="0">
                    <a:pos x="195" y="54"/>
                  </a:cxn>
                  <a:cxn ang="0">
                    <a:pos x="210" y="42"/>
                  </a:cxn>
                  <a:cxn ang="0">
                    <a:pos x="222" y="30"/>
                  </a:cxn>
                  <a:cxn ang="0">
                    <a:pos x="231" y="20"/>
                  </a:cxn>
                  <a:cxn ang="0">
                    <a:pos x="236" y="12"/>
                  </a:cxn>
                  <a:cxn ang="0">
                    <a:pos x="239" y="8"/>
                  </a:cxn>
                  <a:cxn ang="0">
                    <a:pos x="221" y="0"/>
                  </a:cxn>
                  <a:cxn ang="0">
                    <a:pos x="219" y="3"/>
                  </a:cxn>
                  <a:cxn ang="0">
                    <a:pos x="215" y="9"/>
                  </a:cxn>
                  <a:cxn ang="0">
                    <a:pos x="207" y="18"/>
                  </a:cxn>
                  <a:cxn ang="0">
                    <a:pos x="197" y="29"/>
                  </a:cxn>
                  <a:cxn ang="0">
                    <a:pos x="183" y="39"/>
                  </a:cxn>
                  <a:cxn ang="0">
                    <a:pos x="167" y="47"/>
                  </a:cxn>
                  <a:cxn ang="0">
                    <a:pos x="144" y="53"/>
                  </a:cxn>
                  <a:cxn ang="0">
                    <a:pos x="119" y="56"/>
                  </a:cxn>
                </a:cxnLst>
                <a:rect l="0" t="0" r="r" b="b"/>
                <a:pathLst>
                  <a:path w="239" h="75">
                    <a:moveTo>
                      <a:pt x="119" y="56"/>
                    </a:moveTo>
                    <a:lnTo>
                      <a:pt x="93" y="53"/>
                    </a:lnTo>
                    <a:lnTo>
                      <a:pt x="72" y="47"/>
                    </a:lnTo>
                    <a:lnTo>
                      <a:pt x="54" y="39"/>
                    </a:lnTo>
                    <a:lnTo>
                      <a:pt x="41" y="29"/>
                    </a:lnTo>
                    <a:lnTo>
                      <a:pt x="30" y="18"/>
                    </a:lnTo>
                    <a:lnTo>
                      <a:pt x="24" y="9"/>
                    </a:lnTo>
                    <a:lnTo>
                      <a:pt x="20" y="3"/>
                    </a:lnTo>
                    <a:lnTo>
                      <a:pt x="18" y="0"/>
                    </a:lnTo>
                    <a:lnTo>
                      <a:pt x="0" y="8"/>
                    </a:lnTo>
                    <a:lnTo>
                      <a:pt x="2" y="12"/>
                    </a:lnTo>
                    <a:lnTo>
                      <a:pt x="8" y="20"/>
                    </a:lnTo>
                    <a:lnTo>
                      <a:pt x="15" y="30"/>
                    </a:lnTo>
                    <a:lnTo>
                      <a:pt x="27" y="42"/>
                    </a:lnTo>
                    <a:lnTo>
                      <a:pt x="44" y="54"/>
                    </a:lnTo>
                    <a:lnTo>
                      <a:pt x="65" y="65"/>
                    </a:lnTo>
                    <a:lnTo>
                      <a:pt x="89" y="72"/>
                    </a:lnTo>
                    <a:lnTo>
                      <a:pt x="119" y="75"/>
                    </a:lnTo>
                    <a:lnTo>
                      <a:pt x="149" y="72"/>
                    </a:lnTo>
                    <a:lnTo>
                      <a:pt x="174" y="65"/>
                    </a:lnTo>
                    <a:lnTo>
                      <a:pt x="195" y="54"/>
                    </a:lnTo>
                    <a:lnTo>
                      <a:pt x="210" y="42"/>
                    </a:lnTo>
                    <a:lnTo>
                      <a:pt x="222" y="30"/>
                    </a:lnTo>
                    <a:lnTo>
                      <a:pt x="231" y="20"/>
                    </a:lnTo>
                    <a:lnTo>
                      <a:pt x="236" y="12"/>
                    </a:lnTo>
                    <a:lnTo>
                      <a:pt x="239" y="8"/>
                    </a:lnTo>
                    <a:lnTo>
                      <a:pt x="221" y="0"/>
                    </a:lnTo>
                    <a:lnTo>
                      <a:pt x="219" y="3"/>
                    </a:lnTo>
                    <a:lnTo>
                      <a:pt x="215" y="9"/>
                    </a:lnTo>
                    <a:lnTo>
                      <a:pt x="207" y="18"/>
                    </a:lnTo>
                    <a:lnTo>
                      <a:pt x="197" y="29"/>
                    </a:lnTo>
                    <a:lnTo>
                      <a:pt x="183" y="39"/>
                    </a:lnTo>
                    <a:lnTo>
                      <a:pt x="167" y="47"/>
                    </a:lnTo>
                    <a:lnTo>
                      <a:pt x="144" y="53"/>
                    </a:lnTo>
                    <a:lnTo>
                      <a:pt x="119" y="56"/>
                    </a:lnTo>
                    <a:close/>
                  </a:path>
                </a:pathLst>
              </a:custGeom>
              <a:grpFill/>
              <a:ln w="0">
                <a:noFill/>
                <a:prstDash val="solid"/>
                <a:round/>
                <a:headEnd/>
                <a:tailEnd/>
              </a:ln>
              <a:effectLst/>
            </p:spPr>
            <p:txBody>
              <a:bodyPr/>
              <a:lstStyle/>
              <a:p>
                <a:endParaRPr lang="en-US"/>
              </a:p>
            </p:txBody>
          </p:sp>
          <p:sp>
            <p:nvSpPr>
              <p:cNvPr id="404" name="Freeform 221"/>
              <p:cNvSpPr>
                <a:spLocks/>
              </p:cNvSpPr>
              <p:nvPr/>
            </p:nvSpPr>
            <p:spPr bwMode="gray">
              <a:xfrm>
                <a:off x="2411" y="2675"/>
                <a:ext cx="189" cy="414"/>
              </a:xfrm>
              <a:custGeom>
                <a:avLst/>
                <a:gdLst/>
                <a:ahLst/>
                <a:cxnLst>
                  <a:cxn ang="0">
                    <a:pos x="49" y="375"/>
                  </a:cxn>
                  <a:cxn ang="0">
                    <a:pos x="46" y="373"/>
                  </a:cxn>
                  <a:cxn ang="0">
                    <a:pos x="45" y="370"/>
                  </a:cxn>
                  <a:cxn ang="0">
                    <a:pos x="43" y="367"/>
                  </a:cxn>
                  <a:cxn ang="0">
                    <a:pos x="42" y="363"/>
                  </a:cxn>
                  <a:cxn ang="0">
                    <a:pos x="42" y="150"/>
                  </a:cxn>
                  <a:cxn ang="0">
                    <a:pos x="43" y="145"/>
                  </a:cxn>
                  <a:cxn ang="0">
                    <a:pos x="45" y="141"/>
                  </a:cxn>
                  <a:cxn ang="0">
                    <a:pos x="46" y="139"/>
                  </a:cxn>
                  <a:cxn ang="0">
                    <a:pos x="49" y="138"/>
                  </a:cxn>
                  <a:cxn ang="0">
                    <a:pos x="189" y="138"/>
                  </a:cxn>
                  <a:cxn ang="0">
                    <a:pos x="189" y="97"/>
                  </a:cxn>
                  <a:cxn ang="0">
                    <a:pos x="153" y="97"/>
                  </a:cxn>
                  <a:cxn ang="0">
                    <a:pos x="105" y="7"/>
                  </a:cxn>
                  <a:cxn ang="0">
                    <a:pos x="102" y="4"/>
                  </a:cxn>
                  <a:cxn ang="0">
                    <a:pos x="97" y="1"/>
                  </a:cxn>
                  <a:cxn ang="0">
                    <a:pos x="93" y="0"/>
                  </a:cxn>
                  <a:cxn ang="0">
                    <a:pos x="87" y="0"/>
                  </a:cxn>
                  <a:cxn ang="0">
                    <a:pos x="82" y="1"/>
                  </a:cxn>
                  <a:cxn ang="0">
                    <a:pos x="78" y="4"/>
                  </a:cxn>
                  <a:cxn ang="0">
                    <a:pos x="75" y="9"/>
                  </a:cxn>
                  <a:cxn ang="0">
                    <a:pos x="73" y="13"/>
                  </a:cxn>
                  <a:cxn ang="0">
                    <a:pos x="73" y="19"/>
                  </a:cxn>
                  <a:cxn ang="0">
                    <a:pos x="75" y="24"/>
                  </a:cxn>
                  <a:cxn ang="0">
                    <a:pos x="114" y="97"/>
                  </a:cxn>
                  <a:cxn ang="0">
                    <a:pos x="42" y="97"/>
                  </a:cxn>
                  <a:cxn ang="0">
                    <a:pos x="25" y="102"/>
                  </a:cxn>
                  <a:cxn ang="0">
                    <a:pos x="13" y="111"/>
                  </a:cxn>
                  <a:cxn ang="0">
                    <a:pos x="4" y="126"/>
                  </a:cxn>
                  <a:cxn ang="0">
                    <a:pos x="0" y="144"/>
                  </a:cxn>
                  <a:cxn ang="0">
                    <a:pos x="0" y="369"/>
                  </a:cxn>
                  <a:cxn ang="0">
                    <a:pos x="4" y="387"/>
                  </a:cxn>
                  <a:cxn ang="0">
                    <a:pos x="13" y="400"/>
                  </a:cxn>
                  <a:cxn ang="0">
                    <a:pos x="25" y="411"/>
                  </a:cxn>
                  <a:cxn ang="0">
                    <a:pos x="42" y="414"/>
                  </a:cxn>
                  <a:cxn ang="0">
                    <a:pos x="189" y="414"/>
                  </a:cxn>
                  <a:cxn ang="0">
                    <a:pos x="189" y="375"/>
                  </a:cxn>
                  <a:cxn ang="0">
                    <a:pos x="49" y="375"/>
                  </a:cxn>
                </a:cxnLst>
                <a:rect l="0" t="0" r="r" b="b"/>
                <a:pathLst>
                  <a:path w="189" h="414">
                    <a:moveTo>
                      <a:pt x="49" y="375"/>
                    </a:moveTo>
                    <a:lnTo>
                      <a:pt x="46" y="373"/>
                    </a:lnTo>
                    <a:lnTo>
                      <a:pt x="45" y="370"/>
                    </a:lnTo>
                    <a:lnTo>
                      <a:pt x="43" y="367"/>
                    </a:lnTo>
                    <a:lnTo>
                      <a:pt x="42" y="363"/>
                    </a:lnTo>
                    <a:lnTo>
                      <a:pt x="42" y="150"/>
                    </a:lnTo>
                    <a:lnTo>
                      <a:pt x="43" y="145"/>
                    </a:lnTo>
                    <a:lnTo>
                      <a:pt x="45" y="141"/>
                    </a:lnTo>
                    <a:lnTo>
                      <a:pt x="46" y="139"/>
                    </a:lnTo>
                    <a:lnTo>
                      <a:pt x="49" y="138"/>
                    </a:lnTo>
                    <a:lnTo>
                      <a:pt x="189" y="138"/>
                    </a:lnTo>
                    <a:lnTo>
                      <a:pt x="189" y="97"/>
                    </a:lnTo>
                    <a:lnTo>
                      <a:pt x="153" y="97"/>
                    </a:lnTo>
                    <a:lnTo>
                      <a:pt x="105" y="7"/>
                    </a:lnTo>
                    <a:lnTo>
                      <a:pt x="102" y="4"/>
                    </a:lnTo>
                    <a:lnTo>
                      <a:pt x="97" y="1"/>
                    </a:lnTo>
                    <a:lnTo>
                      <a:pt x="93" y="0"/>
                    </a:lnTo>
                    <a:lnTo>
                      <a:pt x="87" y="0"/>
                    </a:lnTo>
                    <a:lnTo>
                      <a:pt x="82" y="1"/>
                    </a:lnTo>
                    <a:lnTo>
                      <a:pt x="78" y="4"/>
                    </a:lnTo>
                    <a:lnTo>
                      <a:pt x="75" y="9"/>
                    </a:lnTo>
                    <a:lnTo>
                      <a:pt x="73" y="13"/>
                    </a:lnTo>
                    <a:lnTo>
                      <a:pt x="73" y="19"/>
                    </a:lnTo>
                    <a:lnTo>
                      <a:pt x="75" y="24"/>
                    </a:lnTo>
                    <a:lnTo>
                      <a:pt x="114" y="97"/>
                    </a:lnTo>
                    <a:lnTo>
                      <a:pt x="42" y="97"/>
                    </a:lnTo>
                    <a:lnTo>
                      <a:pt x="25" y="102"/>
                    </a:lnTo>
                    <a:lnTo>
                      <a:pt x="13" y="111"/>
                    </a:lnTo>
                    <a:lnTo>
                      <a:pt x="4" y="126"/>
                    </a:lnTo>
                    <a:lnTo>
                      <a:pt x="0" y="144"/>
                    </a:lnTo>
                    <a:lnTo>
                      <a:pt x="0" y="369"/>
                    </a:lnTo>
                    <a:lnTo>
                      <a:pt x="4" y="387"/>
                    </a:lnTo>
                    <a:lnTo>
                      <a:pt x="13" y="400"/>
                    </a:lnTo>
                    <a:lnTo>
                      <a:pt x="25" y="411"/>
                    </a:lnTo>
                    <a:lnTo>
                      <a:pt x="42" y="414"/>
                    </a:lnTo>
                    <a:lnTo>
                      <a:pt x="189" y="414"/>
                    </a:lnTo>
                    <a:lnTo>
                      <a:pt x="189" y="375"/>
                    </a:lnTo>
                    <a:lnTo>
                      <a:pt x="49" y="375"/>
                    </a:lnTo>
                    <a:close/>
                  </a:path>
                </a:pathLst>
              </a:custGeom>
              <a:grpFill/>
              <a:ln w="0">
                <a:noFill/>
                <a:prstDash val="solid"/>
                <a:round/>
                <a:headEnd/>
                <a:tailEnd/>
              </a:ln>
              <a:effectLst/>
            </p:spPr>
            <p:txBody>
              <a:bodyPr/>
              <a:lstStyle/>
              <a:p>
                <a:endParaRPr lang="en-US"/>
              </a:p>
            </p:txBody>
          </p:sp>
          <p:sp>
            <p:nvSpPr>
              <p:cNvPr id="405" name="Freeform 222"/>
              <p:cNvSpPr>
                <a:spLocks/>
              </p:cNvSpPr>
              <p:nvPr/>
            </p:nvSpPr>
            <p:spPr bwMode="gray">
              <a:xfrm>
                <a:off x="2600" y="2675"/>
                <a:ext cx="189" cy="414"/>
              </a:xfrm>
              <a:custGeom>
                <a:avLst/>
                <a:gdLst/>
                <a:ahLst/>
                <a:cxnLst>
                  <a:cxn ang="0">
                    <a:pos x="189" y="369"/>
                  </a:cxn>
                  <a:cxn ang="0">
                    <a:pos x="189" y="144"/>
                  </a:cxn>
                  <a:cxn ang="0">
                    <a:pos x="186" y="126"/>
                  </a:cxn>
                  <a:cxn ang="0">
                    <a:pos x="177" y="111"/>
                  </a:cxn>
                  <a:cxn ang="0">
                    <a:pos x="163" y="102"/>
                  </a:cxn>
                  <a:cxn ang="0">
                    <a:pos x="147" y="97"/>
                  </a:cxn>
                  <a:cxn ang="0">
                    <a:pos x="75" y="97"/>
                  </a:cxn>
                  <a:cxn ang="0">
                    <a:pos x="114" y="24"/>
                  </a:cxn>
                  <a:cxn ang="0">
                    <a:pos x="115" y="19"/>
                  </a:cxn>
                  <a:cxn ang="0">
                    <a:pos x="115" y="13"/>
                  </a:cxn>
                  <a:cxn ang="0">
                    <a:pos x="114" y="9"/>
                  </a:cxn>
                  <a:cxn ang="0">
                    <a:pos x="111" y="4"/>
                  </a:cxn>
                  <a:cxn ang="0">
                    <a:pos x="106" y="1"/>
                  </a:cxn>
                  <a:cxn ang="0">
                    <a:pos x="102" y="0"/>
                  </a:cxn>
                  <a:cxn ang="0">
                    <a:pos x="97" y="0"/>
                  </a:cxn>
                  <a:cxn ang="0">
                    <a:pos x="91" y="1"/>
                  </a:cxn>
                  <a:cxn ang="0">
                    <a:pos x="87" y="4"/>
                  </a:cxn>
                  <a:cxn ang="0">
                    <a:pos x="84" y="7"/>
                  </a:cxn>
                  <a:cxn ang="0">
                    <a:pos x="37" y="97"/>
                  </a:cxn>
                  <a:cxn ang="0">
                    <a:pos x="0" y="97"/>
                  </a:cxn>
                  <a:cxn ang="0">
                    <a:pos x="0" y="138"/>
                  </a:cxn>
                  <a:cxn ang="0">
                    <a:pos x="139" y="138"/>
                  </a:cxn>
                  <a:cxn ang="0">
                    <a:pos x="142" y="139"/>
                  </a:cxn>
                  <a:cxn ang="0">
                    <a:pos x="145" y="141"/>
                  </a:cxn>
                  <a:cxn ang="0">
                    <a:pos x="147" y="145"/>
                  </a:cxn>
                  <a:cxn ang="0">
                    <a:pos x="147" y="150"/>
                  </a:cxn>
                  <a:cxn ang="0">
                    <a:pos x="147" y="363"/>
                  </a:cxn>
                  <a:cxn ang="0">
                    <a:pos x="147" y="367"/>
                  </a:cxn>
                  <a:cxn ang="0">
                    <a:pos x="145" y="370"/>
                  </a:cxn>
                  <a:cxn ang="0">
                    <a:pos x="142" y="373"/>
                  </a:cxn>
                  <a:cxn ang="0">
                    <a:pos x="139" y="375"/>
                  </a:cxn>
                  <a:cxn ang="0">
                    <a:pos x="0" y="375"/>
                  </a:cxn>
                  <a:cxn ang="0">
                    <a:pos x="0" y="414"/>
                  </a:cxn>
                  <a:cxn ang="0">
                    <a:pos x="147" y="414"/>
                  </a:cxn>
                  <a:cxn ang="0">
                    <a:pos x="163" y="411"/>
                  </a:cxn>
                  <a:cxn ang="0">
                    <a:pos x="177" y="400"/>
                  </a:cxn>
                  <a:cxn ang="0">
                    <a:pos x="186" y="387"/>
                  </a:cxn>
                  <a:cxn ang="0">
                    <a:pos x="189" y="369"/>
                  </a:cxn>
                </a:cxnLst>
                <a:rect l="0" t="0" r="r" b="b"/>
                <a:pathLst>
                  <a:path w="189" h="414">
                    <a:moveTo>
                      <a:pt x="189" y="369"/>
                    </a:moveTo>
                    <a:lnTo>
                      <a:pt x="189" y="144"/>
                    </a:lnTo>
                    <a:lnTo>
                      <a:pt x="186" y="126"/>
                    </a:lnTo>
                    <a:lnTo>
                      <a:pt x="177" y="111"/>
                    </a:lnTo>
                    <a:lnTo>
                      <a:pt x="163" y="102"/>
                    </a:lnTo>
                    <a:lnTo>
                      <a:pt x="147" y="97"/>
                    </a:lnTo>
                    <a:lnTo>
                      <a:pt x="75" y="97"/>
                    </a:lnTo>
                    <a:lnTo>
                      <a:pt x="114" y="24"/>
                    </a:lnTo>
                    <a:lnTo>
                      <a:pt x="115" y="19"/>
                    </a:lnTo>
                    <a:lnTo>
                      <a:pt x="115" y="13"/>
                    </a:lnTo>
                    <a:lnTo>
                      <a:pt x="114" y="9"/>
                    </a:lnTo>
                    <a:lnTo>
                      <a:pt x="111" y="4"/>
                    </a:lnTo>
                    <a:lnTo>
                      <a:pt x="106" y="1"/>
                    </a:lnTo>
                    <a:lnTo>
                      <a:pt x="102" y="0"/>
                    </a:lnTo>
                    <a:lnTo>
                      <a:pt x="97" y="0"/>
                    </a:lnTo>
                    <a:lnTo>
                      <a:pt x="91" y="1"/>
                    </a:lnTo>
                    <a:lnTo>
                      <a:pt x="87" y="4"/>
                    </a:lnTo>
                    <a:lnTo>
                      <a:pt x="84" y="7"/>
                    </a:lnTo>
                    <a:lnTo>
                      <a:pt x="37" y="97"/>
                    </a:lnTo>
                    <a:lnTo>
                      <a:pt x="0" y="97"/>
                    </a:lnTo>
                    <a:lnTo>
                      <a:pt x="0" y="138"/>
                    </a:lnTo>
                    <a:lnTo>
                      <a:pt x="139" y="138"/>
                    </a:lnTo>
                    <a:lnTo>
                      <a:pt x="142" y="139"/>
                    </a:lnTo>
                    <a:lnTo>
                      <a:pt x="145" y="141"/>
                    </a:lnTo>
                    <a:lnTo>
                      <a:pt x="147" y="145"/>
                    </a:lnTo>
                    <a:lnTo>
                      <a:pt x="147" y="150"/>
                    </a:lnTo>
                    <a:lnTo>
                      <a:pt x="147" y="363"/>
                    </a:lnTo>
                    <a:lnTo>
                      <a:pt x="147" y="367"/>
                    </a:lnTo>
                    <a:lnTo>
                      <a:pt x="145" y="370"/>
                    </a:lnTo>
                    <a:lnTo>
                      <a:pt x="142" y="373"/>
                    </a:lnTo>
                    <a:lnTo>
                      <a:pt x="139" y="375"/>
                    </a:lnTo>
                    <a:lnTo>
                      <a:pt x="0" y="375"/>
                    </a:lnTo>
                    <a:lnTo>
                      <a:pt x="0" y="414"/>
                    </a:lnTo>
                    <a:lnTo>
                      <a:pt x="147" y="414"/>
                    </a:lnTo>
                    <a:lnTo>
                      <a:pt x="163" y="411"/>
                    </a:lnTo>
                    <a:lnTo>
                      <a:pt x="177" y="400"/>
                    </a:lnTo>
                    <a:lnTo>
                      <a:pt x="186" y="387"/>
                    </a:lnTo>
                    <a:lnTo>
                      <a:pt x="189" y="369"/>
                    </a:lnTo>
                    <a:close/>
                  </a:path>
                </a:pathLst>
              </a:custGeom>
              <a:grpFill/>
              <a:ln w="0">
                <a:noFill/>
                <a:prstDash val="solid"/>
                <a:round/>
                <a:headEnd/>
                <a:tailEnd/>
              </a:ln>
              <a:effectLst/>
            </p:spPr>
            <p:txBody>
              <a:bodyPr/>
              <a:lstStyle/>
              <a:p>
                <a:endParaRPr lang="en-US"/>
              </a:p>
            </p:txBody>
          </p:sp>
        </p:grpSp>
        <p:grpSp>
          <p:nvGrpSpPr>
            <p:cNvPr id="348" name="Group 28"/>
            <p:cNvGrpSpPr>
              <a:grpSpLocks/>
            </p:cNvGrpSpPr>
            <p:nvPr/>
          </p:nvGrpSpPr>
          <p:grpSpPr bwMode="auto">
            <a:xfrm>
              <a:off x="2084067" y="3474852"/>
              <a:ext cx="441351" cy="417846"/>
              <a:chOff x="3422" y="1550"/>
              <a:chExt cx="330" cy="313"/>
            </a:xfrm>
            <a:grpFill/>
          </p:grpSpPr>
          <p:sp>
            <p:nvSpPr>
              <p:cNvPr id="399" name="AutoShape 29"/>
              <p:cNvSpPr>
                <a:spLocks noChangeArrowheads="1"/>
              </p:cNvSpPr>
              <p:nvPr/>
            </p:nvSpPr>
            <p:spPr bwMode="gray">
              <a:xfrm>
                <a:off x="3422" y="1614"/>
                <a:ext cx="330" cy="249"/>
              </a:xfrm>
              <a:prstGeom prst="roundRect">
                <a:avLst>
                  <a:gd name="adj" fmla="val 16667"/>
                </a:avLst>
              </a:prstGeom>
              <a:grpFill/>
              <a:ln w="19050" algn="ctr">
                <a:noFill/>
                <a:round/>
                <a:headEnd/>
                <a:tailEnd/>
              </a:ln>
              <a:effectLst/>
            </p:spPr>
            <p:txBody>
              <a:bodyPr wrap="none" anchor="ctr"/>
              <a:lstStyle/>
              <a:p>
                <a:pPr algn="l"/>
                <a:endParaRPr lang="en-US"/>
              </a:p>
            </p:txBody>
          </p:sp>
          <p:sp>
            <p:nvSpPr>
              <p:cNvPr id="400" name="AutoShape 30"/>
              <p:cNvSpPr>
                <a:spLocks noChangeArrowheads="1"/>
              </p:cNvSpPr>
              <p:nvPr/>
            </p:nvSpPr>
            <p:spPr bwMode="gray">
              <a:xfrm>
                <a:off x="3522" y="1550"/>
                <a:ext cx="122" cy="113"/>
              </a:xfrm>
              <a:custGeom>
                <a:avLst/>
                <a:gdLst>
                  <a:gd name="T0" fmla="*/ 61 w 21600"/>
                  <a:gd name="T1" fmla="*/ 0 h 21600"/>
                  <a:gd name="T2" fmla="*/ 15 w 21600"/>
                  <a:gd name="T3" fmla="*/ 57 h 21600"/>
                  <a:gd name="T4" fmla="*/ 61 w 21600"/>
                  <a:gd name="T5" fmla="*/ 28 h 21600"/>
                  <a:gd name="T6" fmla="*/ 107 w 21600"/>
                  <a:gd name="T7" fmla="*/ 57 h 21600"/>
                  <a:gd name="T8" fmla="*/ 0 60000 65536"/>
                  <a:gd name="T9" fmla="*/ 0 60000 65536"/>
                  <a:gd name="T10" fmla="*/ 0 60000 65536"/>
                  <a:gd name="T11" fmla="*/ 0 60000 65536"/>
                  <a:gd name="T12" fmla="*/ 0 w 21600"/>
                  <a:gd name="T13" fmla="*/ 0 h 21600"/>
                  <a:gd name="T14" fmla="*/ 21600 w 21600"/>
                  <a:gd name="T15" fmla="*/ 764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pFill/>
              <a:ln w="19050" algn="ctr">
                <a:noFill/>
                <a:miter lim="800000"/>
                <a:headEnd/>
                <a:tailEnd/>
              </a:ln>
              <a:effectLst/>
            </p:spPr>
            <p:txBody>
              <a:bodyPr wrap="none" anchor="ctr"/>
              <a:lstStyle/>
              <a:p>
                <a:pPr algn="l"/>
                <a:endParaRPr lang="en-US"/>
              </a:p>
            </p:txBody>
          </p:sp>
        </p:grpSp>
        <p:grpSp>
          <p:nvGrpSpPr>
            <p:cNvPr id="349" name="Group 70"/>
            <p:cNvGrpSpPr/>
            <p:nvPr/>
          </p:nvGrpSpPr>
          <p:grpSpPr>
            <a:xfrm>
              <a:off x="2195742" y="1628800"/>
              <a:ext cx="255932" cy="370840"/>
              <a:chOff x="2066077" y="1203778"/>
              <a:chExt cx="311151" cy="450851"/>
            </a:xfrm>
            <a:grpFill/>
          </p:grpSpPr>
          <p:sp>
            <p:nvSpPr>
              <p:cNvPr id="397" name="Freeform 92"/>
              <p:cNvSpPr>
                <a:spLocks/>
              </p:cNvSpPr>
              <p:nvPr/>
            </p:nvSpPr>
            <p:spPr bwMode="auto">
              <a:xfrm>
                <a:off x="2066077" y="1203778"/>
                <a:ext cx="156693" cy="450850"/>
              </a:xfrm>
              <a:custGeom>
                <a:avLst/>
                <a:gdLst/>
                <a:ahLst/>
                <a:cxnLst>
                  <a:cxn ang="0">
                    <a:pos x="128" y="336"/>
                  </a:cxn>
                  <a:cxn ang="0">
                    <a:pos x="128" y="294"/>
                  </a:cxn>
                  <a:cxn ang="0">
                    <a:pos x="113" y="286"/>
                  </a:cxn>
                  <a:cxn ang="0">
                    <a:pos x="102" y="273"/>
                  </a:cxn>
                  <a:cxn ang="0">
                    <a:pos x="99" y="255"/>
                  </a:cxn>
                  <a:cxn ang="0">
                    <a:pos x="102" y="238"/>
                  </a:cxn>
                  <a:cxn ang="0">
                    <a:pos x="111" y="226"/>
                  </a:cxn>
                  <a:cxn ang="0">
                    <a:pos x="123" y="217"/>
                  </a:cxn>
                  <a:cxn ang="0">
                    <a:pos x="140" y="214"/>
                  </a:cxn>
                  <a:cxn ang="0">
                    <a:pos x="140" y="169"/>
                  </a:cxn>
                  <a:cxn ang="0">
                    <a:pos x="71" y="169"/>
                  </a:cxn>
                  <a:cxn ang="0">
                    <a:pos x="71" y="142"/>
                  </a:cxn>
                  <a:cxn ang="0">
                    <a:pos x="74" y="115"/>
                  </a:cxn>
                  <a:cxn ang="0">
                    <a:pos x="80" y="93"/>
                  </a:cxn>
                  <a:cxn ang="0">
                    <a:pos x="89" y="73"/>
                  </a:cxn>
                  <a:cxn ang="0">
                    <a:pos x="102" y="57"/>
                  </a:cxn>
                  <a:cxn ang="0">
                    <a:pos x="119" y="48"/>
                  </a:cxn>
                  <a:cxn ang="0">
                    <a:pos x="140" y="43"/>
                  </a:cxn>
                  <a:cxn ang="0">
                    <a:pos x="140" y="0"/>
                  </a:cxn>
                  <a:cxn ang="0">
                    <a:pos x="113" y="3"/>
                  </a:cxn>
                  <a:cxn ang="0">
                    <a:pos x="89" y="13"/>
                  </a:cxn>
                  <a:cxn ang="0">
                    <a:pos x="69" y="30"/>
                  </a:cxn>
                  <a:cxn ang="0">
                    <a:pos x="53" y="52"/>
                  </a:cxn>
                  <a:cxn ang="0">
                    <a:pos x="39" y="78"/>
                  </a:cxn>
                  <a:cxn ang="0">
                    <a:pos x="32" y="108"/>
                  </a:cxn>
                  <a:cxn ang="0">
                    <a:pos x="29" y="141"/>
                  </a:cxn>
                  <a:cxn ang="0">
                    <a:pos x="29" y="169"/>
                  </a:cxn>
                  <a:cxn ang="0">
                    <a:pos x="0" y="169"/>
                  </a:cxn>
                  <a:cxn ang="0">
                    <a:pos x="0" y="402"/>
                  </a:cxn>
                  <a:cxn ang="0">
                    <a:pos x="140" y="402"/>
                  </a:cxn>
                  <a:cxn ang="0">
                    <a:pos x="140" y="348"/>
                  </a:cxn>
                  <a:cxn ang="0">
                    <a:pos x="135" y="346"/>
                  </a:cxn>
                  <a:cxn ang="0">
                    <a:pos x="131" y="343"/>
                  </a:cxn>
                  <a:cxn ang="0">
                    <a:pos x="128" y="340"/>
                  </a:cxn>
                  <a:cxn ang="0">
                    <a:pos x="128" y="336"/>
                  </a:cxn>
                </a:cxnLst>
                <a:rect l="0" t="0" r="r" b="b"/>
                <a:pathLst>
                  <a:path w="140" h="402">
                    <a:moveTo>
                      <a:pt x="128" y="336"/>
                    </a:moveTo>
                    <a:lnTo>
                      <a:pt x="128" y="294"/>
                    </a:lnTo>
                    <a:lnTo>
                      <a:pt x="113" y="286"/>
                    </a:lnTo>
                    <a:lnTo>
                      <a:pt x="102" y="273"/>
                    </a:lnTo>
                    <a:lnTo>
                      <a:pt x="99" y="255"/>
                    </a:lnTo>
                    <a:lnTo>
                      <a:pt x="102" y="238"/>
                    </a:lnTo>
                    <a:lnTo>
                      <a:pt x="111" y="226"/>
                    </a:lnTo>
                    <a:lnTo>
                      <a:pt x="123" y="217"/>
                    </a:lnTo>
                    <a:lnTo>
                      <a:pt x="140" y="214"/>
                    </a:lnTo>
                    <a:lnTo>
                      <a:pt x="140" y="169"/>
                    </a:lnTo>
                    <a:lnTo>
                      <a:pt x="71" y="169"/>
                    </a:lnTo>
                    <a:lnTo>
                      <a:pt x="71" y="142"/>
                    </a:lnTo>
                    <a:lnTo>
                      <a:pt x="74" y="115"/>
                    </a:lnTo>
                    <a:lnTo>
                      <a:pt x="80" y="93"/>
                    </a:lnTo>
                    <a:lnTo>
                      <a:pt x="89" y="73"/>
                    </a:lnTo>
                    <a:lnTo>
                      <a:pt x="102" y="57"/>
                    </a:lnTo>
                    <a:lnTo>
                      <a:pt x="119" y="48"/>
                    </a:lnTo>
                    <a:lnTo>
                      <a:pt x="140" y="43"/>
                    </a:lnTo>
                    <a:lnTo>
                      <a:pt x="140" y="0"/>
                    </a:lnTo>
                    <a:lnTo>
                      <a:pt x="113" y="3"/>
                    </a:lnTo>
                    <a:lnTo>
                      <a:pt x="89" y="13"/>
                    </a:lnTo>
                    <a:lnTo>
                      <a:pt x="69" y="30"/>
                    </a:lnTo>
                    <a:lnTo>
                      <a:pt x="53" y="52"/>
                    </a:lnTo>
                    <a:lnTo>
                      <a:pt x="39" y="78"/>
                    </a:lnTo>
                    <a:lnTo>
                      <a:pt x="32" y="108"/>
                    </a:lnTo>
                    <a:lnTo>
                      <a:pt x="29" y="141"/>
                    </a:lnTo>
                    <a:lnTo>
                      <a:pt x="29" y="169"/>
                    </a:lnTo>
                    <a:lnTo>
                      <a:pt x="0" y="169"/>
                    </a:lnTo>
                    <a:lnTo>
                      <a:pt x="0" y="402"/>
                    </a:lnTo>
                    <a:lnTo>
                      <a:pt x="140" y="402"/>
                    </a:lnTo>
                    <a:lnTo>
                      <a:pt x="140" y="348"/>
                    </a:lnTo>
                    <a:lnTo>
                      <a:pt x="135" y="346"/>
                    </a:lnTo>
                    <a:lnTo>
                      <a:pt x="131" y="343"/>
                    </a:lnTo>
                    <a:lnTo>
                      <a:pt x="128" y="340"/>
                    </a:lnTo>
                    <a:lnTo>
                      <a:pt x="128" y="336"/>
                    </a:lnTo>
                    <a:close/>
                  </a:path>
                </a:pathLst>
              </a:custGeom>
              <a:grpFill/>
              <a:ln w="0">
                <a:noFill/>
                <a:prstDash val="solid"/>
                <a:round/>
                <a:headEnd/>
                <a:tailEnd/>
              </a:ln>
              <a:effectLst/>
            </p:spPr>
            <p:txBody>
              <a:bodyPr/>
              <a:lstStyle/>
              <a:p>
                <a:endParaRPr lang="en-US"/>
              </a:p>
            </p:txBody>
          </p:sp>
          <p:sp>
            <p:nvSpPr>
              <p:cNvPr id="398" name="Freeform 93"/>
              <p:cNvSpPr>
                <a:spLocks/>
              </p:cNvSpPr>
              <p:nvPr/>
            </p:nvSpPr>
            <p:spPr bwMode="auto">
              <a:xfrm>
                <a:off x="2222772" y="1203779"/>
                <a:ext cx="154456" cy="450850"/>
              </a:xfrm>
              <a:custGeom>
                <a:avLst/>
                <a:gdLst/>
                <a:ahLst/>
                <a:cxnLst>
                  <a:cxn ang="0">
                    <a:pos x="138" y="169"/>
                  </a:cxn>
                  <a:cxn ang="0">
                    <a:pos x="111" y="169"/>
                  </a:cxn>
                  <a:cxn ang="0">
                    <a:pos x="111" y="141"/>
                  </a:cxn>
                  <a:cxn ang="0">
                    <a:pos x="111" y="141"/>
                  </a:cxn>
                  <a:cxn ang="0">
                    <a:pos x="108" y="108"/>
                  </a:cxn>
                  <a:cxn ang="0">
                    <a:pos x="100" y="78"/>
                  </a:cxn>
                  <a:cxn ang="0">
                    <a:pos x="87" y="52"/>
                  </a:cxn>
                  <a:cxn ang="0">
                    <a:pos x="70" y="30"/>
                  </a:cxn>
                  <a:cxn ang="0">
                    <a:pos x="49" y="13"/>
                  </a:cxn>
                  <a:cxn ang="0">
                    <a:pos x="27" y="3"/>
                  </a:cxn>
                  <a:cxn ang="0">
                    <a:pos x="0" y="0"/>
                  </a:cxn>
                  <a:cxn ang="0">
                    <a:pos x="0" y="43"/>
                  </a:cxn>
                  <a:cxn ang="0">
                    <a:pos x="19" y="48"/>
                  </a:cxn>
                  <a:cxn ang="0">
                    <a:pos x="37" y="57"/>
                  </a:cxn>
                  <a:cxn ang="0">
                    <a:pos x="51" y="73"/>
                  </a:cxn>
                  <a:cxn ang="0">
                    <a:pos x="60" y="93"/>
                  </a:cxn>
                  <a:cxn ang="0">
                    <a:pos x="66" y="115"/>
                  </a:cxn>
                  <a:cxn ang="0">
                    <a:pos x="69" y="142"/>
                  </a:cxn>
                  <a:cxn ang="0">
                    <a:pos x="69" y="169"/>
                  </a:cxn>
                  <a:cxn ang="0">
                    <a:pos x="0" y="169"/>
                  </a:cxn>
                  <a:cxn ang="0">
                    <a:pos x="0" y="214"/>
                  </a:cxn>
                  <a:cxn ang="0">
                    <a:pos x="16" y="217"/>
                  </a:cxn>
                  <a:cxn ang="0">
                    <a:pos x="28" y="226"/>
                  </a:cxn>
                  <a:cxn ang="0">
                    <a:pos x="37" y="238"/>
                  </a:cxn>
                  <a:cxn ang="0">
                    <a:pos x="40" y="255"/>
                  </a:cxn>
                  <a:cxn ang="0">
                    <a:pos x="37" y="273"/>
                  </a:cxn>
                  <a:cxn ang="0">
                    <a:pos x="27" y="286"/>
                  </a:cxn>
                  <a:cxn ang="0">
                    <a:pos x="12" y="294"/>
                  </a:cxn>
                  <a:cxn ang="0">
                    <a:pos x="12" y="336"/>
                  </a:cxn>
                  <a:cxn ang="0">
                    <a:pos x="10" y="340"/>
                  </a:cxn>
                  <a:cxn ang="0">
                    <a:pos x="9" y="343"/>
                  </a:cxn>
                  <a:cxn ang="0">
                    <a:pos x="4" y="346"/>
                  </a:cxn>
                  <a:cxn ang="0">
                    <a:pos x="0" y="348"/>
                  </a:cxn>
                  <a:cxn ang="0">
                    <a:pos x="0" y="402"/>
                  </a:cxn>
                  <a:cxn ang="0">
                    <a:pos x="138" y="402"/>
                  </a:cxn>
                  <a:cxn ang="0">
                    <a:pos x="138" y="169"/>
                  </a:cxn>
                </a:cxnLst>
                <a:rect l="0" t="0" r="r" b="b"/>
                <a:pathLst>
                  <a:path w="138" h="402">
                    <a:moveTo>
                      <a:pt x="138" y="169"/>
                    </a:moveTo>
                    <a:lnTo>
                      <a:pt x="111" y="169"/>
                    </a:lnTo>
                    <a:lnTo>
                      <a:pt x="111" y="141"/>
                    </a:lnTo>
                    <a:lnTo>
                      <a:pt x="111" y="141"/>
                    </a:lnTo>
                    <a:lnTo>
                      <a:pt x="108" y="108"/>
                    </a:lnTo>
                    <a:lnTo>
                      <a:pt x="100" y="78"/>
                    </a:lnTo>
                    <a:lnTo>
                      <a:pt x="87" y="52"/>
                    </a:lnTo>
                    <a:lnTo>
                      <a:pt x="70" y="30"/>
                    </a:lnTo>
                    <a:lnTo>
                      <a:pt x="49" y="13"/>
                    </a:lnTo>
                    <a:lnTo>
                      <a:pt x="27" y="3"/>
                    </a:lnTo>
                    <a:lnTo>
                      <a:pt x="0" y="0"/>
                    </a:lnTo>
                    <a:lnTo>
                      <a:pt x="0" y="43"/>
                    </a:lnTo>
                    <a:lnTo>
                      <a:pt x="19" y="48"/>
                    </a:lnTo>
                    <a:lnTo>
                      <a:pt x="37" y="57"/>
                    </a:lnTo>
                    <a:lnTo>
                      <a:pt x="51" y="73"/>
                    </a:lnTo>
                    <a:lnTo>
                      <a:pt x="60" y="93"/>
                    </a:lnTo>
                    <a:lnTo>
                      <a:pt x="66" y="115"/>
                    </a:lnTo>
                    <a:lnTo>
                      <a:pt x="69" y="142"/>
                    </a:lnTo>
                    <a:lnTo>
                      <a:pt x="69" y="169"/>
                    </a:lnTo>
                    <a:lnTo>
                      <a:pt x="0" y="169"/>
                    </a:lnTo>
                    <a:lnTo>
                      <a:pt x="0" y="214"/>
                    </a:lnTo>
                    <a:lnTo>
                      <a:pt x="16" y="217"/>
                    </a:lnTo>
                    <a:lnTo>
                      <a:pt x="28" y="226"/>
                    </a:lnTo>
                    <a:lnTo>
                      <a:pt x="37" y="238"/>
                    </a:lnTo>
                    <a:lnTo>
                      <a:pt x="40" y="255"/>
                    </a:lnTo>
                    <a:lnTo>
                      <a:pt x="37" y="273"/>
                    </a:lnTo>
                    <a:lnTo>
                      <a:pt x="27" y="286"/>
                    </a:lnTo>
                    <a:lnTo>
                      <a:pt x="12" y="294"/>
                    </a:lnTo>
                    <a:lnTo>
                      <a:pt x="12" y="336"/>
                    </a:lnTo>
                    <a:lnTo>
                      <a:pt x="10" y="340"/>
                    </a:lnTo>
                    <a:lnTo>
                      <a:pt x="9" y="343"/>
                    </a:lnTo>
                    <a:lnTo>
                      <a:pt x="4" y="346"/>
                    </a:lnTo>
                    <a:lnTo>
                      <a:pt x="0" y="348"/>
                    </a:lnTo>
                    <a:lnTo>
                      <a:pt x="0" y="402"/>
                    </a:lnTo>
                    <a:lnTo>
                      <a:pt x="138" y="402"/>
                    </a:lnTo>
                    <a:lnTo>
                      <a:pt x="138" y="169"/>
                    </a:lnTo>
                    <a:close/>
                  </a:path>
                </a:pathLst>
              </a:custGeom>
              <a:grpFill/>
              <a:ln w="0">
                <a:noFill/>
                <a:prstDash val="solid"/>
                <a:round/>
                <a:headEnd/>
                <a:tailEnd/>
              </a:ln>
              <a:effectLst/>
            </p:spPr>
            <p:txBody>
              <a:bodyPr/>
              <a:lstStyle/>
              <a:p>
                <a:endParaRPr lang="en-US"/>
              </a:p>
            </p:txBody>
          </p:sp>
        </p:grpSp>
        <p:sp>
          <p:nvSpPr>
            <p:cNvPr id="350" name="Freeform 97"/>
            <p:cNvSpPr>
              <a:spLocks noEditPoints="1"/>
            </p:cNvSpPr>
            <p:nvPr/>
          </p:nvSpPr>
          <p:spPr bwMode="auto">
            <a:xfrm>
              <a:off x="1691680" y="1808820"/>
              <a:ext cx="313385" cy="370839"/>
            </a:xfrm>
            <a:custGeom>
              <a:avLst/>
              <a:gdLst/>
              <a:ahLst/>
              <a:cxnLst>
                <a:cxn ang="0">
                  <a:pos x="303" y="102"/>
                </a:cxn>
                <a:cxn ang="0">
                  <a:pos x="303" y="360"/>
                </a:cxn>
                <a:cxn ang="0">
                  <a:pos x="0" y="360"/>
                </a:cxn>
                <a:cxn ang="0">
                  <a:pos x="0" y="0"/>
                </a:cxn>
                <a:cxn ang="0">
                  <a:pos x="200" y="0"/>
                </a:cxn>
                <a:cxn ang="0">
                  <a:pos x="303" y="102"/>
                </a:cxn>
                <a:cxn ang="0">
                  <a:pos x="153" y="148"/>
                </a:cxn>
                <a:cxn ang="0">
                  <a:pos x="153" y="37"/>
                </a:cxn>
                <a:cxn ang="0">
                  <a:pos x="38" y="37"/>
                </a:cxn>
                <a:cxn ang="0">
                  <a:pos x="38" y="322"/>
                </a:cxn>
                <a:cxn ang="0">
                  <a:pos x="266" y="322"/>
                </a:cxn>
                <a:cxn ang="0">
                  <a:pos x="266" y="148"/>
                </a:cxn>
                <a:cxn ang="0">
                  <a:pos x="153" y="148"/>
                </a:cxn>
                <a:cxn ang="0">
                  <a:pos x="192" y="43"/>
                </a:cxn>
                <a:cxn ang="0">
                  <a:pos x="192" y="111"/>
                </a:cxn>
                <a:cxn ang="0">
                  <a:pos x="260" y="111"/>
                </a:cxn>
                <a:cxn ang="0">
                  <a:pos x="192" y="43"/>
                </a:cxn>
              </a:cxnLst>
              <a:rect l="0" t="0" r="r" b="b"/>
              <a:pathLst>
                <a:path w="303" h="360">
                  <a:moveTo>
                    <a:pt x="303" y="102"/>
                  </a:moveTo>
                  <a:lnTo>
                    <a:pt x="303" y="360"/>
                  </a:lnTo>
                  <a:lnTo>
                    <a:pt x="0" y="360"/>
                  </a:lnTo>
                  <a:lnTo>
                    <a:pt x="0" y="0"/>
                  </a:lnTo>
                  <a:lnTo>
                    <a:pt x="200" y="0"/>
                  </a:lnTo>
                  <a:lnTo>
                    <a:pt x="303" y="102"/>
                  </a:lnTo>
                  <a:close/>
                  <a:moveTo>
                    <a:pt x="153" y="148"/>
                  </a:moveTo>
                  <a:lnTo>
                    <a:pt x="153" y="37"/>
                  </a:lnTo>
                  <a:lnTo>
                    <a:pt x="38" y="37"/>
                  </a:lnTo>
                  <a:lnTo>
                    <a:pt x="38" y="322"/>
                  </a:lnTo>
                  <a:lnTo>
                    <a:pt x="266" y="322"/>
                  </a:lnTo>
                  <a:lnTo>
                    <a:pt x="266" y="148"/>
                  </a:lnTo>
                  <a:lnTo>
                    <a:pt x="153" y="148"/>
                  </a:lnTo>
                  <a:close/>
                  <a:moveTo>
                    <a:pt x="192" y="43"/>
                  </a:moveTo>
                  <a:lnTo>
                    <a:pt x="192" y="111"/>
                  </a:lnTo>
                  <a:lnTo>
                    <a:pt x="260" y="111"/>
                  </a:lnTo>
                  <a:lnTo>
                    <a:pt x="192" y="43"/>
                  </a:lnTo>
                  <a:close/>
                </a:path>
              </a:pathLst>
            </a:custGeom>
            <a:grpFill/>
            <a:ln w="0">
              <a:noFill/>
              <a:prstDash val="solid"/>
              <a:round/>
              <a:headEnd/>
              <a:tailEnd/>
            </a:ln>
            <a:effectLst/>
          </p:spPr>
          <p:txBody>
            <a:bodyPr/>
            <a:lstStyle/>
            <a:p>
              <a:endParaRPr lang="en-US"/>
            </a:p>
          </p:txBody>
        </p:sp>
        <p:grpSp>
          <p:nvGrpSpPr>
            <p:cNvPr id="351" name="Group 80"/>
            <p:cNvGrpSpPr/>
            <p:nvPr/>
          </p:nvGrpSpPr>
          <p:grpSpPr>
            <a:xfrm rot="17630253">
              <a:off x="1353576" y="2585222"/>
              <a:ext cx="555316" cy="891786"/>
              <a:chOff x="1118303" y="4679039"/>
              <a:chExt cx="675129" cy="1084197"/>
            </a:xfrm>
            <a:grpFill/>
          </p:grpSpPr>
          <p:sp>
            <p:nvSpPr>
              <p:cNvPr id="395" name="Freeform 22"/>
              <p:cNvSpPr>
                <a:spLocks noEditPoints="1"/>
              </p:cNvSpPr>
              <p:nvPr/>
            </p:nvSpPr>
            <p:spPr bwMode="auto">
              <a:xfrm>
                <a:off x="1118303" y="5132985"/>
                <a:ext cx="611944" cy="630251"/>
              </a:xfrm>
              <a:custGeom>
                <a:avLst/>
                <a:gdLst/>
                <a:ahLst/>
                <a:cxnLst>
                  <a:cxn ang="0">
                    <a:pos x="642" y="858"/>
                  </a:cxn>
                  <a:cxn ang="0">
                    <a:pos x="739" y="788"/>
                  </a:cxn>
                  <a:cxn ang="0">
                    <a:pos x="667" y="689"/>
                  </a:cxn>
                  <a:cxn ang="0">
                    <a:pos x="692" y="661"/>
                  </a:cxn>
                  <a:cxn ang="0">
                    <a:pos x="708" y="639"/>
                  </a:cxn>
                  <a:cxn ang="0">
                    <a:pos x="817" y="690"/>
                  </a:cxn>
                  <a:cxn ang="0">
                    <a:pos x="870" y="557"/>
                  </a:cxn>
                  <a:cxn ang="0">
                    <a:pos x="758" y="516"/>
                  </a:cxn>
                  <a:cxn ang="0">
                    <a:pos x="765" y="462"/>
                  </a:cxn>
                  <a:cxn ang="0">
                    <a:pos x="882" y="462"/>
                  </a:cxn>
                  <a:cxn ang="0">
                    <a:pos x="862" y="320"/>
                  </a:cxn>
                  <a:cxn ang="0">
                    <a:pos x="749" y="340"/>
                  </a:cxn>
                  <a:cxn ang="0">
                    <a:pos x="732" y="295"/>
                  </a:cxn>
                  <a:cxn ang="0">
                    <a:pos x="823" y="227"/>
                  </a:cxn>
                  <a:cxn ang="0">
                    <a:pos x="745" y="125"/>
                  </a:cxn>
                  <a:cxn ang="0">
                    <a:pos x="657" y="193"/>
                  </a:cxn>
                  <a:cxn ang="0">
                    <a:pos x="642" y="179"/>
                  </a:cxn>
                  <a:cxn ang="0">
                    <a:pos x="625" y="166"/>
                  </a:cxn>
                  <a:cxn ang="0">
                    <a:pos x="664" y="62"/>
                  </a:cxn>
                  <a:cxn ang="0">
                    <a:pos x="543" y="12"/>
                  </a:cxn>
                  <a:cxn ang="0">
                    <a:pos x="510" y="113"/>
                  </a:cxn>
                  <a:cxn ang="0">
                    <a:pos x="443" y="103"/>
                  </a:cxn>
                  <a:cxn ang="0">
                    <a:pos x="437" y="0"/>
                  </a:cxn>
                  <a:cxn ang="0">
                    <a:pos x="321" y="18"/>
                  </a:cxn>
                  <a:cxn ang="0">
                    <a:pos x="331" y="120"/>
                  </a:cxn>
                  <a:cxn ang="0">
                    <a:pos x="277" y="144"/>
                  </a:cxn>
                  <a:cxn ang="0">
                    <a:pos x="217" y="64"/>
                  </a:cxn>
                  <a:cxn ang="0">
                    <a:pos x="134" y="130"/>
                  </a:cxn>
                  <a:cxn ang="0">
                    <a:pos x="187" y="216"/>
                  </a:cxn>
                  <a:cxn ang="0">
                    <a:pos x="175" y="231"/>
                  </a:cxn>
                  <a:cxn ang="0">
                    <a:pos x="161" y="250"/>
                  </a:cxn>
                  <a:cxn ang="0">
                    <a:pos x="69" y="214"/>
                  </a:cxn>
                  <a:cxn ang="0">
                    <a:pos x="20" y="324"/>
                  </a:cxn>
                  <a:cxn ang="0">
                    <a:pos x="111" y="364"/>
                  </a:cxn>
                  <a:cxn ang="0">
                    <a:pos x="102" y="420"/>
                  </a:cxn>
                  <a:cxn ang="0">
                    <a:pos x="3" y="420"/>
                  </a:cxn>
                  <a:cxn ang="0">
                    <a:pos x="11" y="544"/>
                  </a:cxn>
                  <a:cxn ang="0">
                    <a:pos x="113" y="537"/>
                  </a:cxn>
                  <a:cxn ang="0">
                    <a:pos x="132" y="590"/>
                  </a:cxn>
                  <a:cxn ang="0">
                    <a:pos x="45" y="651"/>
                  </a:cxn>
                  <a:cxn ang="0">
                    <a:pos x="118" y="761"/>
                  </a:cxn>
                  <a:cxn ang="0">
                    <a:pos x="206" y="695"/>
                  </a:cxn>
                  <a:cxn ang="0">
                    <a:pos x="225" y="712"/>
                  </a:cxn>
                  <a:cxn ang="0">
                    <a:pos x="237" y="722"/>
                  </a:cxn>
                  <a:cxn ang="0">
                    <a:pos x="187" y="823"/>
                  </a:cxn>
                  <a:cxn ang="0">
                    <a:pos x="314" y="888"/>
                  </a:cxn>
                  <a:cxn ang="0">
                    <a:pos x="343" y="775"/>
                  </a:cxn>
                  <a:cxn ang="0">
                    <a:pos x="398" y="786"/>
                  </a:cxn>
                  <a:cxn ang="0">
                    <a:pos x="411" y="906"/>
                  </a:cxn>
                  <a:cxn ang="0">
                    <a:pos x="539" y="896"/>
                  </a:cxn>
                  <a:cxn ang="0">
                    <a:pos x="516" y="777"/>
                  </a:cxn>
                  <a:cxn ang="0">
                    <a:pos x="577" y="755"/>
                  </a:cxn>
                  <a:cxn ang="0">
                    <a:pos x="642" y="858"/>
                  </a:cxn>
                  <a:cxn ang="0">
                    <a:pos x="294" y="602"/>
                  </a:cxn>
                  <a:cxn ang="0">
                    <a:pos x="270" y="302"/>
                  </a:cxn>
                  <a:cxn ang="0">
                    <a:pos x="562" y="268"/>
                  </a:cxn>
                  <a:cxn ang="0">
                    <a:pos x="587" y="569"/>
                  </a:cxn>
                  <a:cxn ang="0">
                    <a:pos x="294" y="602"/>
                  </a:cxn>
                </a:cxnLst>
                <a:rect l="0" t="0" r="r" b="b"/>
                <a:pathLst>
                  <a:path w="882" h="909">
                    <a:moveTo>
                      <a:pt x="642" y="858"/>
                    </a:moveTo>
                    <a:cubicBezTo>
                      <a:pt x="677" y="839"/>
                      <a:pt x="709" y="816"/>
                      <a:pt x="739" y="788"/>
                    </a:cubicBezTo>
                    <a:cubicBezTo>
                      <a:pt x="667" y="689"/>
                      <a:pt x="667" y="689"/>
                      <a:pt x="667" y="689"/>
                    </a:cubicBezTo>
                    <a:cubicBezTo>
                      <a:pt x="676" y="680"/>
                      <a:pt x="684" y="671"/>
                      <a:pt x="692" y="661"/>
                    </a:cubicBezTo>
                    <a:cubicBezTo>
                      <a:pt x="698" y="653"/>
                      <a:pt x="703" y="646"/>
                      <a:pt x="708" y="639"/>
                    </a:cubicBezTo>
                    <a:cubicBezTo>
                      <a:pt x="817" y="690"/>
                      <a:pt x="817" y="690"/>
                      <a:pt x="817" y="690"/>
                    </a:cubicBezTo>
                    <a:cubicBezTo>
                      <a:pt x="842" y="648"/>
                      <a:pt x="860" y="603"/>
                      <a:pt x="870" y="557"/>
                    </a:cubicBezTo>
                    <a:cubicBezTo>
                      <a:pt x="758" y="516"/>
                      <a:pt x="758" y="516"/>
                      <a:pt x="758" y="516"/>
                    </a:cubicBezTo>
                    <a:cubicBezTo>
                      <a:pt x="762" y="498"/>
                      <a:pt x="764" y="480"/>
                      <a:pt x="765" y="462"/>
                    </a:cubicBezTo>
                    <a:cubicBezTo>
                      <a:pt x="882" y="462"/>
                      <a:pt x="882" y="462"/>
                      <a:pt x="882" y="462"/>
                    </a:cubicBezTo>
                    <a:cubicBezTo>
                      <a:pt x="882" y="414"/>
                      <a:pt x="876" y="366"/>
                      <a:pt x="862" y="320"/>
                    </a:cubicBezTo>
                    <a:cubicBezTo>
                      <a:pt x="749" y="340"/>
                      <a:pt x="749" y="340"/>
                      <a:pt x="749" y="340"/>
                    </a:cubicBezTo>
                    <a:cubicBezTo>
                      <a:pt x="744" y="325"/>
                      <a:pt x="739" y="310"/>
                      <a:pt x="732" y="295"/>
                    </a:cubicBezTo>
                    <a:cubicBezTo>
                      <a:pt x="823" y="227"/>
                      <a:pt x="823" y="227"/>
                      <a:pt x="823" y="227"/>
                    </a:cubicBezTo>
                    <a:cubicBezTo>
                      <a:pt x="802" y="190"/>
                      <a:pt x="776" y="156"/>
                      <a:pt x="745" y="125"/>
                    </a:cubicBezTo>
                    <a:cubicBezTo>
                      <a:pt x="657" y="193"/>
                      <a:pt x="657" y="193"/>
                      <a:pt x="657" y="193"/>
                    </a:cubicBezTo>
                    <a:cubicBezTo>
                      <a:pt x="652" y="188"/>
                      <a:pt x="647" y="183"/>
                      <a:pt x="642" y="179"/>
                    </a:cubicBezTo>
                    <a:cubicBezTo>
                      <a:pt x="636" y="175"/>
                      <a:pt x="631" y="170"/>
                      <a:pt x="625" y="166"/>
                    </a:cubicBezTo>
                    <a:cubicBezTo>
                      <a:pt x="664" y="62"/>
                      <a:pt x="664" y="62"/>
                      <a:pt x="664" y="62"/>
                    </a:cubicBezTo>
                    <a:cubicBezTo>
                      <a:pt x="625" y="39"/>
                      <a:pt x="585" y="22"/>
                      <a:pt x="543" y="12"/>
                    </a:cubicBezTo>
                    <a:cubicBezTo>
                      <a:pt x="510" y="113"/>
                      <a:pt x="510" y="113"/>
                      <a:pt x="510" y="113"/>
                    </a:cubicBezTo>
                    <a:cubicBezTo>
                      <a:pt x="488" y="107"/>
                      <a:pt x="466" y="104"/>
                      <a:pt x="443" y="103"/>
                    </a:cubicBezTo>
                    <a:cubicBezTo>
                      <a:pt x="437" y="0"/>
                      <a:pt x="437" y="0"/>
                      <a:pt x="437" y="0"/>
                    </a:cubicBezTo>
                    <a:cubicBezTo>
                      <a:pt x="398" y="0"/>
                      <a:pt x="359" y="6"/>
                      <a:pt x="321" y="18"/>
                    </a:cubicBezTo>
                    <a:cubicBezTo>
                      <a:pt x="331" y="120"/>
                      <a:pt x="331" y="120"/>
                      <a:pt x="331" y="120"/>
                    </a:cubicBezTo>
                    <a:cubicBezTo>
                      <a:pt x="313" y="126"/>
                      <a:pt x="294" y="134"/>
                      <a:pt x="277" y="144"/>
                    </a:cubicBezTo>
                    <a:cubicBezTo>
                      <a:pt x="217" y="64"/>
                      <a:pt x="217" y="64"/>
                      <a:pt x="217" y="64"/>
                    </a:cubicBezTo>
                    <a:cubicBezTo>
                      <a:pt x="187" y="82"/>
                      <a:pt x="159" y="104"/>
                      <a:pt x="134" y="130"/>
                    </a:cubicBezTo>
                    <a:cubicBezTo>
                      <a:pt x="187" y="216"/>
                      <a:pt x="187" y="216"/>
                      <a:pt x="187" y="216"/>
                    </a:cubicBezTo>
                    <a:cubicBezTo>
                      <a:pt x="183" y="221"/>
                      <a:pt x="179" y="226"/>
                      <a:pt x="175" y="231"/>
                    </a:cubicBezTo>
                    <a:cubicBezTo>
                      <a:pt x="170" y="237"/>
                      <a:pt x="165" y="244"/>
                      <a:pt x="161" y="250"/>
                    </a:cubicBezTo>
                    <a:cubicBezTo>
                      <a:pt x="69" y="214"/>
                      <a:pt x="69" y="214"/>
                      <a:pt x="69" y="214"/>
                    </a:cubicBezTo>
                    <a:cubicBezTo>
                      <a:pt x="47" y="249"/>
                      <a:pt x="31" y="286"/>
                      <a:pt x="20" y="324"/>
                    </a:cubicBezTo>
                    <a:cubicBezTo>
                      <a:pt x="111" y="364"/>
                      <a:pt x="111" y="364"/>
                      <a:pt x="111" y="364"/>
                    </a:cubicBezTo>
                    <a:cubicBezTo>
                      <a:pt x="107" y="382"/>
                      <a:pt x="104" y="401"/>
                      <a:pt x="102" y="420"/>
                    </a:cubicBezTo>
                    <a:cubicBezTo>
                      <a:pt x="3" y="420"/>
                      <a:pt x="3" y="420"/>
                      <a:pt x="3" y="420"/>
                    </a:cubicBezTo>
                    <a:cubicBezTo>
                      <a:pt x="0" y="462"/>
                      <a:pt x="3" y="503"/>
                      <a:pt x="11" y="544"/>
                    </a:cubicBezTo>
                    <a:cubicBezTo>
                      <a:pt x="113" y="537"/>
                      <a:pt x="113" y="537"/>
                      <a:pt x="113" y="537"/>
                    </a:cubicBezTo>
                    <a:cubicBezTo>
                      <a:pt x="118" y="555"/>
                      <a:pt x="124" y="572"/>
                      <a:pt x="132" y="590"/>
                    </a:cubicBezTo>
                    <a:cubicBezTo>
                      <a:pt x="45" y="651"/>
                      <a:pt x="45" y="651"/>
                      <a:pt x="45" y="651"/>
                    </a:cubicBezTo>
                    <a:cubicBezTo>
                      <a:pt x="64" y="691"/>
                      <a:pt x="88" y="728"/>
                      <a:pt x="118" y="761"/>
                    </a:cubicBezTo>
                    <a:cubicBezTo>
                      <a:pt x="206" y="695"/>
                      <a:pt x="206" y="695"/>
                      <a:pt x="206" y="695"/>
                    </a:cubicBezTo>
                    <a:cubicBezTo>
                      <a:pt x="212" y="701"/>
                      <a:pt x="218" y="707"/>
                      <a:pt x="225" y="712"/>
                    </a:cubicBezTo>
                    <a:cubicBezTo>
                      <a:pt x="229" y="716"/>
                      <a:pt x="233" y="719"/>
                      <a:pt x="237" y="722"/>
                    </a:cubicBezTo>
                    <a:cubicBezTo>
                      <a:pt x="187" y="823"/>
                      <a:pt x="187" y="823"/>
                      <a:pt x="187" y="823"/>
                    </a:cubicBezTo>
                    <a:cubicBezTo>
                      <a:pt x="226" y="853"/>
                      <a:pt x="270" y="874"/>
                      <a:pt x="314" y="888"/>
                    </a:cubicBezTo>
                    <a:cubicBezTo>
                      <a:pt x="343" y="775"/>
                      <a:pt x="343" y="775"/>
                      <a:pt x="343" y="775"/>
                    </a:cubicBezTo>
                    <a:cubicBezTo>
                      <a:pt x="361" y="781"/>
                      <a:pt x="380" y="784"/>
                      <a:pt x="398" y="786"/>
                    </a:cubicBezTo>
                    <a:cubicBezTo>
                      <a:pt x="411" y="906"/>
                      <a:pt x="411" y="906"/>
                      <a:pt x="411" y="906"/>
                    </a:cubicBezTo>
                    <a:cubicBezTo>
                      <a:pt x="454" y="909"/>
                      <a:pt x="497" y="906"/>
                      <a:pt x="539" y="896"/>
                    </a:cubicBezTo>
                    <a:cubicBezTo>
                      <a:pt x="516" y="777"/>
                      <a:pt x="516" y="777"/>
                      <a:pt x="516" y="777"/>
                    </a:cubicBezTo>
                    <a:cubicBezTo>
                      <a:pt x="537" y="772"/>
                      <a:pt x="558" y="764"/>
                      <a:pt x="577" y="755"/>
                    </a:cubicBezTo>
                    <a:lnTo>
                      <a:pt x="642" y="858"/>
                    </a:lnTo>
                    <a:close/>
                    <a:moveTo>
                      <a:pt x="294" y="602"/>
                    </a:moveTo>
                    <a:cubicBezTo>
                      <a:pt x="207" y="529"/>
                      <a:pt x="196" y="394"/>
                      <a:pt x="270" y="302"/>
                    </a:cubicBezTo>
                    <a:cubicBezTo>
                      <a:pt x="344" y="209"/>
                      <a:pt x="475" y="194"/>
                      <a:pt x="562" y="268"/>
                    </a:cubicBezTo>
                    <a:cubicBezTo>
                      <a:pt x="650" y="342"/>
                      <a:pt x="661" y="477"/>
                      <a:pt x="587" y="569"/>
                    </a:cubicBezTo>
                    <a:cubicBezTo>
                      <a:pt x="513" y="661"/>
                      <a:pt x="382" y="676"/>
                      <a:pt x="294" y="602"/>
                    </a:cubicBez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96" name="Freeform 22"/>
              <p:cNvSpPr>
                <a:spLocks noEditPoints="1"/>
              </p:cNvSpPr>
              <p:nvPr/>
            </p:nvSpPr>
            <p:spPr bwMode="auto">
              <a:xfrm rot="20850873">
                <a:off x="1368721" y="4679039"/>
                <a:ext cx="424711" cy="437418"/>
              </a:xfrm>
              <a:custGeom>
                <a:avLst/>
                <a:gdLst/>
                <a:ahLst/>
                <a:cxnLst>
                  <a:cxn ang="0">
                    <a:pos x="642" y="858"/>
                  </a:cxn>
                  <a:cxn ang="0">
                    <a:pos x="739" y="788"/>
                  </a:cxn>
                  <a:cxn ang="0">
                    <a:pos x="667" y="689"/>
                  </a:cxn>
                  <a:cxn ang="0">
                    <a:pos x="692" y="661"/>
                  </a:cxn>
                  <a:cxn ang="0">
                    <a:pos x="708" y="639"/>
                  </a:cxn>
                  <a:cxn ang="0">
                    <a:pos x="817" y="690"/>
                  </a:cxn>
                  <a:cxn ang="0">
                    <a:pos x="870" y="557"/>
                  </a:cxn>
                  <a:cxn ang="0">
                    <a:pos x="758" y="516"/>
                  </a:cxn>
                  <a:cxn ang="0">
                    <a:pos x="765" y="462"/>
                  </a:cxn>
                  <a:cxn ang="0">
                    <a:pos x="882" y="462"/>
                  </a:cxn>
                  <a:cxn ang="0">
                    <a:pos x="862" y="320"/>
                  </a:cxn>
                  <a:cxn ang="0">
                    <a:pos x="749" y="340"/>
                  </a:cxn>
                  <a:cxn ang="0">
                    <a:pos x="732" y="295"/>
                  </a:cxn>
                  <a:cxn ang="0">
                    <a:pos x="823" y="227"/>
                  </a:cxn>
                  <a:cxn ang="0">
                    <a:pos x="745" y="125"/>
                  </a:cxn>
                  <a:cxn ang="0">
                    <a:pos x="657" y="193"/>
                  </a:cxn>
                  <a:cxn ang="0">
                    <a:pos x="642" y="179"/>
                  </a:cxn>
                  <a:cxn ang="0">
                    <a:pos x="625" y="166"/>
                  </a:cxn>
                  <a:cxn ang="0">
                    <a:pos x="664" y="62"/>
                  </a:cxn>
                  <a:cxn ang="0">
                    <a:pos x="543" y="12"/>
                  </a:cxn>
                  <a:cxn ang="0">
                    <a:pos x="510" y="113"/>
                  </a:cxn>
                  <a:cxn ang="0">
                    <a:pos x="443" y="103"/>
                  </a:cxn>
                  <a:cxn ang="0">
                    <a:pos x="437" y="0"/>
                  </a:cxn>
                  <a:cxn ang="0">
                    <a:pos x="321" y="18"/>
                  </a:cxn>
                  <a:cxn ang="0">
                    <a:pos x="331" y="120"/>
                  </a:cxn>
                  <a:cxn ang="0">
                    <a:pos x="277" y="144"/>
                  </a:cxn>
                  <a:cxn ang="0">
                    <a:pos x="217" y="64"/>
                  </a:cxn>
                  <a:cxn ang="0">
                    <a:pos x="134" y="130"/>
                  </a:cxn>
                  <a:cxn ang="0">
                    <a:pos x="187" y="216"/>
                  </a:cxn>
                  <a:cxn ang="0">
                    <a:pos x="175" y="231"/>
                  </a:cxn>
                  <a:cxn ang="0">
                    <a:pos x="161" y="250"/>
                  </a:cxn>
                  <a:cxn ang="0">
                    <a:pos x="69" y="214"/>
                  </a:cxn>
                  <a:cxn ang="0">
                    <a:pos x="20" y="324"/>
                  </a:cxn>
                  <a:cxn ang="0">
                    <a:pos x="111" y="364"/>
                  </a:cxn>
                  <a:cxn ang="0">
                    <a:pos x="102" y="420"/>
                  </a:cxn>
                  <a:cxn ang="0">
                    <a:pos x="3" y="420"/>
                  </a:cxn>
                  <a:cxn ang="0">
                    <a:pos x="11" y="544"/>
                  </a:cxn>
                  <a:cxn ang="0">
                    <a:pos x="113" y="537"/>
                  </a:cxn>
                  <a:cxn ang="0">
                    <a:pos x="132" y="590"/>
                  </a:cxn>
                  <a:cxn ang="0">
                    <a:pos x="45" y="651"/>
                  </a:cxn>
                  <a:cxn ang="0">
                    <a:pos x="118" y="761"/>
                  </a:cxn>
                  <a:cxn ang="0">
                    <a:pos x="206" y="695"/>
                  </a:cxn>
                  <a:cxn ang="0">
                    <a:pos x="225" y="712"/>
                  </a:cxn>
                  <a:cxn ang="0">
                    <a:pos x="237" y="722"/>
                  </a:cxn>
                  <a:cxn ang="0">
                    <a:pos x="187" y="823"/>
                  </a:cxn>
                  <a:cxn ang="0">
                    <a:pos x="314" y="888"/>
                  </a:cxn>
                  <a:cxn ang="0">
                    <a:pos x="343" y="775"/>
                  </a:cxn>
                  <a:cxn ang="0">
                    <a:pos x="398" y="786"/>
                  </a:cxn>
                  <a:cxn ang="0">
                    <a:pos x="411" y="906"/>
                  </a:cxn>
                  <a:cxn ang="0">
                    <a:pos x="539" y="896"/>
                  </a:cxn>
                  <a:cxn ang="0">
                    <a:pos x="516" y="777"/>
                  </a:cxn>
                  <a:cxn ang="0">
                    <a:pos x="577" y="755"/>
                  </a:cxn>
                  <a:cxn ang="0">
                    <a:pos x="642" y="858"/>
                  </a:cxn>
                  <a:cxn ang="0">
                    <a:pos x="294" y="602"/>
                  </a:cxn>
                  <a:cxn ang="0">
                    <a:pos x="270" y="302"/>
                  </a:cxn>
                  <a:cxn ang="0">
                    <a:pos x="562" y="268"/>
                  </a:cxn>
                  <a:cxn ang="0">
                    <a:pos x="587" y="569"/>
                  </a:cxn>
                  <a:cxn ang="0">
                    <a:pos x="294" y="602"/>
                  </a:cxn>
                </a:cxnLst>
                <a:rect l="0" t="0" r="r" b="b"/>
                <a:pathLst>
                  <a:path w="882" h="909">
                    <a:moveTo>
                      <a:pt x="642" y="858"/>
                    </a:moveTo>
                    <a:cubicBezTo>
                      <a:pt x="677" y="839"/>
                      <a:pt x="709" y="816"/>
                      <a:pt x="739" y="788"/>
                    </a:cubicBezTo>
                    <a:cubicBezTo>
                      <a:pt x="667" y="689"/>
                      <a:pt x="667" y="689"/>
                      <a:pt x="667" y="689"/>
                    </a:cubicBezTo>
                    <a:cubicBezTo>
                      <a:pt x="676" y="680"/>
                      <a:pt x="684" y="671"/>
                      <a:pt x="692" y="661"/>
                    </a:cubicBezTo>
                    <a:cubicBezTo>
                      <a:pt x="698" y="653"/>
                      <a:pt x="703" y="646"/>
                      <a:pt x="708" y="639"/>
                    </a:cubicBezTo>
                    <a:cubicBezTo>
                      <a:pt x="817" y="690"/>
                      <a:pt x="817" y="690"/>
                      <a:pt x="817" y="690"/>
                    </a:cubicBezTo>
                    <a:cubicBezTo>
                      <a:pt x="842" y="648"/>
                      <a:pt x="860" y="603"/>
                      <a:pt x="870" y="557"/>
                    </a:cubicBezTo>
                    <a:cubicBezTo>
                      <a:pt x="758" y="516"/>
                      <a:pt x="758" y="516"/>
                      <a:pt x="758" y="516"/>
                    </a:cubicBezTo>
                    <a:cubicBezTo>
                      <a:pt x="762" y="498"/>
                      <a:pt x="764" y="480"/>
                      <a:pt x="765" y="462"/>
                    </a:cubicBezTo>
                    <a:cubicBezTo>
                      <a:pt x="882" y="462"/>
                      <a:pt x="882" y="462"/>
                      <a:pt x="882" y="462"/>
                    </a:cubicBezTo>
                    <a:cubicBezTo>
                      <a:pt x="882" y="414"/>
                      <a:pt x="876" y="366"/>
                      <a:pt x="862" y="320"/>
                    </a:cubicBezTo>
                    <a:cubicBezTo>
                      <a:pt x="749" y="340"/>
                      <a:pt x="749" y="340"/>
                      <a:pt x="749" y="340"/>
                    </a:cubicBezTo>
                    <a:cubicBezTo>
                      <a:pt x="744" y="325"/>
                      <a:pt x="739" y="310"/>
                      <a:pt x="732" y="295"/>
                    </a:cubicBezTo>
                    <a:cubicBezTo>
                      <a:pt x="823" y="227"/>
                      <a:pt x="823" y="227"/>
                      <a:pt x="823" y="227"/>
                    </a:cubicBezTo>
                    <a:cubicBezTo>
                      <a:pt x="802" y="190"/>
                      <a:pt x="776" y="156"/>
                      <a:pt x="745" y="125"/>
                    </a:cubicBezTo>
                    <a:cubicBezTo>
                      <a:pt x="657" y="193"/>
                      <a:pt x="657" y="193"/>
                      <a:pt x="657" y="193"/>
                    </a:cubicBezTo>
                    <a:cubicBezTo>
                      <a:pt x="652" y="188"/>
                      <a:pt x="647" y="183"/>
                      <a:pt x="642" y="179"/>
                    </a:cubicBezTo>
                    <a:cubicBezTo>
                      <a:pt x="636" y="175"/>
                      <a:pt x="631" y="170"/>
                      <a:pt x="625" y="166"/>
                    </a:cubicBezTo>
                    <a:cubicBezTo>
                      <a:pt x="664" y="62"/>
                      <a:pt x="664" y="62"/>
                      <a:pt x="664" y="62"/>
                    </a:cubicBezTo>
                    <a:cubicBezTo>
                      <a:pt x="625" y="39"/>
                      <a:pt x="585" y="22"/>
                      <a:pt x="543" y="12"/>
                    </a:cubicBezTo>
                    <a:cubicBezTo>
                      <a:pt x="510" y="113"/>
                      <a:pt x="510" y="113"/>
                      <a:pt x="510" y="113"/>
                    </a:cubicBezTo>
                    <a:cubicBezTo>
                      <a:pt x="488" y="107"/>
                      <a:pt x="466" y="104"/>
                      <a:pt x="443" y="103"/>
                    </a:cubicBezTo>
                    <a:cubicBezTo>
                      <a:pt x="437" y="0"/>
                      <a:pt x="437" y="0"/>
                      <a:pt x="437" y="0"/>
                    </a:cubicBezTo>
                    <a:cubicBezTo>
                      <a:pt x="398" y="0"/>
                      <a:pt x="359" y="6"/>
                      <a:pt x="321" y="18"/>
                    </a:cubicBezTo>
                    <a:cubicBezTo>
                      <a:pt x="331" y="120"/>
                      <a:pt x="331" y="120"/>
                      <a:pt x="331" y="120"/>
                    </a:cubicBezTo>
                    <a:cubicBezTo>
                      <a:pt x="313" y="126"/>
                      <a:pt x="294" y="134"/>
                      <a:pt x="277" y="144"/>
                    </a:cubicBezTo>
                    <a:cubicBezTo>
                      <a:pt x="217" y="64"/>
                      <a:pt x="217" y="64"/>
                      <a:pt x="217" y="64"/>
                    </a:cubicBezTo>
                    <a:cubicBezTo>
                      <a:pt x="187" y="82"/>
                      <a:pt x="159" y="104"/>
                      <a:pt x="134" y="130"/>
                    </a:cubicBezTo>
                    <a:cubicBezTo>
                      <a:pt x="187" y="216"/>
                      <a:pt x="187" y="216"/>
                      <a:pt x="187" y="216"/>
                    </a:cubicBezTo>
                    <a:cubicBezTo>
                      <a:pt x="183" y="221"/>
                      <a:pt x="179" y="226"/>
                      <a:pt x="175" y="231"/>
                    </a:cubicBezTo>
                    <a:cubicBezTo>
                      <a:pt x="170" y="237"/>
                      <a:pt x="165" y="244"/>
                      <a:pt x="161" y="250"/>
                    </a:cubicBezTo>
                    <a:cubicBezTo>
                      <a:pt x="69" y="214"/>
                      <a:pt x="69" y="214"/>
                      <a:pt x="69" y="214"/>
                    </a:cubicBezTo>
                    <a:cubicBezTo>
                      <a:pt x="47" y="249"/>
                      <a:pt x="31" y="286"/>
                      <a:pt x="20" y="324"/>
                    </a:cubicBezTo>
                    <a:cubicBezTo>
                      <a:pt x="111" y="364"/>
                      <a:pt x="111" y="364"/>
                      <a:pt x="111" y="364"/>
                    </a:cubicBezTo>
                    <a:cubicBezTo>
                      <a:pt x="107" y="382"/>
                      <a:pt x="104" y="401"/>
                      <a:pt x="102" y="420"/>
                    </a:cubicBezTo>
                    <a:cubicBezTo>
                      <a:pt x="3" y="420"/>
                      <a:pt x="3" y="420"/>
                      <a:pt x="3" y="420"/>
                    </a:cubicBezTo>
                    <a:cubicBezTo>
                      <a:pt x="0" y="462"/>
                      <a:pt x="3" y="503"/>
                      <a:pt x="11" y="544"/>
                    </a:cubicBezTo>
                    <a:cubicBezTo>
                      <a:pt x="113" y="537"/>
                      <a:pt x="113" y="537"/>
                      <a:pt x="113" y="537"/>
                    </a:cubicBezTo>
                    <a:cubicBezTo>
                      <a:pt x="118" y="555"/>
                      <a:pt x="124" y="572"/>
                      <a:pt x="132" y="590"/>
                    </a:cubicBezTo>
                    <a:cubicBezTo>
                      <a:pt x="45" y="651"/>
                      <a:pt x="45" y="651"/>
                      <a:pt x="45" y="651"/>
                    </a:cubicBezTo>
                    <a:cubicBezTo>
                      <a:pt x="64" y="691"/>
                      <a:pt x="88" y="728"/>
                      <a:pt x="118" y="761"/>
                    </a:cubicBezTo>
                    <a:cubicBezTo>
                      <a:pt x="206" y="695"/>
                      <a:pt x="206" y="695"/>
                      <a:pt x="206" y="695"/>
                    </a:cubicBezTo>
                    <a:cubicBezTo>
                      <a:pt x="212" y="701"/>
                      <a:pt x="218" y="707"/>
                      <a:pt x="225" y="712"/>
                    </a:cubicBezTo>
                    <a:cubicBezTo>
                      <a:pt x="229" y="716"/>
                      <a:pt x="233" y="719"/>
                      <a:pt x="237" y="722"/>
                    </a:cubicBezTo>
                    <a:cubicBezTo>
                      <a:pt x="187" y="823"/>
                      <a:pt x="187" y="823"/>
                      <a:pt x="187" y="823"/>
                    </a:cubicBezTo>
                    <a:cubicBezTo>
                      <a:pt x="226" y="853"/>
                      <a:pt x="270" y="874"/>
                      <a:pt x="314" y="888"/>
                    </a:cubicBezTo>
                    <a:cubicBezTo>
                      <a:pt x="343" y="775"/>
                      <a:pt x="343" y="775"/>
                      <a:pt x="343" y="775"/>
                    </a:cubicBezTo>
                    <a:cubicBezTo>
                      <a:pt x="361" y="781"/>
                      <a:pt x="380" y="784"/>
                      <a:pt x="398" y="786"/>
                    </a:cubicBezTo>
                    <a:cubicBezTo>
                      <a:pt x="411" y="906"/>
                      <a:pt x="411" y="906"/>
                      <a:pt x="411" y="906"/>
                    </a:cubicBezTo>
                    <a:cubicBezTo>
                      <a:pt x="454" y="909"/>
                      <a:pt x="497" y="906"/>
                      <a:pt x="539" y="896"/>
                    </a:cubicBezTo>
                    <a:cubicBezTo>
                      <a:pt x="516" y="777"/>
                      <a:pt x="516" y="777"/>
                      <a:pt x="516" y="777"/>
                    </a:cubicBezTo>
                    <a:cubicBezTo>
                      <a:pt x="537" y="772"/>
                      <a:pt x="558" y="764"/>
                      <a:pt x="577" y="755"/>
                    </a:cubicBezTo>
                    <a:lnTo>
                      <a:pt x="642" y="858"/>
                    </a:lnTo>
                    <a:close/>
                    <a:moveTo>
                      <a:pt x="294" y="602"/>
                    </a:moveTo>
                    <a:cubicBezTo>
                      <a:pt x="207" y="529"/>
                      <a:pt x="196" y="394"/>
                      <a:pt x="270" y="302"/>
                    </a:cubicBezTo>
                    <a:cubicBezTo>
                      <a:pt x="344" y="209"/>
                      <a:pt x="475" y="194"/>
                      <a:pt x="562" y="268"/>
                    </a:cubicBezTo>
                    <a:cubicBezTo>
                      <a:pt x="650" y="342"/>
                      <a:pt x="661" y="477"/>
                      <a:pt x="587" y="569"/>
                    </a:cubicBezTo>
                    <a:cubicBezTo>
                      <a:pt x="513" y="661"/>
                      <a:pt x="382" y="676"/>
                      <a:pt x="294" y="602"/>
                    </a:cubicBez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grpSp>
        <p:grpSp>
          <p:nvGrpSpPr>
            <p:cNvPr id="352" name="Group 141"/>
            <p:cNvGrpSpPr>
              <a:grpSpLocks/>
            </p:cNvGrpSpPr>
            <p:nvPr/>
          </p:nvGrpSpPr>
          <p:grpSpPr bwMode="auto">
            <a:xfrm>
              <a:off x="1079603" y="1952845"/>
              <a:ext cx="467464" cy="345861"/>
              <a:chOff x="4719" y="3288"/>
              <a:chExt cx="542" cy="344"/>
            </a:xfrm>
            <a:grpFill/>
          </p:grpSpPr>
          <p:sp>
            <p:nvSpPr>
              <p:cNvPr id="391" name="Freeform 142"/>
              <p:cNvSpPr>
                <a:spLocks/>
              </p:cNvSpPr>
              <p:nvPr/>
            </p:nvSpPr>
            <p:spPr bwMode="gray">
              <a:xfrm flipH="1">
                <a:off x="4719" y="3358"/>
                <a:ext cx="273" cy="274"/>
              </a:xfrm>
              <a:custGeom>
                <a:avLst/>
                <a:gdLst/>
                <a:ahLst/>
                <a:cxnLst>
                  <a:cxn ang="0">
                    <a:pos x="1176" y="0"/>
                  </a:cxn>
                  <a:cxn ang="0">
                    <a:pos x="1316" y="180"/>
                  </a:cxn>
                  <a:cxn ang="0">
                    <a:pos x="1448" y="0"/>
                  </a:cxn>
                  <a:cxn ang="0">
                    <a:pos x="2504" y="0"/>
                  </a:cxn>
                  <a:cxn ang="0">
                    <a:pos x="2610" y="146"/>
                  </a:cxn>
                  <a:cxn ang="0">
                    <a:pos x="2492" y="312"/>
                  </a:cxn>
                  <a:cxn ang="0">
                    <a:pos x="1716" y="312"/>
                  </a:cxn>
                  <a:cxn ang="0">
                    <a:pos x="2180" y="2278"/>
                  </a:cxn>
                  <a:cxn ang="0">
                    <a:pos x="2048" y="2586"/>
                  </a:cxn>
                  <a:cxn ang="0">
                    <a:pos x="1770" y="2454"/>
                  </a:cxn>
                  <a:cxn ang="0">
                    <a:pos x="1592" y="1864"/>
                  </a:cxn>
                  <a:cxn ang="0">
                    <a:pos x="1304" y="1494"/>
                  </a:cxn>
                  <a:cxn ang="0">
                    <a:pos x="1006" y="1888"/>
                  </a:cxn>
                  <a:cxn ang="0">
                    <a:pos x="856" y="2396"/>
                  </a:cxn>
                  <a:cxn ang="0">
                    <a:pos x="570" y="2596"/>
                  </a:cxn>
                  <a:cxn ang="0">
                    <a:pos x="440" y="2256"/>
                  </a:cxn>
                  <a:cxn ang="0">
                    <a:pos x="906" y="310"/>
                  </a:cxn>
                  <a:cxn ang="0">
                    <a:pos x="148" y="310"/>
                  </a:cxn>
                  <a:cxn ang="0">
                    <a:pos x="2" y="174"/>
                  </a:cxn>
                  <a:cxn ang="0">
                    <a:pos x="148" y="2"/>
                  </a:cxn>
                  <a:cxn ang="0">
                    <a:pos x="1176" y="0"/>
                  </a:cxn>
                </a:cxnLst>
                <a:rect l="0" t="0" r="r" b="b"/>
                <a:pathLst>
                  <a:path w="2614" h="2630">
                    <a:moveTo>
                      <a:pt x="1176" y="0"/>
                    </a:moveTo>
                    <a:cubicBezTo>
                      <a:pt x="1196" y="78"/>
                      <a:pt x="1274" y="182"/>
                      <a:pt x="1316" y="180"/>
                    </a:cubicBezTo>
                    <a:cubicBezTo>
                      <a:pt x="1358" y="178"/>
                      <a:pt x="1412" y="78"/>
                      <a:pt x="1448" y="0"/>
                    </a:cubicBezTo>
                    <a:cubicBezTo>
                      <a:pt x="1976" y="0"/>
                      <a:pt x="2504" y="0"/>
                      <a:pt x="2504" y="0"/>
                    </a:cubicBezTo>
                    <a:cubicBezTo>
                      <a:pt x="2576" y="4"/>
                      <a:pt x="2612" y="94"/>
                      <a:pt x="2610" y="146"/>
                    </a:cubicBezTo>
                    <a:cubicBezTo>
                      <a:pt x="2610" y="194"/>
                      <a:pt x="2614" y="294"/>
                      <a:pt x="2492" y="312"/>
                    </a:cubicBezTo>
                    <a:cubicBezTo>
                      <a:pt x="2104" y="312"/>
                      <a:pt x="1716" y="312"/>
                      <a:pt x="1716" y="312"/>
                    </a:cubicBezTo>
                    <a:lnTo>
                      <a:pt x="2180" y="2278"/>
                    </a:lnTo>
                    <a:cubicBezTo>
                      <a:pt x="2210" y="2506"/>
                      <a:pt x="2116" y="2574"/>
                      <a:pt x="2048" y="2586"/>
                    </a:cubicBezTo>
                    <a:cubicBezTo>
                      <a:pt x="1982" y="2614"/>
                      <a:pt x="1826" y="2600"/>
                      <a:pt x="1770" y="2454"/>
                    </a:cubicBezTo>
                    <a:cubicBezTo>
                      <a:pt x="1681" y="2159"/>
                      <a:pt x="1592" y="1864"/>
                      <a:pt x="1592" y="1864"/>
                    </a:cubicBezTo>
                    <a:cubicBezTo>
                      <a:pt x="1520" y="1604"/>
                      <a:pt x="1380" y="1490"/>
                      <a:pt x="1304" y="1494"/>
                    </a:cubicBezTo>
                    <a:cubicBezTo>
                      <a:pt x="1164" y="1510"/>
                      <a:pt x="1062" y="1698"/>
                      <a:pt x="1006" y="1888"/>
                    </a:cubicBezTo>
                    <a:cubicBezTo>
                      <a:pt x="910" y="2176"/>
                      <a:pt x="900" y="2302"/>
                      <a:pt x="856" y="2396"/>
                    </a:cubicBezTo>
                    <a:cubicBezTo>
                      <a:pt x="816" y="2508"/>
                      <a:pt x="720" y="2630"/>
                      <a:pt x="570" y="2596"/>
                    </a:cubicBezTo>
                    <a:cubicBezTo>
                      <a:pt x="506" y="2564"/>
                      <a:pt x="376" y="2548"/>
                      <a:pt x="440" y="2256"/>
                    </a:cubicBezTo>
                    <a:lnTo>
                      <a:pt x="906" y="310"/>
                    </a:lnTo>
                    <a:lnTo>
                      <a:pt x="148" y="310"/>
                    </a:lnTo>
                    <a:cubicBezTo>
                      <a:pt x="48" y="304"/>
                      <a:pt x="7" y="226"/>
                      <a:pt x="2" y="174"/>
                    </a:cubicBezTo>
                    <a:cubicBezTo>
                      <a:pt x="0" y="118"/>
                      <a:pt x="20" y="0"/>
                      <a:pt x="148" y="2"/>
                    </a:cubicBezTo>
                    <a:cubicBezTo>
                      <a:pt x="342" y="2"/>
                      <a:pt x="1176" y="0"/>
                      <a:pt x="1176" y="0"/>
                    </a:cubicBezTo>
                    <a:close/>
                  </a:path>
                </a:pathLst>
              </a:custGeom>
              <a:grpFill/>
              <a:ln w="19050" cmpd="sng">
                <a:noFill/>
                <a:round/>
                <a:headEnd/>
                <a:tailEnd/>
              </a:ln>
              <a:effectLst/>
            </p:spPr>
            <p:txBody>
              <a:bodyPr/>
              <a:lstStyle/>
              <a:p>
                <a:endParaRPr lang="en-US"/>
              </a:p>
            </p:txBody>
          </p:sp>
          <p:sp>
            <p:nvSpPr>
              <p:cNvPr id="392" name="Oval 143"/>
              <p:cNvSpPr>
                <a:spLocks noChangeArrowheads="1"/>
              </p:cNvSpPr>
              <p:nvPr/>
            </p:nvSpPr>
            <p:spPr bwMode="gray">
              <a:xfrm flipH="1">
                <a:off x="4818" y="3288"/>
                <a:ext cx="73" cy="72"/>
              </a:xfrm>
              <a:prstGeom prst="ellipse">
                <a:avLst/>
              </a:prstGeom>
              <a:grpFill/>
              <a:ln w="19050">
                <a:noFill/>
                <a:round/>
                <a:headEnd/>
                <a:tailEnd/>
              </a:ln>
              <a:effectLst/>
            </p:spPr>
            <p:txBody>
              <a:bodyPr wrap="none" anchor="ctr"/>
              <a:lstStyle/>
              <a:p>
                <a:endParaRPr lang="en-US"/>
              </a:p>
            </p:txBody>
          </p:sp>
          <p:sp>
            <p:nvSpPr>
              <p:cNvPr id="393" name="Freeform 144"/>
              <p:cNvSpPr>
                <a:spLocks/>
              </p:cNvSpPr>
              <p:nvPr/>
            </p:nvSpPr>
            <p:spPr bwMode="gray">
              <a:xfrm>
                <a:off x="5000" y="3363"/>
                <a:ext cx="261" cy="263"/>
              </a:xfrm>
              <a:custGeom>
                <a:avLst/>
                <a:gdLst/>
                <a:ahLst/>
                <a:cxnLst>
                  <a:cxn ang="0">
                    <a:pos x="1100" y="0"/>
                  </a:cxn>
                  <a:cxn ang="0">
                    <a:pos x="1316" y="180"/>
                  </a:cxn>
                  <a:cxn ang="0">
                    <a:pos x="1508" y="6"/>
                  </a:cxn>
                  <a:cxn ang="0">
                    <a:pos x="2504" y="0"/>
                  </a:cxn>
                  <a:cxn ang="0">
                    <a:pos x="2610" y="146"/>
                  </a:cxn>
                  <a:cxn ang="0">
                    <a:pos x="2492" y="312"/>
                  </a:cxn>
                  <a:cxn ang="0">
                    <a:pos x="1716" y="312"/>
                  </a:cxn>
                  <a:cxn ang="0">
                    <a:pos x="1985" y="1350"/>
                  </a:cxn>
                  <a:cxn ang="0">
                    <a:pos x="1805" y="1401"/>
                  </a:cxn>
                  <a:cxn ang="0">
                    <a:pos x="2093" y="2328"/>
                  </a:cxn>
                  <a:cxn ang="0">
                    <a:pos x="2030" y="2598"/>
                  </a:cxn>
                  <a:cxn ang="0">
                    <a:pos x="1778" y="2406"/>
                  </a:cxn>
                  <a:cxn ang="0">
                    <a:pos x="1436" y="1476"/>
                  </a:cxn>
                  <a:cxn ang="0">
                    <a:pos x="1136" y="1476"/>
                  </a:cxn>
                  <a:cxn ang="0">
                    <a:pos x="842" y="2412"/>
                  </a:cxn>
                  <a:cxn ang="0">
                    <a:pos x="635" y="2595"/>
                  </a:cxn>
                  <a:cxn ang="0">
                    <a:pos x="545" y="2316"/>
                  </a:cxn>
                  <a:cxn ang="0">
                    <a:pos x="797" y="1416"/>
                  </a:cxn>
                  <a:cxn ang="0">
                    <a:pos x="602" y="1368"/>
                  </a:cxn>
                  <a:cxn ang="0">
                    <a:pos x="906" y="310"/>
                  </a:cxn>
                  <a:cxn ang="0">
                    <a:pos x="148" y="310"/>
                  </a:cxn>
                  <a:cxn ang="0">
                    <a:pos x="2" y="174"/>
                  </a:cxn>
                  <a:cxn ang="0">
                    <a:pos x="148" y="2"/>
                  </a:cxn>
                  <a:cxn ang="0">
                    <a:pos x="1100" y="0"/>
                  </a:cxn>
                </a:cxnLst>
                <a:rect l="0" t="0" r="r" b="b"/>
                <a:pathLst>
                  <a:path w="2614" h="2628">
                    <a:moveTo>
                      <a:pt x="1100" y="0"/>
                    </a:moveTo>
                    <a:cubicBezTo>
                      <a:pt x="1120" y="78"/>
                      <a:pt x="1193" y="183"/>
                      <a:pt x="1316" y="180"/>
                    </a:cubicBezTo>
                    <a:cubicBezTo>
                      <a:pt x="1439" y="177"/>
                      <a:pt x="1472" y="84"/>
                      <a:pt x="1508" y="6"/>
                    </a:cubicBezTo>
                    <a:cubicBezTo>
                      <a:pt x="2036" y="6"/>
                      <a:pt x="2504" y="0"/>
                      <a:pt x="2504" y="0"/>
                    </a:cubicBezTo>
                    <a:cubicBezTo>
                      <a:pt x="2576" y="4"/>
                      <a:pt x="2612" y="94"/>
                      <a:pt x="2610" y="146"/>
                    </a:cubicBezTo>
                    <a:cubicBezTo>
                      <a:pt x="2610" y="194"/>
                      <a:pt x="2614" y="294"/>
                      <a:pt x="2492" y="312"/>
                    </a:cubicBezTo>
                    <a:cubicBezTo>
                      <a:pt x="2104" y="312"/>
                      <a:pt x="1716" y="312"/>
                      <a:pt x="1716" y="312"/>
                    </a:cubicBezTo>
                    <a:lnTo>
                      <a:pt x="1985" y="1350"/>
                    </a:lnTo>
                    <a:lnTo>
                      <a:pt x="1805" y="1401"/>
                    </a:lnTo>
                    <a:lnTo>
                      <a:pt x="2093" y="2328"/>
                    </a:lnTo>
                    <a:cubicBezTo>
                      <a:pt x="2126" y="2457"/>
                      <a:pt x="2117" y="2547"/>
                      <a:pt x="2030" y="2598"/>
                    </a:cubicBezTo>
                    <a:cubicBezTo>
                      <a:pt x="1919" y="2628"/>
                      <a:pt x="1834" y="2552"/>
                      <a:pt x="1778" y="2406"/>
                    </a:cubicBezTo>
                    <a:cubicBezTo>
                      <a:pt x="1679" y="2219"/>
                      <a:pt x="1507" y="1628"/>
                      <a:pt x="1436" y="1476"/>
                    </a:cubicBezTo>
                    <a:lnTo>
                      <a:pt x="1136" y="1476"/>
                    </a:lnTo>
                    <a:cubicBezTo>
                      <a:pt x="1070" y="1668"/>
                      <a:pt x="926" y="2226"/>
                      <a:pt x="842" y="2412"/>
                    </a:cubicBezTo>
                    <a:cubicBezTo>
                      <a:pt x="802" y="2524"/>
                      <a:pt x="728" y="2616"/>
                      <a:pt x="635" y="2595"/>
                    </a:cubicBezTo>
                    <a:cubicBezTo>
                      <a:pt x="571" y="2563"/>
                      <a:pt x="488" y="2532"/>
                      <a:pt x="545" y="2316"/>
                    </a:cubicBezTo>
                    <a:lnTo>
                      <a:pt x="797" y="1416"/>
                    </a:lnTo>
                    <a:lnTo>
                      <a:pt x="602" y="1368"/>
                    </a:lnTo>
                    <a:lnTo>
                      <a:pt x="906" y="310"/>
                    </a:lnTo>
                    <a:lnTo>
                      <a:pt x="148" y="310"/>
                    </a:lnTo>
                    <a:cubicBezTo>
                      <a:pt x="48" y="304"/>
                      <a:pt x="7" y="226"/>
                      <a:pt x="2" y="174"/>
                    </a:cubicBezTo>
                    <a:cubicBezTo>
                      <a:pt x="0" y="118"/>
                      <a:pt x="20" y="0"/>
                      <a:pt x="148" y="2"/>
                    </a:cubicBezTo>
                    <a:cubicBezTo>
                      <a:pt x="342" y="2"/>
                      <a:pt x="1160" y="0"/>
                      <a:pt x="1100" y="0"/>
                    </a:cubicBezTo>
                    <a:close/>
                  </a:path>
                </a:pathLst>
              </a:custGeom>
              <a:grpFill/>
              <a:ln w="19050" cmpd="sng">
                <a:noFill/>
                <a:round/>
                <a:headEnd/>
                <a:tailEnd/>
              </a:ln>
              <a:effectLst/>
            </p:spPr>
            <p:txBody>
              <a:bodyPr/>
              <a:lstStyle/>
              <a:p>
                <a:endParaRPr lang="en-US"/>
              </a:p>
            </p:txBody>
          </p:sp>
          <p:sp>
            <p:nvSpPr>
              <p:cNvPr id="394" name="Oval 145"/>
              <p:cNvSpPr>
                <a:spLocks noChangeArrowheads="1"/>
              </p:cNvSpPr>
              <p:nvPr/>
            </p:nvSpPr>
            <p:spPr bwMode="gray">
              <a:xfrm>
                <a:off x="5097" y="3297"/>
                <a:ext cx="69" cy="68"/>
              </a:xfrm>
              <a:prstGeom prst="ellipse">
                <a:avLst/>
              </a:prstGeom>
              <a:grpFill/>
              <a:ln w="19050">
                <a:noFill/>
                <a:round/>
                <a:headEnd/>
                <a:tailEnd/>
              </a:ln>
              <a:effectLst/>
            </p:spPr>
            <p:txBody>
              <a:bodyPr wrap="none" anchor="ctr"/>
              <a:lstStyle/>
              <a:p>
                <a:endParaRPr lang="en-US"/>
              </a:p>
            </p:txBody>
          </p:sp>
        </p:grpSp>
        <p:grpSp>
          <p:nvGrpSpPr>
            <p:cNvPr id="353" name="Group 208"/>
            <p:cNvGrpSpPr>
              <a:grpSpLocks/>
            </p:cNvGrpSpPr>
            <p:nvPr/>
          </p:nvGrpSpPr>
          <p:grpSpPr bwMode="auto">
            <a:xfrm>
              <a:off x="2454246" y="1128681"/>
              <a:ext cx="378258" cy="280900"/>
              <a:chOff x="1803" y="1747"/>
              <a:chExt cx="399" cy="300"/>
            </a:xfrm>
            <a:grpFill/>
          </p:grpSpPr>
          <p:sp>
            <p:nvSpPr>
              <p:cNvPr id="389" name="Freeform 209"/>
              <p:cNvSpPr>
                <a:spLocks noEditPoints="1"/>
              </p:cNvSpPr>
              <p:nvPr/>
            </p:nvSpPr>
            <p:spPr bwMode="gray">
              <a:xfrm>
                <a:off x="1803" y="1747"/>
                <a:ext cx="200" cy="300"/>
              </a:xfrm>
              <a:custGeom>
                <a:avLst/>
                <a:gdLst/>
                <a:ahLst/>
                <a:cxnLst>
                  <a:cxn ang="0">
                    <a:pos x="200" y="172"/>
                  </a:cxn>
                  <a:cxn ang="0">
                    <a:pos x="195" y="172"/>
                  </a:cxn>
                  <a:cxn ang="0">
                    <a:pos x="192" y="169"/>
                  </a:cxn>
                  <a:cxn ang="0">
                    <a:pos x="65" y="42"/>
                  </a:cxn>
                  <a:cxn ang="0">
                    <a:pos x="200" y="42"/>
                  </a:cxn>
                  <a:cxn ang="0">
                    <a:pos x="200" y="0"/>
                  </a:cxn>
                  <a:cxn ang="0">
                    <a:pos x="0" y="0"/>
                  </a:cxn>
                  <a:cxn ang="0">
                    <a:pos x="0" y="300"/>
                  </a:cxn>
                  <a:cxn ang="0">
                    <a:pos x="200" y="300"/>
                  </a:cxn>
                  <a:cxn ang="0">
                    <a:pos x="200" y="258"/>
                  </a:cxn>
                  <a:cxn ang="0">
                    <a:pos x="65" y="258"/>
                  </a:cxn>
                  <a:cxn ang="0">
                    <a:pos x="150" y="174"/>
                  </a:cxn>
                  <a:cxn ang="0">
                    <a:pos x="186" y="208"/>
                  </a:cxn>
                  <a:cxn ang="0">
                    <a:pos x="189" y="211"/>
                  </a:cxn>
                  <a:cxn ang="0">
                    <a:pos x="195" y="214"/>
                  </a:cxn>
                  <a:cxn ang="0">
                    <a:pos x="200" y="214"/>
                  </a:cxn>
                  <a:cxn ang="0">
                    <a:pos x="200" y="172"/>
                  </a:cxn>
                  <a:cxn ang="0">
                    <a:pos x="42" y="64"/>
                  </a:cxn>
                  <a:cxn ang="0">
                    <a:pos x="126" y="150"/>
                  </a:cxn>
                  <a:cxn ang="0">
                    <a:pos x="42" y="234"/>
                  </a:cxn>
                  <a:cxn ang="0">
                    <a:pos x="42" y="64"/>
                  </a:cxn>
                </a:cxnLst>
                <a:rect l="0" t="0" r="r" b="b"/>
                <a:pathLst>
                  <a:path w="200" h="300">
                    <a:moveTo>
                      <a:pt x="200" y="172"/>
                    </a:moveTo>
                    <a:lnTo>
                      <a:pt x="195" y="172"/>
                    </a:lnTo>
                    <a:lnTo>
                      <a:pt x="192" y="169"/>
                    </a:lnTo>
                    <a:lnTo>
                      <a:pt x="65" y="42"/>
                    </a:lnTo>
                    <a:lnTo>
                      <a:pt x="200" y="42"/>
                    </a:lnTo>
                    <a:lnTo>
                      <a:pt x="200" y="0"/>
                    </a:lnTo>
                    <a:lnTo>
                      <a:pt x="0" y="0"/>
                    </a:lnTo>
                    <a:lnTo>
                      <a:pt x="0" y="300"/>
                    </a:lnTo>
                    <a:lnTo>
                      <a:pt x="200" y="300"/>
                    </a:lnTo>
                    <a:lnTo>
                      <a:pt x="200" y="258"/>
                    </a:lnTo>
                    <a:lnTo>
                      <a:pt x="65" y="258"/>
                    </a:lnTo>
                    <a:lnTo>
                      <a:pt x="150" y="174"/>
                    </a:lnTo>
                    <a:lnTo>
                      <a:pt x="186" y="208"/>
                    </a:lnTo>
                    <a:lnTo>
                      <a:pt x="189" y="211"/>
                    </a:lnTo>
                    <a:lnTo>
                      <a:pt x="195" y="214"/>
                    </a:lnTo>
                    <a:lnTo>
                      <a:pt x="200" y="214"/>
                    </a:lnTo>
                    <a:lnTo>
                      <a:pt x="200" y="172"/>
                    </a:lnTo>
                    <a:close/>
                    <a:moveTo>
                      <a:pt x="42" y="64"/>
                    </a:moveTo>
                    <a:lnTo>
                      <a:pt x="126" y="150"/>
                    </a:lnTo>
                    <a:lnTo>
                      <a:pt x="42" y="234"/>
                    </a:lnTo>
                    <a:lnTo>
                      <a:pt x="42" y="64"/>
                    </a:lnTo>
                    <a:close/>
                  </a:path>
                </a:pathLst>
              </a:custGeom>
              <a:grpFill/>
              <a:ln w="0">
                <a:noFill/>
                <a:prstDash val="solid"/>
                <a:round/>
                <a:headEnd/>
                <a:tailEnd/>
              </a:ln>
              <a:effectLst/>
            </p:spPr>
            <p:txBody>
              <a:bodyPr/>
              <a:lstStyle/>
              <a:p>
                <a:endParaRPr lang="en-US"/>
              </a:p>
            </p:txBody>
          </p:sp>
          <p:sp>
            <p:nvSpPr>
              <p:cNvPr id="390" name="Freeform 210"/>
              <p:cNvSpPr>
                <a:spLocks noEditPoints="1"/>
              </p:cNvSpPr>
              <p:nvPr/>
            </p:nvSpPr>
            <p:spPr bwMode="gray">
              <a:xfrm>
                <a:off x="2003" y="1747"/>
                <a:ext cx="199" cy="300"/>
              </a:xfrm>
              <a:custGeom>
                <a:avLst/>
                <a:gdLst/>
                <a:ahLst/>
                <a:cxnLst>
                  <a:cxn ang="0">
                    <a:pos x="0" y="214"/>
                  </a:cxn>
                  <a:cxn ang="0">
                    <a:pos x="6" y="214"/>
                  </a:cxn>
                  <a:cxn ang="0">
                    <a:pos x="10" y="211"/>
                  </a:cxn>
                  <a:cxn ang="0">
                    <a:pos x="15" y="208"/>
                  </a:cxn>
                  <a:cxn ang="0">
                    <a:pos x="51" y="174"/>
                  </a:cxn>
                  <a:cxn ang="0">
                    <a:pos x="135" y="258"/>
                  </a:cxn>
                  <a:cxn ang="0">
                    <a:pos x="0" y="258"/>
                  </a:cxn>
                  <a:cxn ang="0">
                    <a:pos x="0" y="300"/>
                  </a:cxn>
                  <a:cxn ang="0">
                    <a:pos x="199" y="300"/>
                  </a:cxn>
                  <a:cxn ang="0">
                    <a:pos x="199" y="0"/>
                  </a:cxn>
                  <a:cxn ang="0">
                    <a:pos x="0" y="0"/>
                  </a:cxn>
                  <a:cxn ang="0">
                    <a:pos x="0" y="42"/>
                  </a:cxn>
                  <a:cxn ang="0">
                    <a:pos x="135" y="42"/>
                  </a:cxn>
                  <a:cxn ang="0">
                    <a:pos x="7" y="169"/>
                  </a:cxn>
                  <a:cxn ang="0">
                    <a:pos x="4" y="172"/>
                  </a:cxn>
                  <a:cxn ang="0">
                    <a:pos x="0" y="172"/>
                  </a:cxn>
                  <a:cxn ang="0">
                    <a:pos x="0" y="214"/>
                  </a:cxn>
                  <a:cxn ang="0">
                    <a:pos x="157" y="234"/>
                  </a:cxn>
                  <a:cxn ang="0">
                    <a:pos x="73" y="150"/>
                  </a:cxn>
                  <a:cxn ang="0">
                    <a:pos x="157" y="64"/>
                  </a:cxn>
                  <a:cxn ang="0">
                    <a:pos x="157" y="234"/>
                  </a:cxn>
                </a:cxnLst>
                <a:rect l="0" t="0" r="r" b="b"/>
                <a:pathLst>
                  <a:path w="199" h="300">
                    <a:moveTo>
                      <a:pt x="0" y="214"/>
                    </a:moveTo>
                    <a:lnTo>
                      <a:pt x="6" y="214"/>
                    </a:lnTo>
                    <a:lnTo>
                      <a:pt x="10" y="211"/>
                    </a:lnTo>
                    <a:lnTo>
                      <a:pt x="15" y="208"/>
                    </a:lnTo>
                    <a:lnTo>
                      <a:pt x="51" y="174"/>
                    </a:lnTo>
                    <a:lnTo>
                      <a:pt x="135" y="258"/>
                    </a:lnTo>
                    <a:lnTo>
                      <a:pt x="0" y="258"/>
                    </a:lnTo>
                    <a:lnTo>
                      <a:pt x="0" y="300"/>
                    </a:lnTo>
                    <a:lnTo>
                      <a:pt x="199" y="300"/>
                    </a:lnTo>
                    <a:lnTo>
                      <a:pt x="199" y="0"/>
                    </a:lnTo>
                    <a:lnTo>
                      <a:pt x="0" y="0"/>
                    </a:lnTo>
                    <a:lnTo>
                      <a:pt x="0" y="42"/>
                    </a:lnTo>
                    <a:lnTo>
                      <a:pt x="135" y="42"/>
                    </a:lnTo>
                    <a:lnTo>
                      <a:pt x="7" y="169"/>
                    </a:lnTo>
                    <a:lnTo>
                      <a:pt x="4" y="172"/>
                    </a:lnTo>
                    <a:lnTo>
                      <a:pt x="0" y="172"/>
                    </a:lnTo>
                    <a:lnTo>
                      <a:pt x="0" y="214"/>
                    </a:lnTo>
                    <a:close/>
                    <a:moveTo>
                      <a:pt x="157" y="234"/>
                    </a:moveTo>
                    <a:lnTo>
                      <a:pt x="73" y="150"/>
                    </a:lnTo>
                    <a:lnTo>
                      <a:pt x="157" y="64"/>
                    </a:lnTo>
                    <a:lnTo>
                      <a:pt x="157" y="234"/>
                    </a:lnTo>
                    <a:close/>
                  </a:path>
                </a:pathLst>
              </a:custGeom>
              <a:grpFill/>
              <a:ln w="0">
                <a:noFill/>
                <a:prstDash val="solid"/>
                <a:round/>
                <a:headEnd/>
                <a:tailEnd/>
              </a:ln>
              <a:effectLst/>
            </p:spPr>
            <p:txBody>
              <a:bodyPr/>
              <a:lstStyle/>
              <a:p>
                <a:endParaRPr lang="en-US"/>
              </a:p>
            </p:txBody>
          </p:sp>
        </p:grpSp>
        <p:grpSp>
          <p:nvGrpSpPr>
            <p:cNvPr id="354" name="Group 173"/>
            <p:cNvGrpSpPr/>
            <p:nvPr/>
          </p:nvGrpSpPr>
          <p:grpSpPr>
            <a:xfrm flipH="1">
              <a:off x="575553" y="2888941"/>
              <a:ext cx="414627" cy="369090"/>
              <a:chOff x="938213" y="1914525"/>
              <a:chExt cx="4308476" cy="3835401"/>
            </a:xfrm>
            <a:grpFill/>
          </p:grpSpPr>
          <p:sp>
            <p:nvSpPr>
              <p:cNvPr id="365" name="Freeform 5"/>
              <p:cNvSpPr>
                <a:spLocks/>
              </p:cNvSpPr>
              <p:nvPr/>
            </p:nvSpPr>
            <p:spPr bwMode="auto">
              <a:xfrm>
                <a:off x="4624388" y="2911475"/>
                <a:ext cx="449263" cy="1063625"/>
              </a:xfrm>
              <a:custGeom>
                <a:avLst/>
                <a:gdLst/>
                <a:ahLst/>
                <a:cxnLst>
                  <a:cxn ang="0">
                    <a:pos x="134" y="309"/>
                  </a:cxn>
                  <a:cxn ang="0">
                    <a:pos x="130" y="319"/>
                  </a:cxn>
                  <a:cxn ang="0">
                    <a:pos x="130" y="319"/>
                  </a:cxn>
                  <a:cxn ang="0">
                    <a:pos x="121" y="314"/>
                  </a:cxn>
                  <a:cxn ang="0">
                    <a:pos x="1" y="12"/>
                  </a:cxn>
                  <a:cxn ang="0">
                    <a:pos x="5" y="1"/>
                  </a:cxn>
                  <a:cxn ang="0">
                    <a:pos x="5" y="1"/>
                  </a:cxn>
                  <a:cxn ang="0">
                    <a:pos x="15" y="6"/>
                  </a:cxn>
                  <a:cxn ang="0">
                    <a:pos x="134" y="309"/>
                  </a:cxn>
                </a:cxnLst>
                <a:rect l="0" t="0" r="r" b="b"/>
                <a:pathLst>
                  <a:path w="136" h="321">
                    <a:moveTo>
                      <a:pt x="134" y="309"/>
                    </a:moveTo>
                    <a:cubicBezTo>
                      <a:pt x="136" y="313"/>
                      <a:pt x="134" y="318"/>
                      <a:pt x="130" y="319"/>
                    </a:cubicBezTo>
                    <a:cubicBezTo>
                      <a:pt x="130" y="319"/>
                      <a:pt x="130" y="319"/>
                      <a:pt x="130" y="319"/>
                    </a:cubicBezTo>
                    <a:cubicBezTo>
                      <a:pt x="127" y="321"/>
                      <a:pt x="122" y="319"/>
                      <a:pt x="121" y="314"/>
                    </a:cubicBezTo>
                    <a:cubicBezTo>
                      <a:pt x="1" y="12"/>
                      <a:pt x="1" y="12"/>
                      <a:pt x="1" y="12"/>
                    </a:cubicBezTo>
                    <a:cubicBezTo>
                      <a:pt x="0" y="7"/>
                      <a:pt x="1" y="3"/>
                      <a:pt x="5" y="1"/>
                    </a:cubicBezTo>
                    <a:cubicBezTo>
                      <a:pt x="5" y="1"/>
                      <a:pt x="5" y="1"/>
                      <a:pt x="5" y="1"/>
                    </a:cubicBezTo>
                    <a:cubicBezTo>
                      <a:pt x="9" y="0"/>
                      <a:pt x="13" y="2"/>
                      <a:pt x="15" y="6"/>
                    </a:cubicBezTo>
                    <a:lnTo>
                      <a:pt x="134" y="309"/>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6" name="Freeform 6"/>
              <p:cNvSpPr>
                <a:spLocks/>
              </p:cNvSpPr>
              <p:nvPr/>
            </p:nvSpPr>
            <p:spPr bwMode="auto">
              <a:xfrm>
                <a:off x="4505326" y="2801938"/>
                <a:ext cx="180975" cy="231775"/>
              </a:xfrm>
              <a:custGeom>
                <a:avLst/>
                <a:gdLst/>
                <a:ahLst/>
                <a:cxnLst>
                  <a:cxn ang="0">
                    <a:pos x="0" y="0"/>
                  </a:cxn>
                  <a:cxn ang="0">
                    <a:pos x="0" y="43"/>
                  </a:cxn>
                  <a:cxn ang="0">
                    <a:pos x="28" y="70"/>
                  </a:cxn>
                  <a:cxn ang="0">
                    <a:pos x="55" y="43"/>
                  </a:cxn>
                  <a:cxn ang="0">
                    <a:pos x="55" y="0"/>
                  </a:cxn>
                  <a:cxn ang="0">
                    <a:pos x="0" y="0"/>
                  </a:cxn>
                </a:cxnLst>
                <a:rect l="0" t="0" r="r" b="b"/>
                <a:pathLst>
                  <a:path w="55" h="70">
                    <a:moveTo>
                      <a:pt x="0" y="0"/>
                    </a:moveTo>
                    <a:cubicBezTo>
                      <a:pt x="0" y="43"/>
                      <a:pt x="0" y="43"/>
                      <a:pt x="0" y="43"/>
                    </a:cubicBezTo>
                    <a:cubicBezTo>
                      <a:pt x="0" y="58"/>
                      <a:pt x="12" y="70"/>
                      <a:pt x="28" y="70"/>
                    </a:cubicBezTo>
                    <a:cubicBezTo>
                      <a:pt x="43" y="70"/>
                      <a:pt x="55" y="58"/>
                      <a:pt x="55" y="43"/>
                    </a:cubicBezTo>
                    <a:cubicBezTo>
                      <a:pt x="55" y="0"/>
                      <a:pt x="55" y="0"/>
                      <a:pt x="55" y="0"/>
                    </a:cubicBezTo>
                    <a:lnTo>
                      <a:pt x="0" y="0"/>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7" name="Oval 7"/>
              <p:cNvSpPr>
                <a:spLocks noChangeArrowheads="1"/>
              </p:cNvSpPr>
              <p:nvPr/>
            </p:nvSpPr>
            <p:spPr bwMode="auto">
              <a:xfrm>
                <a:off x="4505326" y="2759075"/>
                <a:ext cx="180975" cy="79375"/>
              </a:xfrm>
              <a:prstGeom prst="ellipse">
                <a:avLst/>
              </a:pr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8" name="Freeform 8"/>
              <p:cNvSpPr>
                <a:spLocks/>
              </p:cNvSpPr>
              <p:nvPr/>
            </p:nvSpPr>
            <p:spPr bwMode="auto">
              <a:xfrm>
                <a:off x="1792288" y="3929063"/>
                <a:ext cx="804863" cy="1165225"/>
              </a:xfrm>
              <a:custGeom>
                <a:avLst/>
                <a:gdLst/>
                <a:ahLst/>
                <a:cxnLst>
                  <a:cxn ang="0">
                    <a:pos x="223" y="346"/>
                  </a:cxn>
                  <a:cxn ang="0">
                    <a:pos x="237" y="349"/>
                  </a:cxn>
                  <a:cxn ang="0">
                    <a:pos x="237" y="349"/>
                  </a:cxn>
                  <a:cxn ang="0">
                    <a:pos x="240" y="336"/>
                  </a:cxn>
                  <a:cxn ang="0">
                    <a:pos x="19" y="6"/>
                  </a:cxn>
                  <a:cxn ang="0">
                    <a:pos x="6" y="3"/>
                  </a:cxn>
                  <a:cxn ang="0">
                    <a:pos x="6" y="3"/>
                  </a:cxn>
                  <a:cxn ang="0">
                    <a:pos x="3" y="17"/>
                  </a:cxn>
                  <a:cxn ang="0">
                    <a:pos x="223" y="346"/>
                  </a:cxn>
                </a:cxnLst>
                <a:rect l="0" t="0" r="r" b="b"/>
                <a:pathLst>
                  <a:path w="243" h="352">
                    <a:moveTo>
                      <a:pt x="223" y="346"/>
                    </a:moveTo>
                    <a:cubicBezTo>
                      <a:pt x="227" y="351"/>
                      <a:pt x="233" y="352"/>
                      <a:pt x="237" y="349"/>
                    </a:cubicBezTo>
                    <a:cubicBezTo>
                      <a:pt x="237" y="349"/>
                      <a:pt x="237" y="349"/>
                      <a:pt x="237" y="349"/>
                    </a:cubicBezTo>
                    <a:cubicBezTo>
                      <a:pt x="242" y="347"/>
                      <a:pt x="243" y="340"/>
                      <a:pt x="240" y="336"/>
                    </a:cubicBezTo>
                    <a:cubicBezTo>
                      <a:pt x="19" y="6"/>
                      <a:pt x="19" y="6"/>
                      <a:pt x="19" y="6"/>
                    </a:cubicBezTo>
                    <a:cubicBezTo>
                      <a:pt x="16" y="2"/>
                      <a:pt x="10" y="0"/>
                      <a:pt x="6" y="3"/>
                    </a:cubicBezTo>
                    <a:cubicBezTo>
                      <a:pt x="6" y="3"/>
                      <a:pt x="6" y="3"/>
                      <a:pt x="6" y="3"/>
                    </a:cubicBezTo>
                    <a:cubicBezTo>
                      <a:pt x="1" y="6"/>
                      <a:pt x="0" y="12"/>
                      <a:pt x="3" y="17"/>
                    </a:cubicBezTo>
                    <a:lnTo>
                      <a:pt x="223" y="346"/>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9" name="Freeform 9"/>
              <p:cNvSpPr>
                <a:spLocks/>
              </p:cNvSpPr>
              <p:nvPr/>
            </p:nvSpPr>
            <p:spPr bwMode="auto">
              <a:xfrm>
                <a:off x="4564063" y="2116138"/>
                <a:ext cx="63500" cy="696913"/>
              </a:xfrm>
              <a:custGeom>
                <a:avLst/>
                <a:gdLst/>
                <a:ahLst/>
                <a:cxnLst>
                  <a:cxn ang="0">
                    <a:pos x="19" y="203"/>
                  </a:cxn>
                  <a:cxn ang="0">
                    <a:pos x="10" y="210"/>
                  </a:cxn>
                  <a:cxn ang="0">
                    <a:pos x="10" y="210"/>
                  </a:cxn>
                  <a:cxn ang="0">
                    <a:pos x="0" y="203"/>
                  </a:cxn>
                  <a:cxn ang="0">
                    <a:pos x="0" y="6"/>
                  </a:cxn>
                  <a:cxn ang="0">
                    <a:pos x="10" y="0"/>
                  </a:cxn>
                  <a:cxn ang="0">
                    <a:pos x="10" y="0"/>
                  </a:cxn>
                  <a:cxn ang="0">
                    <a:pos x="19" y="6"/>
                  </a:cxn>
                  <a:cxn ang="0">
                    <a:pos x="19" y="203"/>
                  </a:cxn>
                </a:cxnLst>
                <a:rect l="0" t="0" r="r" b="b"/>
                <a:pathLst>
                  <a:path w="19" h="210">
                    <a:moveTo>
                      <a:pt x="19" y="203"/>
                    </a:moveTo>
                    <a:cubicBezTo>
                      <a:pt x="19" y="207"/>
                      <a:pt x="15" y="210"/>
                      <a:pt x="10" y="210"/>
                    </a:cubicBezTo>
                    <a:cubicBezTo>
                      <a:pt x="10" y="210"/>
                      <a:pt x="10" y="210"/>
                      <a:pt x="10" y="210"/>
                    </a:cubicBezTo>
                    <a:cubicBezTo>
                      <a:pt x="5" y="210"/>
                      <a:pt x="0" y="207"/>
                      <a:pt x="0" y="203"/>
                    </a:cubicBezTo>
                    <a:cubicBezTo>
                      <a:pt x="0" y="6"/>
                      <a:pt x="0" y="6"/>
                      <a:pt x="0" y="6"/>
                    </a:cubicBezTo>
                    <a:cubicBezTo>
                      <a:pt x="0" y="2"/>
                      <a:pt x="5" y="0"/>
                      <a:pt x="10" y="0"/>
                    </a:cubicBezTo>
                    <a:cubicBezTo>
                      <a:pt x="10" y="0"/>
                      <a:pt x="10" y="0"/>
                      <a:pt x="10" y="0"/>
                    </a:cubicBezTo>
                    <a:cubicBezTo>
                      <a:pt x="15" y="0"/>
                      <a:pt x="19" y="2"/>
                      <a:pt x="19" y="6"/>
                    </a:cubicBezTo>
                    <a:lnTo>
                      <a:pt x="19" y="203"/>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70" name="Freeform 10"/>
              <p:cNvSpPr>
                <a:spLocks/>
              </p:cNvSpPr>
              <p:nvPr/>
            </p:nvSpPr>
            <p:spPr bwMode="auto">
              <a:xfrm>
                <a:off x="1673226" y="3884613"/>
                <a:ext cx="201613" cy="285750"/>
              </a:xfrm>
              <a:custGeom>
                <a:avLst/>
                <a:gdLst/>
                <a:ahLst/>
                <a:cxnLst>
                  <a:cxn ang="0">
                    <a:pos x="0" y="0"/>
                  </a:cxn>
                  <a:cxn ang="0">
                    <a:pos x="0" y="53"/>
                  </a:cxn>
                  <a:cxn ang="0">
                    <a:pos x="30" y="86"/>
                  </a:cxn>
                  <a:cxn ang="0">
                    <a:pos x="61" y="53"/>
                  </a:cxn>
                  <a:cxn ang="0">
                    <a:pos x="61" y="0"/>
                  </a:cxn>
                  <a:cxn ang="0">
                    <a:pos x="0" y="0"/>
                  </a:cxn>
                </a:cxnLst>
                <a:rect l="0" t="0" r="r" b="b"/>
                <a:pathLst>
                  <a:path w="61" h="86">
                    <a:moveTo>
                      <a:pt x="0" y="0"/>
                    </a:moveTo>
                    <a:cubicBezTo>
                      <a:pt x="0" y="53"/>
                      <a:pt x="0" y="53"/>
                      <a:pt x="0" y="53"/>
                    </a:cubicBezTo>
                    <a:cubicBezTo>
                      <a:pt x="0" y="71"/>
                      <a:pt x="13" y="86"/>
                      <a:pt x="30" y="86"/>
                    </a:cubicBezTo>
                    <a:cubicBezTo>
                      <a:pt x="47" y="86"/>
                      <a:pt x="61" y="71"/>
                      <a:pt x="61" y="53"/>
                    </a:cubicBezTo>
                    <a:cubicBezTo>
                      <a:pt x="61" y="0"/>
                      <a:pt x="61" y="0"/>
                      <a:pt x="61" y="0"/>
                    </a:cubicBezTo>
                    <a:lnTo>
                      <a:pt x="0" y="0"/>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71" name="Freeform 11"/>
              <p:cNvSpPr>
                <a:spLocks/>
              </p:cNvSpPr>
              <p:nvPr/>
            </p:nvSpPr>
            <p:spPr bwMode="auto">
              <a:xfrm>
                <a:off x="4511676" y="1914525"/>
                <a:ext cx="161925" cy="285750"/>
              </a:xfrm>
              <a:custGeom>
                <a:avLst/>
                <a:gdLst/>
                <a:ahLst/>
                <a:cxnLst>
                  <a:cxn ang="0">
                    <a:pos x="49" y="61"/>
                  </a:cxn>
                  <a:cxn ang="0">
                    <a:pos x="25" y="86"/>
                  </a:cxn>
                  <a:cxn ang="0">
                    <a:pos x="25" y="86"/>
                  </a:cxn>
                  <a:cxn ang="0">
                    <a:pos x="0" y="61"/>
                  </a:cxn>
                  <a:cxn ang="0">
                    <a:pos x="0" y="25"/>
                  </a:cxn>
                  <a:cxn ang="0">
                    <a:pos x="25" y="0"/>
                  </a:cxn>
                  <a:cxn ang="0">
                    <a:pos x="25" y="0"/>
                  </a:cxn>
                  <a:cxn ang="0">
                    <a:pos x="49" y="25"/>
                  </a:cxn>
                  <a:cxn ang="0">
                    <a:pos x="49" y="61"/>
                  </a:cxn>
                </a:cxnLst>
                <a:rect l="0" t="0" r="r" b="b"/>
                <a:pathLst>
                  <a:path w="49" h="86">
                    <a:moveTo>
                      <a:pt x="49" y="61"/>
                    </a:moveTo>
                    <a:cubicBezTo>
                      <a:pt x="49" y="75"/>
                      <a:pt x="38" y="86"/>
                      <a:pt x="25" y="86"/>
                    </a:cubicBezTo>
                    <a:cubicBezTo>
                      <a:pt x="25" y="86"/>
                      <a:pt x="25" y="86"/>
                      <a:pt x="25" y="86"/>
                    </a:cubicBezTo>
                    <a:cubicBezTo>
                      <a:pt x="11" y="86"/>
                      <a:pt x="0" y="75"/>
                      <a:pt x="0" y="61"/>
                    </a:cubicBezTo>
                    <a:cubicBezTo>
                      <a:pt x="0" y="25"/>
                      <a:pt x="0" y="25"/>
                      <a:pt x="0" y="25"/>
                    </a:cubicBezTo>
                    <a:cubicBezTo>
                      <a:pt x="0" y="11"/>
                      <a:pt x="11" y="0"/>
                      <a:pt x="25" y="0"/>
                    </a:cubicBezTo>
                    <a:cubicBezTo>
                      <a:pt x="25" y="0"/>
                      <a:pt x="25" y="0"/>
                      <a:pt x="25" y="0"/>
                    </a:cubicBezTo>
                    <a:cubicBezTo>
                      <a:pt x="38" y="0"/>
                      <a:pt x="49" y="11"/>
                      <a:pt x="49" y="25"/>
                    </a:cubicBezTo>
                    <a:lnTo>
                      <a:pt x="49" y="61"/>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72" name="Freeform 12"/>
              <p:cNvSpPr>
                <a:spLocks/>
              </p:cNvSpPr>
              <p:nvPr/>
            </p:nvSpPr>
            <p:spPr bwMode="auto">
              <a:xfrm>
                <a:off x="3613151" y="2011363"/>
                <a:ext cx="1003300" cy="412750"/>
              </a:xfrm>
              <a:custGeom>
                <a:avLst/>
                <a:gdLst/>
                <a:ahLst/>
                <a:cxnLst>
                  <a:cxn ang="0">
                    <a:pos x="300" y="13"/>
                  </a:cxn>
                  <a:cxn ang="0">
                    <a:pos x="285" y="2"/>
                  </a:cxn>
                  <a:cxn ang="0">
                    <a:pos x="0" y="95"/>
                  </a:cxn>
                  <a:cxn ang="0">
                    <a:pos x="4" y="121"/>
                  </a:cxn>
                  <a:cxn ang="0">
                    <a:pos x="4" y="125"/>
                  </a:cxn>
                  <a:cxn ang="0">
                    <a:pos x="295" y="30"/>
                  </a:cxn>
                  <a:cxn ang="0">
                    <a:pos x="300" y="13"/>
                  </a:cxn>
                </a:cxnLst>
                <a:rect l="0" t="0" r="r" b="b"/>
                <a:pathLst>
                  <a:path w="303" h="125">
                    <a:moveTo>
                      <a:pt x="300" y="13"/>
                    </a:moveTo>
                    <a:cubicBezTo>
                      <a:pt x="297" y="5"/>
                      <a:pt x="291" y="0"/>
                      <a:pt x="285" y="2"/>
                    </a:cubicBezTo>
                    <a:cubicBezTo>
                      <a:pt x="0" y="95"/>
                      <a:pt x="0" y="95"/>
                      <a:pt x="0" y="95"/>
                    </a:cubicBezTo>
                    <a:cubicBezTo>
                      <a:pt x="2" y="103"/>
                      <a:pt x="4" y="112"/>
                      <a:pt x="4" y="121"/>
                    </a:cubicBezTo>
                    <a:cubicBezTo>
                      <a:pt x="4" y="125"/>
                      <a:pt x="4" y="125"/>
                      <a:pt x="4" y="125"/>
                    </a:cubicBezTo>
                    <a:cubicBezTo>
                      <a:pt x="295" y="30"/>
                      <a:pt x="295" y="30"/>
                      <a:pt x="295" y="30"/>
                    </a:cubicBezTo>
                    <a:cubicBezTo>
                      <a:pt x="300" y="28"/>
                      <a:pt x="303" y="21"/>
                      <a:pt x="300" y="13"/>
                    </a:cubicBez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73" name="Oval 13"/>
              <p:cNvSpPr>
                <a:spLocks noChangeArrowheads="1"/>
              </p:cNvSpPr>
              <p:nvPr/>
            </p:nvSpPr>
            <p:spPr bwMode="auto">
              <a:xfrm>
                <a:off x="1673226" y="3832225"/>
                <a:ext cx="201613" cy="96838"/>
              </a:xfrm>
              <a:prstGeom prst="ellipse">
                <a:avLst/>
              </a:pr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74" name="Oval 14"/>
              <p:cNvSpPr>
                <a:spLocks noChangeArrowheads="1"/>
              </p:cNvSpPr>
              <p:nvPr/>
            </p:nvSpPr>
            <p:spPr bwMode="auto">
              <a:xfrm>
                <a:off x="2606676" y="4945063"/>
                <a:ext cx="1347788" cy="804863"/>
              </a:xfrm>
              <a:prstGeom prst="ellipse">
                <a:avLst/>
              </a:pr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75" name="Oval 15"/>
              <p:cNvSpPr>
                <a:spLocks noChangeArrowheads="1"/>
              </p:cNvSpPr>
              <p:nvPr/>
            </p:nvSpPr>
            <p:spPr bwMode="auto">
              <a:xfrm>
                <a:off x="2627313" y="4921250"/>
                <a:ext cx="1296988" cy="739775"/>
              </a:xfrm>
              <a:prstGeom prst="ellipse">
                <a:avLst/>
              </a:pr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76" name="Freeform 16"/>
              <p:cNvSpPr>
                <a:spLocks/>
              </p:cNvSpPr>
              <p:nvPr/>
            </p:nvSpPr>
            <p:spPr bwMode="auto">
              <a:xfrm>
                <a:off x="2733676" y="2627313"/>
                <a:ext cx="1104900" cy="2946400"/>
              </a:xfrm>
              <a:custGeom>
                <a:avLst/>
                <a:gdLst/>
                <a:ahLst/>
                <a:cxnLst>
                  <a:cxn ang="0">
                    <a:pos x="313" y="746"/>
                  </a:cxn>
                  <a:cxn ang="0">
                    <a:pos x="248" y="648"/>
                  </a:cxn>
                  <a:cxn ang="0">
                    <a:pos x="248" y="84"/>
                  </a:cxn>
                  <a:cxn ang="0">
                    <a:pos x="165" y="0"/>
                  </a:cxn>
                  <a:cxn ang="0">
                    <a:pos x="81" y="84"/>
                  </a:cxn>
                  <a:cxn ang="0">
                    <a:pos x="81" y="646"/>
                  </a:cxn>
                  <a:cxn ang="0">
                    <a:pos x="15" y="752"/>
                  </a:cxn>
                  <a:cxn ang="0">
                    <a:pos x="6" y="767"/>
                  </a:cxn>
                  <a:cxn ang="0">
                    <a:pos x="4" y="771"/>
                  </a:cxn>
                  <a:cxn ang="0">
                    <a:pos x="3" y="773"/>
                  </a:cxn>
                  <a:cxn ang="0">
                    <a:pos x="0" y="793"/>
                  </a:cxn>
                  <a:cxn ang="0">
                    <a:pos x="167" y="890"/>
                  </a:cxn>
                  <a:cxn ang="0">
                    <a:pos x="334" y="793"/>
                  </a:cxn>
                  <a:cxn ang="0">
                    <a:pos x="313" y="746"/>
                  </a:cxn>
                </a:cxnLst>
                <a:rect l="0" t="0" r="r" b="b"/>
                <a:pathLst>
                  <a:path w="334" h="890">
                    <a:moveTo>
                      <a:pt x="313" y="746"/>
                    </a:moveTo>
                    <a:cubicBezTo>
                      <a:pt x="248" y="648"/>
                      <a:pt x="248" y="648"/>
                      <a:pt x="248" y="648"/>
                    </a:cubicBezTo>
                    <a:cubicBezTo>
                      <a:pt x="248" y="84"/>
                      <a:pt x="248" y="84"/>
                      <a:pt x="248" y="84"/>
                    </a:cubicBezTo>
                    <a:cubicBezTo>
                      <a:pt x="248" y="38"/>
                      <a:pt x="211" y="0"/>
                      <a:pt x="165" y="0"/>
                    </a:cubicBezTo>
                    <a:cubicBezTo>
                      <a:pt x="119" y="0"/>
                      <a:pt x="81" y="38"/>
                      <a:pt x="81" y="84"/>
                    </a:cubicBezTo>
                    <a:cubicBezTo>
                      <a:pt x="81" y="646"/>
                      <a:pt x="81" y="646"/>
                      <a:pt x="81" y="646"/>
                    </a:cubicBezTo>
                    <a:cubicBezTo>
                      <a:pt x="15" y="752"/>
                      <a:pt x="15" y="752"/>
                      <a:pt x="15" y="752"/>
                    </a:cubicBezTo>
                    <a:cubicBezTo>
                      <a:pt x="11" y="757"/>
                      <a:pt x="8" y="762"/>
                      <a:pt x="6" y="767"/>
                    </a:cubicBezTo>
                    <a:cubicBezTo>
                      <a:pt x="4" y="771"/>
                      <a:pt x="4" y="771"/>
                      <a:pt x="4" y="771"/>
                    </a:cubicBezTo>
                    <a:cubicBezTo>
                      <a:pt x="3" y="772"/>
                      <a:pt x="3" y="772"/>
                      <a:pt x="3" y="773"/>
                    </a:cubicBezTo>
                    <a:cubicBezTo>
                      <a:pt x="1" y="779"/>
                      <a:pt x="0" y="786"/>
                      <a:pt x="0" y="793"/>
                    </a:cubicBezTo>
                    <a:cubicBezTo>
                      <a:pt x="0" y="847"/>
                      <a:pt x="75" y="890"/>
                      <a:pt x="167" y="890"/>
                    </a:cubicBezTo>
                    <a:cubicBezTo>
                      <a:pt x="259" y="890"/>
                      <a:pt x="334" y="847"/>
                      <a:pt x="334" y="793"/>
                    </a:cubicBezTo>
                    <a:cubicBezTo>
                      <a:pt x="334" y="776"/>
                      <a:pt x="326" y="760"/>
                      <a:pt x="313" y="746"/>
                    </a:cubicBez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77" name="Oval 17"/>
              <p:cNvSpPr>
                <a:spLocks noChangeArrowheads="1"/>
              </p:cNvSpPr>
              <p:nvPr/>
            </p:nvSpPr>
            <p:spPr bwMode="auto">
              <a:xfrm>
                <a:off x="2759076" y="1981200"/>
                <a:ext cx="1014413" cy="1012825"/>
              </a:xfrm>
              <a:prstGeom prst="ellipse">
                <a:avLst/>
              </a:pr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78" name="Freeform 18"/>
              <p:cNvSpPr>
                <a:spLocks/>
              </p:cNvSpPr>
              <p:nvPr/>
            </p:nvSpPr>
            <p:spPr bwMode="auto">
              <a:xfrm>
                <a:off x="1706553" y="3048004"/>
                <a:ext cx="156316" cy="854071"/>
              </a:xfrm>
              <a:custGeom>
                <a:avLst/>
                <a:gdLst/>
                <a:ahLst/>
                <a:cxnLst>
                  <a:cxn ang="0">
                    <a:pos x="18" y="251"/>
                  </a:cxn>
                  <a:cxn ang="0">
                    <a:pos x="9" y="258"/>
                  </a:cxn>
                  <a:cxn ang="0">
                    <a:pos x="9" y="258"/>
                  </a:cxn>
                  <a:cxn ang="0">
                    <a:pos x="0" y="251"/>
                  </a:cxn>
                  <a:cxn ang="0">
                    <a:pos x="0" y="8"/>
                  </a:cxn>
                  <a:cxn ang="0">
                    <a:pos x="9" y="0"/>
                  </a:cxn>
                  <a:cxn ang="0">
                    <a:pos x="9" y="0"/>
                  </a:cxn>
                  <a:cxn ang="0">
                    <a:pos x="18" y="8"/>
                  </a:cxn>
                  <a:cxn ang="0">
                    <a:pos x="18" y="251"/>
                  </a:cxn>
                </a:cxnLst>
                <a:rect l="0" t="0" r="r" b="b"/>
                <a:pathLst>
                  <a:path w="18" h="258">
                    <a:moveTo>
                      <a:pt x="18" y="251"/>
                    </a:moveTo>
                    <a:cubicBezTo>
                      <a:pt x="18" y="255"/>
                      <a:pt x="14" y="258"/>
                      <a:pt x="9" y="258"/>
                    </a:cubicBezTo>
                    <a:cubicBezTo>
                      <a:pt x="9" y="258"/>
                      <a:pt x="9" y="258"/>
                      <a:pt x="9" y="258"/>
                    </a:cubicBezTo>
                    <a:cubicBezTo>
                      <a:pt x="4" y="258"/>
                      <a:pt x="0" y="255"/>
                      <a:pt x="0" y="251"/>
                    </a:cubicBezTo>
                    <a:cubicBezTo>
                      <a:pt x="0" y="8"/>
                      <a:pt x="0" y="8"/>
                      <a:pt x="0" y="8"/>
                    </a:cubicBezTo>
                    <a:cubicBezTo>
                      <a:pt x="0" y="4"/>
                      <a:pt x="4" y="0"/>
                      <a:pt x="9" y="0"/>
                    </a:cubicBezTo>
                    <a:cubicBezTo>
                      <a:pt x="9" y="0"/>
                      <a:pt x="9" y="0"/>
                      <a:pt x="9" y="0"/>
                    </a:cubicBezTo>
                    <a:cubicBezTo>
                      <a:pt x="14" y="0"/>
                      <a:pt x="18" y="4"/>
                      <a:pt x="18" y="8"/>
                    </a:cubicBezTo>
                    <a:lnTo>
                      <a:pt x="18" y="251"/>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79" name="Oval 19"/>
              <p:cNvSpPr>
                <a:spLocks noChangeArrowheads="1"/>
              </p:cNvSpPr>
              <p:nvPr/>
            </p:nvSpPr>
            <p:spPr bwMode="auto">
              <a:xfrm>
                <a:off x="3813176" y="3740150"/>
                <a:ext cx="1433513" cy="482600"/>
              </a:xfrm>
              <a:prstGeom prst="ellipse">
                <a:avLst/>
              </a:pr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80" name="Oval 20"/>
              <p:cNvSpPr>
                <a:spLocks noChangeArrowheads="1"/>
              </p:cNvSpPr>
              <p:nvPr/>
            </p:nvSpPr>
            <p:spPr bwMode="auto">
              <a:xfrm>
                <a:off x="938213" y="4799013"/>
                <a:ext cx="1841500" cy="792163"/>
              </a:xfrm>
              <a:prstGeom prst="ellipse">
                <a:avLst/>
              </a:pr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81" name="Oval 21"/>
              <p:cNvSpPr>
                <a:spLocks noChangeArrowheads="1"/>
              </p:cNvSpPr>
              <p:nvPr/>
            </p:nvSpPr>
            <p:spPr bwMode="auto">
              <a:xfrm>
                <a:off x="1044576" y="4835525"/>
                <a:ext cx="1641475" cy="649288"/>
              </a:xfrm>
              <a:prstGeom prst="ellipse">
                <a:avLst/>
              </a:pr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82" name="Oval 22"/>
              <p:cNvSpPr>
                <a:spLocks noChangeArrowheads="1"/>
              </p:cNvSpPr>
              <p:nvPr/>
            </p:nvSpPr>
            <p:spPr bwMode="auto">
              <a:xfrm>
                <a:off x="3895726" y="3762375"/>
                <a:ext cx="1281113" cy="393700"/>
              </a:xfrm>
              <a:prstGeom prst="ellipse">
                <a:avLst/>
              </a:pr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83" name="Freeform 23"/>
              <p:cNvSpPr>
                <a:spLocks/>
              </p:cNvSpPr>
              <p:nvPr/>
            </p:nvSpPr>
            <p:spPr bwMode="auto">
              <a:xfrm>
                <a:off x="1773238" y="4024313"/>
                <a:ext cx="257175" cy="1524000"/>
              </a:xfrm>
              <a:custGeom>
                <a:avLst/>
                <a:gdLst/>
                <a:ahLst/>
                <a:cxnLst>
                  <a:cxn ang="0">
                    <a:pos x="77" y="447"/>
                  </a:cxn>
                  <a:cxn ang="0">
                    <a:pos x="68" y="460"/>
                  </a:cxn>
                  <a:cxn ang="0">
                    <a:pos x="68" y="460"/>
                  </a:cxn>
                  <a:cxn ang="0">
                    <a:pos x="56" y="450"/>
                  </a:cxn>
                  <a:cxn ang="0">
                    <a:pos x="0" y="13"/>
                  </a:cxn>
                  <a:cxn ang="0">
                    <a:pos x="9" y="0"/>
                  </a:cxn>
                  <a:cxn ang="0">
                    <a:pos x="9" y="0"/>
                  </a:cxn>
                  <a:cxn ang="0">
                    <a:pos x="21" y="10"/>
                  </a:cxn>
                  <a:cxn ang="0">
                    <a:pos x="77" y="447"/>
                  </a:cxn>
                </a:cxnLst>
                <a:rect l="0" t="0" r="r" b="b"/>
                <a:pathLst>
                  <a:path w="78" h="460">
                    <a:moveTo>
                      <a:pt x="77" y="447"/>
                    </a:moveTo>
                    <a:cubicBezTo>
                      <a:pt x="78" y="453"/>
                      <a:pt x="74" y="459"/>
                      <a:pt x="68" y="460"/>
                    </a:cubicBezTo>
                    <a:cubicBezTo>
                      <a:pt x="68" y="460"/>
                      <a:pt x="68" y="460"/>
                      <a:pt x="68" y="460"/>
                    </a:cubicBezTo>
                    <a:cubicBezTo>
                      <a:pt x="62" y="460"/>
                      <a:pt x="57" y="456"/>
                      <a:pt x="56" y="450"/>
                    </a:cubicBezTo>
                    <a:cubicBezTo>
                      <a:pt x="0" y="13"/>
                      <a:pt x="0" y="13"/>
                      <a:pt x="0" y="13"/>
                    </a:cubicBezTo>
                    <a:cubicBezTo>
                      <a:pt x="0" y="7"/>
                      <a:pt x="4" y="1"/>
                      <a:pt x="9" y="0"/>
                    </a:cubicBezTo>
                    <a:cubicBezTo>
                      <a:pt x="9" y="0"/>
                      <a:pt x="9" y="0"/>
                      <a:pt x="9" y="0"/>
                    </a:cubicBezTo>
                    <a:cubicBezTo>
                      <a:pt x="15" y="0"/>
                      <a:pt x="21" y="4"/>
                      <a:pt x="21" y="10"/>
                    </a:cubicBezTo>
                    <a:lnTo>
                      <a:pt x="77" y="447"/>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84" name="Freeform 24"/>
              <p:cNvSpPr>
                <a:spLocks/>
              </p:cNvSpPr>
              <p:nvPr/>
            </p:nvSpPr>
            <p:spPr bwMode="auto">
              <a:xfrm>
                <a:off x="1001713" y="4017963"/>
                <a:ext cx="757238" cy="1311275"/>
              </a:xfrm>
              <a:custGeom>
                <a:avLst/>
                <a:gdLst/>
                <a:ahLst/>
                <a:cxnLst>
                  <a:cxn ang="0">
                    <a:pos x="22" y="389"/>
                  </a:cxn>
                  <a:cxn ang="0">
                    <a:pos x="7" y="393"/>
                  </a:cxn>
                  <a:cxn ang="0">
                    <a:pos x="7" y="393"/>
                  </a:cxn>
                  <a:cxn ang="0">
                    <a:pos x="3" y="379"/>
                  </a:cxn>
                  <a:cxn ang="0">
                    <a:pos x="208" y="7"/>
                  </a:cxn>
                  <a:cxn ang="0">
                    <a:pos x="222" y="3"/>
                  </a:cxn>
                  <a:cxn ang="0">
                    <a:pos x="222" y="3"/>
                  </a:cxn>
                  <a:cxn ang="0">
                    <a:pos x="226" y="17"/>
                  </a:cxn>
                  <a:cxn ang="0">
                    <a:pos x="22" y="389"/>
                  </a:cxn>
                </a:cxnLst>
                <a:rect l="0" t="0" r="r" b="b"/>
                <a:pathLst>
                  <a:path w="229" h="396">
                    <a:moveTo>
                      <a:pt x="22" y="389"/>
                    </a:moveTo>
                    <a:cubicBezTo>
                      <a:pt x="19" y="394"/>
                      <a:pt x="12" y="396"/>
                      <a:pt x="7" y="393"/>
                    </a:cubicBezTo>
                    <a:cubicBezTo>
                      <a:pt x="7" y="393"/>
                      <a:pt x="7" y="393"/>
                      <a:pt x="7" y="393"/>
                    </a:cubicBezTo>
                    <a:cubicBezTo>
                      <a:pt x="2" y="391"/>
                      <a:pt x="0" y="384"/>
                      <a:pt x="3" y="379"/>
                    </a:cubicBezTo>
                    <a:cubicBezTo>
                      <a:pt x="208" y="7"/>
                      <a:pt x="208" y="7"/>
                      <a:pt x="208" y="7"/>
                    </a:cubicBezTo>
                    <a:cubicBezTo>
                      <a:pt x="210" y="2"/>
                      <a:pt x="217" y="0"/>
                      <a:pt x="222" y="3"/>
                    </a:cubicBezTo>
                    <a:cubicBezTo>
                      <a:pt x="222" y="3"/>
                      <a:pt x="222" y="3"/>
                      <a:pt x="222" y="3"/>
                    </a:cubicBezTo>
                    <a:cubicBezTo>
                      <a:pt x="227" y="5"/>
                      <a:pt x="229" y="12"/>
                      <a:pt x="226" y="17"/>
                    </a:cubicBezTo>
                    <a:lnTo>
                      <a:pt x="22" y="389"/>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85" name="Freeform 25"/>
              <p:cNvSpPr>
                <a:spLocks/>
              </p:cNvSpPr>
              <p:nvPr/>
            </p:nvSpPr>
            <p:spPr bwMode="auto">
              <a:xfrm>
                <a:off x="3895726" y="2917825"/>
                <a:ext cx="674688" cy="1179513"/>
              </a:xfrm>
              <a:custGeom>
                <a:avLst/>
                <a:gdLst/>
                <a:ahLst/>
                <a:cxnLst>
                  <a:cxn ang="0">
                    <a:pos x="18" y="349"/>
                  </a:cxn>
                  <a:cxn ang="0">
                    <a:pos x="5" y="353"/>
                  </a:cxn>
                  <a:cxn ang="0">
                    <a:pos x="5" y="353"/>
                  </a:cxn>
                  <a:cxn ang="0">
                    <a:pos x="2" y="340"/>
                  </a:cxn>
                  <a:cxn ang="0">
                    <a:pos x="186" y="7"/>
                  </a:cxn>
                  <a:cxn ang="0">
                    <a:pos x="198" y="3"/>
                  </a:cxn>
                  <a:cxn ang="0">
                    <a:pos x="198" y="3"/>
                  </a:cxn>
                  <a:cxn ang="0">
                    <a:pos x="201" y="15"/>
                  </a:cxn>
                  <a:cxn ang="0">
                    <a:pos x="18" y="349"/>
                  </a:cxn>
                </a:cxnLst>
                <a:rect l="0" t="0" r="r" b="b"/>
                <a:pathLst>
                  <a:path w="204" h="356">
                    <a:moveTo>
                      <a:pt x="18" y="349"/>
                    </a:moveTo>
                    <a:cubicBezTo>
                      <a:pt x="15" y="354"/>
                      <a:pt x="10" y="356"/>
                      <a:pt x="5" y="353"/>
                    </a:cubicBezTo>
                    <a:cubicBezTo>
                      <a:pt x="5" y="353"/>
                      <a:pt x="5" y="353"/>
                      <a:pt x="5" y="353"/>
                    </a:cubicBezTo>
                    <a:cubicBezTo>
                      <a:pt x="1" y="351"/>
                      <a:pt x="0" y="345"/>
                      <a:pt x="2" y="340"/>
                    </a:cubicBezTo>
                    <a:cubicBezTo>
                      <a:pt x="186" y="7"/>
                      <a:pt x="186" y="7"/>
                      <a:pt x="186" y="7"/>
                    </a:cubicBezTo>
                    <a:cubicBezTo>
                      <a:pt x="188" y="2"/>
                      <a:pt x="194" y="0"/>
                      <a:pt x="198" y="3"/>
                    </a:cubicBezTo>
                    <a:cubicBezTo>
                      <a:pt x="198" y="3"/>
                      <a:pt x="198" y="3"/>
                      <a:pt x="198" y="3"/>
                    </a:cubicBezTo>
                    <a:cubicBezTo>
                      <a:pt x="202" y="5"/>
                      <a:pt x="204" y="11"/>
                      <a:pt x="201" y="15"/>
                    </a:cubicBezTo>
                    <a:lnTo>
                      <a:pt x="18" y="349"/>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86" name="Freeform 26"/>
              <p:cNvSpPr>
                <a:spLocks/>
              </p:cNvSpPr>
              <p:nvPr/>
            </p:nvSpPr>
            <p:spPr bwMode="auto">
              <a:xfrm>
                <a:off x="4587876" y="2932113"/>
                <a:ext cx="387350" cy="1228725"/>
              </a:xfrm>
              <a:custGeom>
                <a:avLst/>
                <a:gdLst/>
                <a:ahLst/>
                <a:cxnLst>
                  <a:cxn ang="0">
                    <a:pos x="115" y="359"/>
                  </a:cxn>
                  <a:cxn ang="0">
                    <a:pos x="109" y="370"/>
                  </a:cxn>
                  <a:cxn ang="0">
                    <a:pos x="109" y="370"/>
                  </a:cxn>
                  <a:cxn ang="0">
                    <a:pos x="98" y="363"/>
                  </a:cxn>
                  <a:cxn ang="0">
                    <a:pos x="1" y="12"/>
                  </a:cxn>
                  <a:cxn ang="0">
                    <a:pos x="7" y="1"/>
                  </a:cxn>
                  <a:cxn ang="0">
                    <a:pos x="7" y="1"/>
                  </a:cxn>
                  <a:cxn ang="0">
                    <a:pos x="18" y="7"/>
                  </a:cxn>
                  <a:cxn ang="0">
                    <a:pos x="115" y="359"/>
                  </a:cxn>
                </a:cxnLst>
                <a:rect l="0" t="0" r="r" b="b"/>
                <a:pathLst>
                  <a:path w="117" h="371">
                    <a:moveTo>
                      <a:pt x="115" y="359"/>
                    </a:moveTo>
                    <a:cubicBezTo>
                      <a:pt x="117" y="364"/>
                      <a:pt x="114" y="369"/>
                      <a:pt x="109" y="370"/>
                    </a:cubicBezTo>
                    <a:cubicBezTo>
                      <a:pt x="109" y="370"/>
                      <a:pt x="109" y="370"/>
                      <a:pt x="109" y="370"/>
                    </a:cubicBezTo>
                    <a:cubicBezTo>
                      <a:pt x="105" y="371"/>
                      <a:pt x="100" y="368"/>
                      <a:pt x="98" y="363"/>
                    </a:cubicBezTo>
                    <a:cubicBezTo>
                      <a:pt x="1" y="12"/>
                      <a:pt x="1" y="12"/>
                      <a:pt x="1" y="12"/>
                    </a:cubicBezTo>
                    <a:cubicBezTo>
                      <a:pt x="0" y="7"/>
                      <a:pt x="3" y="2"/>
                      <a:pt x="7" y="1"/>
                    </a:cubicBezTo>
                    <a:cubicBezTo>
                      <a:pt x="7" y="1"/>
                      <a:pt x="7" y="1"/>
                      <a:pt x="7" y="1"/>
                    </a:cubicBezTo>
                    <a:cubicBezTo>
                      <a:pt x="12" y="0"/>
                      <a:pt x="17" y="2"/>
                      <a:pt x="18" y="7"/>
                    </a:cubicBezTo>
                    <a:lnTo>
                      <a:pt x="115" y="359"/>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87" name="Freeform 27"/>
              <p:cNvSpPr>
                <a:spLocks/>
              </p:cNvSpPr>
              <p:nvPr/>
            </p:nvSpPr>
            <p:spPr bwMode="auto">
              <a:xfrm>
                <a:off x="1730376" y="2554288"/>
                <a:ext cx="1230313" cy="473075"/>
              </a:xfrm>
              <a:custGeom>
                <a:avLst/>
                <a:gdLst/>
                <a:ahLst/>
                <a:cxnLst>
                  <a:cxn ang="0">
                    <a:pos x="372" y="15"/>
                  </a:cxn>
                  <a:cxn ang="0">
                    <a:pos x="358" y="0"/>
                  </a:cxn>
                  <a:cxn ang="0">
                    <a:pos x="352" y="1"/>
                  </a:cxn>
                  <a:cxn ang="0">
                    <a:pos x="8" y="113"/>
                  </a:cxn>
                  <a:cxn ang="0">
                    <a:pos x="2" y="131"/>
                  </a:cxn>
                  <a:cxn ang="0">
                    <a:pos x="17" y="142"/>
                  </a:cxn>
                  <a:cxn ang="0">
                    <a:pos x="363" y="29"/>
                  </a:cxn>
                  <a:cxn ang="0">
                    <a:pos x="363" y="29"/>
                  </a:cxn>
                  <a:cxn ang="0">
                    <a:pos x="372" y="15"/>
                  </a:cxn>
                </a:cxnLst>
                <a:rect l="0" t="0" r="r" b="b"/>
                <a:pathLst>
                  <a:path w="372" h="143">
                    <a:moveTo>
                      <a:pt x="372" y="15"/>
                    </a:moveTo>
                    <a:cubicBezTo>
                      <a:pt x="372" y="6"/>
                      <a:pt x="366" y="0"/>
                      <a:pt x="358" y="0"/>
                    </a:cubicBezTo>
                    <a:cubicBezTo>
                      <a:pt x="356" y="0"/>
                      <a:pt x="354" y="0"/>
                      <a:pt x="352" y="1"/>
                    </a:cubicBezTo>
                    <a:cubicBezTo>
                      <a:pt x="8" y="113"/>
                      <a:pt x="8" y="113"/>
                      <a:pt x="8" y="113"/>
                    </a:cubicBezTo>
                    <a:cubicBezTo>
                      <a:pt x="2" y="115"/>
                      <a:pt x="0" y="123"/>
                      <a:pt x="2" y="131"/>
                    </a:cubicBezTo>
                    <a:cubicBezTo>
                      <a:pt x="5" y="138"/>
                      <a:pt x="11" y="143"/>
                      <a:pt x="17" y="142"/>
                    </a:cubicBezTo>
                    <a:cubicBezTo>
                      <a:pt x="363" y="29"/>
                      <a:pt x="363" y="29"/>
                      <a:pt x="363" y="29"/>
                    </a:cubicBezTo>
                    <a:cubicBezTo>
                      <a:pt x="363" y="29"/>
                      <a:pt x="363" y="29"/>
                      <a:pt x="363" y="29"/>
                    </a:cubicBezTo>
                    <a:cubicBezTo>
                      <a:pt x="369" y="26"/>
                      <a:pt x="372" y="21"/>
                      <a:pt x="372" y="15"/>
                    </a:cubicBez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88" name="Freeform 28"/>
              <p:cNvSpPr>
                <a:spLocks/>
              </p:cNvSpPr>
              <p:nvPr/>
            </p:nvSpPr>
            <p:spPr bwMode="auto">
              <a:xfrm>
                <a:off x="1682751" y="2835275"/>
                <a:ext cx="166688" cy="280988"/>
              </a:xfrm>
              <a:custGeom>
                <a:avLst/>
                <a:gdLst/>
                <a:ahLst/>
                <a:cxnLst>
                  <a:cxn ang="0">
                    <a:pos x="50" y="60"/>
                  </a:cxn>
                  <a:cxn ang="0">
                    <a:pos x="25" y="85"/>
                  </a:cxn>
                  <a:cxn ang="0">
                    <a:pos x="25" y="85"/>
                  </a:cxn>
                  <a:cxn ang="0">
                    <a:pos x="0" y="60"/>
                  </a:cxn>
                  <a:cxn ang="0">
                    <a:pos x="0" y="24"/>
                  </a:cxn>
                  <a:cxn ang="0">
                    <a:pos x="25" y="0"/>
                  </a:cxn>
                  <a:cxn ang="0">
                    <a:pos x="25" y="0"/>
                  </a:cxn>
                  <a:cxn ang="0">
                    <a:pos x="50" y="24"/>
                  </a:cxn>
                  <a:cxn ang="0">
                    <a:pos x="50" y="60"/>
                  </a:cxn>
                </a:cxnLst>
                <a:rect l="0" t="0" r="r" b="b"/>
                <a:pathLst>
                  <a:path w="50" h="85">
                    <a:moveTo>
                      <a:pt x="50" y="60"/>
                    </a:moveTo>
                    <a:cubicBezTo>
                      <a:pt x="50" y="74"/>
                      <a:pt x="39" y="85"/>
                      <a:pt x="25" y="85"/>
                    </a:cubicBezTo>
                    <a:cubicBezTo>
                      <a:pt x="25" y="85"/>
                      <a:pt x="25" y="85"/>
                      <a:pt x="25" y="85"/>
                    </a:cubicBezTo>
                    <a:cubicBezTo>
                      <a:pt x="12" y="85"/>
                      <a:pt x="0" y="74"/>
                      <a:pt x="0" y="60"/>
                    </a:cubicBezTo>
                    <a:cubicBezTo>
                      <a:pt x="0" y="24"/>
                      <a:pt x="0" y="24"/>
                      <a:pt x="0" y="24"/>
                    </a:cubicBezTo>
                    <a:cubicBezTo>
                      <a:pt x="0" y="11"/>
                      <a:pt x="12" y="0"/>
                      <a:pt x="25" y="0"/>
                    </a:cubicBezTo>
                    <a:cubicBezTo>
                      <a:pt x="25" y="0"/>
                      <a:pt x="25" y="0"/>
                      <a:pt x="25" y="0"/>
                    </a:cubicBezTo>
                    <a:cubicBezTo>
                      <a:pt x="39" y="0"/>
                      <a:pt x="50" y="11"/>
                      <a:pt x="50" y="24"/>
                    </a:cubicBezTo>
                    <a:lnTo>
                      <a:pt x="50" y="60"/>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grpSp>
        <p:grpSp>
          <p:nvGrpSpPr>
            <p:cNvPr id="355" name="Group 154"/>
            <p:cNvGrpSpPr/>
            <p:nvPr/>
          </p:nvGrpSpPr>
          <p:grpSpPr>
            <a:xfrm rot="9628274">
              <a:off x="44615" y="1962170"/>
              <a:ext cx="326844" cy="323176"/>
              <a:chOff x="3365500" y="2238376"/>
              <a:chExt cx="2405063" cy="2378075"/>
            </a:xfrm>
            <a:grpFill/>
          </p:grpSpPr>
          <p:sp>
            <p:nvSpPr>
              <p:cNvPr id="360" name="Freeform 59"/>
              <p:cNvSpPr>
                <a:spLocks/>
              </p:cNvSpPr>
              <p:nvPr/>
            </p:nvSpPr>
            <p:spPr bwMode="auto">
              <a:xfrm>
                <a:off x="4725988" y="2238376"/>
                <a:ext cx="1044575" cy="1031875"/>
              </a:xfrm>
              <a:custGeom>
                <a:avLst/>
                <a:gdLst/>
                <a:ahLst/>
                <a:cxnLst>
                  <a:cxn ang="0">
                    <a:pos x="658" y="349"/>
                  </a:cxn>
                  <a:cxn ang="0">
                    <a:pos x="375" y="650"/>
                  </a:cxn>
                  <a:cxn ang="0">
                    <a:pos x="0" y="299"/>
                  </a:cxn>
                  <a:cxn ang="0">
                    <a:pos x="283" y="0"/>
                  </a:cxn>
                  <a:cxn ang="0">
                    <a:pos x="658" y="349"/>
                  </a:cxn>
                </a:cxnLst>
                <a:rect l="0" t="0" r="r" b="b"/>
                <a:pathLst>
                  <a:path w="658" h="650">
                    <a:moveTo>
                      <a:pt x="658" y="349"/>
                    </a:moveTo>
                    <a:lnTo>
                      <a:pt x="375" y="650"/>
                    </a:lnTo>
                    <a:lnTo>
                      <a:pt x="0" y="299"/>
                    </a:lnTo>
                    <a:lnTo>
                      <a:pt x="283" y="0"/>
                    </a:lnTo>
                    <a:lnTo>
                      <a:pt x="658" y="349"/>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1" name="Freeform 60"/>
              <p:cNvSpPr>
                <a:spLocks/>
              </p:cNvSpPr>
              <p:nvPr/>
            </p:nvSpPr>
            <p:spPr bwMode="auto">
              <a:xfrm>
                <a:off x="3370263" y="2754313"/>
                <a:ext cx="1903413" cy="1858963"/>
              </a:xfrm>
              <a:custGeom>
                <a:avLst/>
                <a:gdLst/>
                <a:ahLst/>
                <a:cxnLst>
                  <a:cxn ang="0">
                    <a:pos x="466" y="97"/>
                  </a:cxn>
                  <a:cxn ang="0">
                    <a:pos x="475" y="86"/>
                  </a:cxn>
                  <a:cxn ang="0">
                    <a:pos x="422" y="27"/>
                  </a:cxn>
                  <a:cxn ang="0">
                    <a:pos x="411" y="37"/>
                  </a:cxn>
                  <a:cxn ang="0">
                    <a:pos x="366" y="0"/>
                  </a:cxn>
                  <a:cxn ang="0">
                    <a:pos x="85" y="236"/>
                  </a:cxn>
                  <a:cxn ang="0">
                    <a:pos x="0" y="464"/>
                  </a:cxn>
                  <a:cxn ang="0">
                    <a:pos x="256" y="220"/>
                  </a:cxn>
                  <a:cxn ang="0">
                    <a:pos x="250" y="198"/>
                  </a:cxn>
                  <a:cxn ang="0">
                    <a:pos x="300" y="148"/>
                  </a:cxn>
                  <a:cxn ang="0">
                    <a:pos x="350" y="198"/>
                  </a:cxn>
                  <a:cxn ang="0">
                    <a:pos x="300" y="248"/>
                  </a:cxn>
                  <a:cxn ang="0">
                    <a:pos x="284" y="245"/>
                  </a:cxn>
                  <a:cxn ang="0">
                    <a:pos x="25" y="493"/>
                  </a:cxn>
                  <a:cxn ang="0">
                    <a:pos x="256" y="419"/>
                  </a:cxn>
                  <a:cxn ang="0">
                    <a:pos x="505" y="149"/>
                  </a:cxn>
                  <a:cxn ang="0">
                    <a:pos x="466" y="97"/>
                  </a:cxn>
                </a:cxnLst>
                <a:rect l="0" t="0" r="r" b="b"/>
                <a:pathLst>
                  <a:path w="505" h="493">
                    <a:moveTo>
                      <a:pt x="466" y="97"/>
                    </a:moveTo>
                    <a:cubicBezTo>
                      <a:pt x="475" y="86"/>
                      <a:pt x="475" y="86"/>
                      <a:pt x="475" y="86"/>
                    </a:cubicBezTo>
                    <a:cubicBezTo>
                      <a:pt x="422" y="27"/>
                      <a:pt x="422" y="27"/>
                      <a:pt x="422" y="27"/>
                    </a:cubicBezTo>
                    <a:cubicBezTo>
                      <a:pt x="411" y="37"/>
                      <a:pt x="411" y="37"/>
                      <a:pt x="411" y="37"/>
                    </a:cubicBezTo>
                    <a:cubicBezTo>
                      <a:pt x="366" y="0"/>
                      <a:pt x="366" y="0"/>
                      <a:pt x="366" y="0"/>
                    </a:cubicBezTo>
                    <a:cubicBezTo>
                      <a:pt x="366" y="0"/>
                      <a:pt x="152" y="16"/>
                      <a:pt x="85" y="236"/>
                    </a:cubicBezTo>
                    <a:cubicBezTo>
                      <a:pt x="29" y="422"/>
                      <a:pt x="6" y="458"/>
                      <a:pt x="0" y="464"/>
                    </a:cubicBezTo>
                    <a:cubicBezTo>
                      <a:pt x="256" y="220"/>
                      <a:pt x="256" y="220"/>
                      <a:pt x="256" y="220"/>
                    </a:cubicBezTo>
                    <a:cubicBezTo>
                      <a:pt x="252" y="214"/>
                      <a:pt x="250" y="206"/>
                      <a:pt x="250" y="198"/>
                    </a:cubicBezTo>
                    <a:cubicBezTo>
                      <a:pt x="250" y="170"/>
                      <a:pt x="273" y="148"/>
                      <a:pt x="300" y="148"/>
                    </a:cubicBezTo>
                    <a:cubicBezTo>
                      <a:pt x="328" y="148"/>
                      <a:pt x="350" y="170"/>
                      <a:pt x="350" y="198"/>
                    </a:cubicBezTo>
                    <a:cubicBezTo>
                      <a:pt x="350" y="226"/>
                      <a:pt x="328" y="248"/>
                      <a:pt x="300" y="248"/>
                    </a:cubicBezTo>
                    <a:cubicBezTo>
                      <a:pt x="294" y="248"/>
                      <a:pt x="289" y="247"/>
                      <a:pt x="284" y="245"/>
                    </a:cubicBezTo>
                    <a:cubicBezTo>
                      <a:pt x="25" y="493"/>
                      <a:pt x="25" y="493"/>
                      <a:pt x="25" y="493"/>
                    </a:cubicBezTo>
                    <a:cubicBezTo>
                      <a:pt x="31" y="487"/>
                      <a:pt x="68" y="466"/>
                      <a:pt x="256" y="419"/>
                    </a:cubicBezTo>
                    <a:cubicBezTo>
                      <a:pt x="479" y="362"/>
                      <a:pt x="505" y="149"/>
                      <a:pt x="505" y="149"/>
                    </a:cubicBezTo>
                    <a:lnTo>
                      <a:pt x="466" y="97"/>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2" name="Freeform 61"/>
              <p:cNvSpPr>
                <a:spLocks/>
              </p:cNvSpPr>
              <p:nvPr/>
            </p:nvSpPr>
            <p:spPr bwMode="auto">
              <a:xfrm>
                <a:off x="4478338" y="2452688"/>
                <a:ext cx="1095375" cy="1047750"/>
              </a:xfrm>
              <a:custGeom>
                <a:avLst/>
                <a:gdLst/>
                <a:ahLst/>
                <a:cxnLst>
                  <a:cxn ang="0">
                    <a:pos x="282" y="240"/>
                  </a:cxn>
                  <a:cxn ang="0">
                    <a:pos x="284" y="270"/>
                  </a:cxn>
                  <a:cxn ang="0">
                    <a:pos x="284" y="270"/>
                  </a:cxn>
                  <a:cxn ang="0">
                    <a:pos x="253" y="270"/>
                  </a:cxn>
                  <a:cxn ang="0">
                    <a:pos x="10" y="39"/>
                  </a:cxn>
                  <a:cxn ang="0">
                    <a:pos x="8" y="9"/>
                  </a:cxn>
                  <a:cxn ang="0">
                    <a:pos x="8" y="9"/>
                  </a:cxn>
                  <a:cxn ang="0">
                    <a:pos x="38" y="9"/>
                  </a:cxn>
                  <a:cxn ang="0">
                    <a:pos x="282" y="240"/>
                  </a:cxn>
                </a:cxnLst>
                <a:rect l="0" t="0" r="r" b="b"/>
                <a:pathLst>
                  <a:path w="291" h="278">
                    <a:moveTo>
                      <a:pt x="282" y="240"/>
                    </a:moveTo>
                    <a:cubicBezTo>
                      <a:pt x="291" y="248"/>
                      <a:pt x="291" y="261"/>
                      <a:pt x="284" y="270"/>
                    </a:cubicBezTo>
                    <a:cubicBezTo>
                      <a:pt x="284" y="270"/>
                      <a:pt x="284" y="270"/>
                      <a:pt x="284" y="270"/>
                    </a:cubicBezTo>
                    <a:cubicBezTo>
                      <a:pt x="276" y="278"/>
                      <a:pt x="262" y="278"/>
                      <a:pt x="253" y="270"/>
                    </a:cubicBezTo>
                    <a:cubicBezTo>
                      <a:pt x="10" y="39"/>
                      <a:pt x="10" y="39"/>
                      <a:pt x="10" y="39"/>
                    </a:cubicBezTo>
                    <a:cubicBezTo>
                      <a:pt x="1" y="31"/>
                      <a:pt x="0" y="17"/>
                      <a:pt x="8" y="9"/>
                    </a:cubicBezTo>
                    <a:cubicBezTo>
                      <a:pt x="8" y="9"/>
                      <a:pt x="8" y="9"/>
                      <a:pt x="8" y="9"/>
                    </a:cubicBezTo>
                    <a:cubicBezTo>
                      <a:pt x="16" y="0"/>
                      <a:pt x="29" y="1"/>
                      <a:pt x="38" y="9"/>
                    </a:cubicBezTo>
                    <a:lnTo>
                      <a:pt x="282" y="240"/>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3" name="Freeform 62"/>
              <p:cNvSpPr>
                <a:spLocks/>
              </p:cNvSpPr>
              <p:nvPr/>
            </p:nvSpPr>
            <p:spPr bwMode="auto">
              <a:xfrm>
                <a:off x="3365500" y="4503738"/>
                <a:ext cx="4763" cy="3175"/>
              </a:xfrm>
              <a:custGeom>
                <a:avLst/>
                <a:gdLst/>
                <a:ahLst/>
                <a:cxnLst>
                  <a:cxn ang="0">
                    <a:pos x="1" y="0"/>
                  </a:cxn>
                  <a:cxn ang="0">
                    <a:pos x="0" y="1"/>
                  </a:cxn>
                  <a:cxn ang="0">
                    <a:pos x="1" y="0"/>
                  </a:cxn>
                </a:cxnLst>
                <a:rect l="0" t="0" r="r" b="b"/>
                <a:pathLst>
                  <a:path w="1" h="1">
                    <a:moveTo>
                      <a:pt x="1" y="0"/>
                    </a:moveTo>
                    <a:cubicBezTo>
                      <a:pt x="0" y="1"/>
                      <a:pt x="0" y="1"/>
                      <a:pt x="0" y="1"/>
                    </a:cubicBezTo>
                    <a:cubicBezTo>
                      <a:pt x="0" y="1"/>
                      <a:pt x="0" y="1"/>
                      <a:pt x="1" y="0"/>
                    </a:cubicBezTo>
                    <a:close/>
                  </a:path>
                </a:pathLst>
              </a:custGeom>
              <a:grpFill/>
              <a:ln w="3"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4" name="Freeform 63"/>
              <p:cNvSpPr>
                <a:spLocks/>
              </p:cNvSpPr>
              <p:nvPr/>
            </p:nvSpPr>
            <p:spPr bwMode="auto">
              <a:xfrm>
                <a:off x="3455988" y="4613276"/>
                <a:ext cx="7938" cy="3175"/>
              </a:xfrm>
              <a:custGeom>
                <a:avLst/>
                <a:gdLst/>
                <a:ahLst/>
                <a:cxnLst>
                  <a:cxn ang="0">
                    <a:pos x="0" y="1"/>
                  </a:cxn>
                  <a:cxn ang="0">
                    <a:pos x="2" y="0"/>
                  </a:cxn>
                  <a:cxn ang="0">
                    <a:pos x="0" y="1"/>
                  </a:cxn>
                </a:cxnLst>
                <a:rect l="0" t="0" r="r" b="b"/>
                <a:pathLst>
                  <a:path w="2" h="1">
                    <a:moveTo>
                      <a:pt x="0" y="1"/>
                    </a:moveTo>
                    <a:cubicBezTo>
                      <a:pt x="2" y="0"/>
                      <a:pt x="2" y="0"/>
                      <a:pt x="2" y="0"/>
                    </a:cubicBezTo>
                    <a:cubicBezTo>
                      <a:pt x="0" y="1"/>
                      <a:pt x="0" y="1"/>
                      <a:pt x="0" y="1"/>
                    </a:cubicBezTo>
                    <a:close/>
                  </a:path>
                </a:pathLst>
              </a:custGeom>
              <a:grpFill/>
              <a:ln w="3"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grpSp>
          <p:nvGrpSpPr>
            <p:cNvPr id="356" name="Group 833"/>
            <p:cNvGrpSpPr/>
            <p:nvPr/>
          </p:nvGrpSpPr>
          <p:grpSpPr>
            <a:xfrm rot="20621194">
              <a:off x="379287" y="2335383"/>
              <a:ext cx="347716" cy="337347"/>
              <a:chOff x="3288671" y="4266235"/>
              <a:chExt cx="455311" cy="441733"/>
            </a:xfrm>
            <a:grpFill/>
          </p:grpSpPr>
          <p:sp>
            <p:nvSpPr>
              <p:cNvPr id="357" name="Freeform 77"/>
              <p:cNvSpPr>
                <a:spLocks/>
              </p:cNvSpPr>
              <p:nvPr/>
            </p:nvSpPr>
            <p:spPr bwMode="auto">
              <a:xfrm rot="1376633">
                <a:off x="3288671" y="4266235"/>
                <a:ext cx="359013" cy="392948"/>
              </a:xfrm>
              <a:custGeom>
                <a:avLst/>
                <a:gdLst/>
                <a:ahLst/>
                <a:cxnLst>
                  <a:cxn ang="0">
                    <a:pos x="0" y="166"/>
                  </a:cxn>
                  <a:cxn ang="0">
                    <a:pos x="926" y="0"/>
                  </a:cxn>
                  <a:cxn ang="0">
                    <a:pos x="1167" y="277"/>
                  </a:cxn>
                  <a:cxn ang="0">
                    <a:pos x="2403" y="0"/>
                  </a:cxn>
                  <a:cxn ang="0">
                    <a:pos x="2519" y="296"/>
                  </a:cxn>
                  <a:cxn ang="0">
                    <a:pos x="1697" y="509"/>
                  </a:cxn>
                  <a:cxn ang="0">
                    <a:pos x="1543" y="355"/>
                  </a:cxn>
                  <a:cxn ang="0">
                    <a:pos x="798" y="592"/>
                  </a:cxn>
                  <a:cxn ang="0">
                    <a:pos x="1023" y="2613"/>
                  </a:cxn>
                  <a:cxn ang="0">
                    <a:pos x="999" y="2795"/>
                  </a:cxn>
                  <a:cxn ang="0">
                    <a:pos x="0" y="166"/>
                  </a:cxn>
                </a:cxnLst>
                <a:rect l="0" t="0" r="r" b="b"/>
                <a:pathLst>
                  <a:path w="2519" h="2795">
                    <a:moveTo>
                      <a:pt x="0" y="166"/>
                    </a:moveTo>
                    <a:lnTo>
                      <a:pt x="926" y="0"/>
                    </a:lnTo>
                    <a:lnTo>
                      <a:pt x="1167" y="277"/>
                    </a:lnTo>
                    <a:lnTo>
                      <a:pt x="2403" y="0"/>
                    </a:lnTo>
                    <a:lnTo>
                      <a:pt x="2519" y="296"/>
                    </a:lnTo>
                    <a:lnTo>
                      <a:pt x="1697" y="509"/>
                    </a:lnTo>
                    <a:lnTo>
                      <a:pt x="1543" y="355"/>
                    </a:lnTo>
                    <a:lnTo>
                      <a:pt x="798" y="592"/>
                    </a:lnTo>
                    <a:lnTo>
                      <a:pt x="1023" y="2613"/>
                    </a:lnTo>
                    <a:lnTo>
                      <a:pt x="999" y="2795"/>
                    </a:lnTo>
                    <a:lnTo>
                      <a:pt x="0" y="166"/>
                    </a:lnTo>
                    <a:close/>
                  </a:path>
                </a:pathLst>
              </a:custGeom>
              <a:grpFill/>
              <a:ln w="0">
                <a:noFill/>
                <a:prstDash val="solid"/>
                <a:round/>
                <a:headEnd/>
                <a:tailEnd/>
              </a:ln>
              <a:effectLst/>
            </p:spPr>
            <p:txBody>
              <a:bodyPr/>
              <a:lstStyle/>
              <a:p>
                <a:endParaRPr lang="en-US"/>
              </a:p>
            </p:txBody>
          </p:sp>
          <p:sp>
            <p:nvSpPr>
              <p:cNvPr id="358" name="Freeform 78"/>
              <p:cNvSpPr>
                <a:spLocks/>
              </p:cNvSpPr>
              <p:nvPr/>
            </p:nvSpPr>
            <p:spPr bwMode="auto">
              <a:xfrm rot="1376633">
                <a:off x="3288671" y="4266235"/>
                <a:ext cx="359013" cy="392948"/>
              </a:xfrm>
              <a:custGeom>
                <a:avLst/>
                <a:gdLst/>
                <a:ahLst/>
                <a:cxnLst>
                  <a:cxn ang="0">
                    <a:pos x="0" y="166"/>
                  </a:cxn>
                  <a:cxn ang="0">
                    <a:pos x="926" y="0"/>
                  </a:cxn>
                  <a:cxn ang="0">
                    <a:pos x="1167" y="277"/>
                  </a:cxn>
                  <a:cxn ang="0">
                    <a:pos x="2403" y="0"/>
                  </a:cxn>
                  <a:cxn ang="0">
                    <a:pos x="2519" y="296"/>
                  </a:cxn>
                  <a:cxn ang="0">
                    <a:pos x="1697" y="509"/>
                  </a:cxn>
                  <a:cxn ang="0">
                    <a:pos x="1543" y="355"/>
                  </a:cxn>
                  <a:cxn ang="0">
                    <a:pos x="798" y="592"/>
                  </a:cxn>
                  <a:cxn ang="0">
                    <a:pos x="1023" y="2613"/>
                  </a:cxn>
                  <a:cxn ang="0">
                    <a:pos x="999" y="2795"/>
                  </a:cxn>
                  <a:cxn ang="0">
                    <a:pos x="0" y="166"/>
                  </a:cxn>
                </a:cxnLst>
                <a:rect l="0" t="0" r="r" b="b"/>
                <a:pathLst>
                  <a:path w="2519" h="2795">
                    <a:moveTo>
                      <a:pt x="0" y="166"/>
                    </a:moveTo>
                    <a:lnTo>
                      <a:pt x="926" y="0"/>
                    </a:lnTo>
                    <a:lnTo>
                      <a:pt x="1167" y="277"/>
                    </a:lnTo>
                    <a:lnTo>
                      <a:pt x="2403" y="0"/>
                    </a:lnTo>
                    <a:lnTo>
                      <a:pt x="2519" y="296"/>
                    </a:lnTo>
                    <a:lnTo>
                      <a:pt x="1697" y="509"/>
                    </a:lnTo>
                    <a:lnTo>
                      <a:pt x="1543" y="355"/>
                    </a:lnTo>
                    <a:lnTo>
                      <a:pt x="798" y="592"/>
                    </a:lnTo>
                    <a:lnTo>
                      <a:pt x="1023" y="2613"/>
                    </a:lnTo>
                    <a:lnTo>
                      <a:pt x="999" y="2795"/>
                    </a:lnTo>
                    <a:lnTo>
                      <a:pt x="0" y="166"/>
                    </a:lnTo>
                  </a:path>
                </a:pathLst>
              </a:custGeom>
              <a:grpFill/>
              <a:ln w="0">
                <a:noFill/>
                <a:prstDash val="solid"/>
                <a:round/>
                <a:headEnd/>
                <a:tailEnd/>
              </a:ln>
              <a:effectLst/>
            </p:spPr>
            <p:txBody>
              <a:bodyPr/>
              <a:lstStyle/>
              <a:p>
                <a:endParaRPr lang="en-US"/>
              </a:p>
            </p:txBody>
          </p:sp>
          <p:sp>
            <p:nvSpPr>
              <p:cNvPr id="359" name="Freeform 81"/>
              <p:cNvSpPr>
                <a:spLocks/>
              </p:cNvSpPr>
              <p:nvPr/>
            </p:nvSpPr>
            <p:spPr bwMode="auto">
              <a:xfrm rot="1376633">
                <a:off x="3414329" y="4357056"/>
                <a:ext cx="329653" cy="350912"/>
              </a:xfrm>
              <a:custGeom>
                <a:avLst/>
                <a:gdLst>
                  <a:gd name="connsiteX0" fmla="*/ 92 w 10000"/>
                  <a:gd name="connsiteY0" fmla="*/ 9288 h 10000"/>
                  <a:gd name="connsiteX1" fmla="*/ 8567 w 10000"/>
                  <a:gd name="connsiteY1" fmla="*/ 5806 h 10000"/>
                  <a:gd name="connsiteX2" fmla="*/ 8966 w 10000"/>
                  <a:gd name="connsiteY2" fmla="*/ 332 h 10000"/>
                  <a:gd name="connsiteX3" fmla="*/ 952 w 10000"/>
                  <a:gd name="connsiteY3" fmla="*/ 2856 h 10000"/>
                  <a:gd name="connsiteX4" fmla="*/ 10000 w 10000"/>
                  <a:gd name="connsiteY4" fmla="*/ 0 h 10000"/>
                  <a:gd name="connsiteX5" fmla="*/ 9099 w 10000"/>
                  <a:gd name="connsiteY5" fmla="*/ 6224 h 10000"/>
                  <a:gd name="connsiteX6" fmla="*/ 0 w 10000"/>
                  <a:gd name="connsiteY6" fmla="*/ 10000 h 10000"/>
                  <a:gd name="connsiteX7" fmla="*/ 92 w 10000"/>
                  <a:gd name="connsiteY7" fmla="*/ 9288 h 10000"/>
                  <a:gd name="connsiteX0" fmla="*/ 92 w 10000"/>
                  <a:gd name="connsiteY0" fmla="*/ 9288 h 10000"/>
                  <a:gd name="connsiteX1" fmla="*/ 8567 w 10000"/>
                  <a:gd name="connsiteY1" fmla="*/ 5806 h 10000"/>
                  <a:gd name="connsiteX2" fmla="*/ 8966 w 10000"/>
                  <a:gd name="connsiteY2" fmla="*/ 332 h 10000"/>
                  <a:gd name="connsiteX3" fmla="*/ 10000 w 10000"/>
                  <a:gd name="connsiteY3" fmla="*/ 0 h 10000"/>
                  <a:gd name="connsiteX4" fmla="*/ 9099 w 10000"/>
                  <a:gd name="connsiteY4" fmla="*/ 6224 h 10000"/>
                  <a:gd name="connsiteX5" fmla="*/ 0 w 10000"/>
                  <a:gd name="connsiteY5" fmla="*/ 10000 h 10000"/>
                  <a:gd name="connsiteX6" fmla="*/ 92 w 10000"/>
                  <a:gd name="connsiteY6" fmla="*/ 9288 h 10000"/>
                  <a:gd name="connsiteX0" fmla="*/ 92 w 10000"/>
                  <a:gd name="connsiteY0" fmla="*/ 9288 h 10000"/>
                  <a:gd name="connsiteX1" fmla="*/ 459 w 10000"/>
                  <a:gd name="connsiteY1" fmla="*/ 2471 h 10000"/>
                  <a:gd name="connsiteX2" fmla="*/ 8966 w 10000"/>
                  <a:gd name="connsiteY2" fmla="*/ 332 h 10000"/>
                  <a:gd name="connsiteX3" fmla="*/ 10000 w 10000"/>
                  <a:gd name="connsiteY3" fmla="*/ 0 h 10000"/>
                  <a:gd name="connsiteX4" fmla="*/ 9099 w 10000"/>
                  <a:gd name="connsiteY4" fmla="*/ 6224 h 10000"/>
                  <a:gd name="connsiteX5" fmla="*/ 0 w 10000"/>
                  <a:gd name="connsiteY5" fmla="*/ 10000 h 10000"/>
                  <a:gd name="connsiteX6" fmla="*/ 92 w 10000"/>
                  <a:gd name="connsiteY6" fmla="*/ 92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92" y="9288"/>
                    </a:moveTo>
                    <a:cubicBezTo>
                      <a:pt x="214" y="7016"/>
                      <a:pt x="337" y="4743"/>
                      <a:pt x="459" y="2471"/>
                    </a:cubicBezTo>
                    <a:lnTo>
                      <a:pt x="8966" y="332"/>
                    </a:lnTo>
                    <a:lnTo>
                      <a:pt x="10000" y="0"/>
                    </a:lnTo>
                    <a:cubicBezTo>
                      <a:pt x="9990" y="66"/>
                      <a:pt x="9110" y="6195"/>
                      <a:pt x="9099" y="6224"/>
                    </a:cubicBezTo>
                    <a:cubicBezTo>
                      <a:pt x="9079" y="6233"/>
                      <a:pt x="82" y="9972"/>
                      <a:pt x="0" y="10000"/>
                    </a:cubicBezTo>
                    <a:cubicBezTo>
                      <a:pt x="0" y="9991"/>
                      <a:pt x="41" y="9715"/>
                      <a:pt x="92" y="9288"/>
                    </a:cubicBezTo>
                  </a:path>
                </a:pathLst>
              </a:custGeom>
              <a:grpFill/>
              <a:ln w="0">
                <a:noFill/>
                <a:prstDash val="solid"/>
                <a:round/>
                <a:headEnd/>
                <a:tailEnd/>
              </a:ln>
              <a:effectLst/>
            </p:spPr>
            <p:txBody>
              <a:bodyPr/>
              <a:lstStyle/>
              <a:p>
                <a:endParaRPr lang="en-US"/>
              </a:p>
            </p:txBody>
          </p:sp>
        </p:grpSp>
      </p:grpSp>
      <p:grpSp>
        <p:nvGrpSpPr>
          <p:cNvPr id="406" name="Group 405"/>
          <p:cNvGrpSpPr/>
          <p:nvPr/>
        </p:nvGrpSpPr>
        <p:grpSpPr>
          <a:xfrm>
            <a:off x="6577905" y="1567661"/>
            <a:ext cx="2413695" cy="2699539"/>
            <a:chOff x="6444208" y="1491461"/>
            <a:chExt cx="2598887" cy="2849556"/>
          </a:xfrm>
          <a:gradFill>
            <a:gsLst>
              <a:gs pos="0">
                <a:schemeClr val="bg1">
                  <a:lumMod val="95000"/>
                  <a:alpha val="8000"/>
                </a:schemeClr>
              </a:gs>
              <a:gs pos="100000">
                <a:schemeClr val="accent1">
                  <a:alpha val="45000"/>
                </a:schemeClr>
              </a:gs>
            </a:gsLst>
            <a:lin ang="10800000" scaled="1"/>
          </a:gradFill>
        </p:grpSpPr>
        <p:grpSp>
          <p:nvGrpSpPr>
            <p:cNvPr id="407" name="Group 217"/>
            <p:cNvGrpSpPr>
              <a:grpSpLocks/>
            </p:cNvGrpSpPr>
            <p:nvPr/>
          </p:nvGrpSpPr>
          <p:grpSpPr bwMode="auto">
            <a:xfrm>
              <a:off x="6444208" y="3897052"/>
              <a:ext cx="407862" cy="443965"/>
              <a:chOff x="2411" y="2675"/>
              <a:chExt cx="378" cy="414"/>
            </a:xfrm>
            <a:grpFill/>
          </p:grpSpPr>
          <p:sp>
            <p:nvSpPr>
              <p:cNvPr id="438" name="Rectangle 218"/>
              <p:cNvSpPr>
                <a:spLocks noChangeArrowheads="1"/>
              </p:cNvSpPr>
              <p:nvPr/>
            </p:nvSpPr>
            <p:spPr bwMode="gray">
              <a:xfrm>
                <a:off x="2525" y="2867"/>
                <a:ext cx="21" cy="45"/>
              </a:xfrm>
              <a:prstGeom prst="rect">
                <a:avLst/>
              </a:prstGeom>
              <a:grpFill/>
              <a:ln w="0">
                <a:noFill/>
                <a:miter lim="800000"/>
                <a:headEnd/>
                <a:tailEnd/>
              </a:ln>
              <a:effectLst/>
            </p:spPr>
            <p:txBody>
              <a:bodyPr/>
              <a:lstStyle/>
              <a:p>
                <a:endParaRPr lang="en-US"/>
              </a:p>
            </p:txBody>
          </p:sp>
          <p:sp>
            <p:nvSpPr>
              <p:cNvPr id="439" name="Rectangle 219"/>
              <p:cNvSpPr>
                <a:spLocks noChangeArrowheads="1"/>
              </p:cNvSpPr>
              <p:nvPr/>
            </p:nvSpPr>
            <p:spPr bwMode="gray">
              <a:xfrm>
                <a:off x="2655" y="2867"/>
                <a:ext cx="23" cy="45"/>
              </a:xfrm>
              <a:prstGeom prst="rect">
                <a:avLst/>
              </a:prstGeom>
              <a:grpFill/>
              <a:ln w="0">
                <a:noFill/>
                <a:miter lim="800000"/>
                <a:headEnd/>
                <a:tailEnd/>
              </a:ln>
              <a:effectLst/>
            </p:spPr>
            <p:txBody>
              <a:bodyPr/>
              <a:lstStyle/>
              <a:p>
                <a:endParaRPr lang="en-US"/>
              </a:p>
            </p:txBody>
          </p:sp>
          <p:sp>
            <p:nvSpPr>
              <p:cNvPr id="440" name="Freeform 220"/>
              <p:cNvSpPr>
                <a:spLocks/>
              </p:cNvSpPr>
              <p:nvPr/>
            </p:nvSpPr>
            <p:spPr bwMode="gray">
              <a:xfrm>
                <a:off x="2481" y="2937"/>
                <a:ext cx="239" cy="75"/>
              </a:xfrm>
              <a:custGeom>
                <a:avLst/>
                <a:gdLst/>
                <a:ahLst/>
                <a:cxnLst>
                  <a:cxn ang="0">
                    <a:pos x="119" y="56"/>
                  </a:cxn>
                  <a:cxn ang="0">
                    <a:pos x="93" y="53"/>
                  </a:cxn>
                  <a:cxn ang="0">
                    <a:pos x="72" y="47"/>
                  </a:cxn>
                  <a:cxn ang="0">
                    <a:pos x="54" y="39"/>
                  </a:cxn>
                  <a:cxn ang="0">
                    <a:pos x="41" y="29"/>
                  </a:cxn>
                  <a:cxn ang="0">
                    <a:pos x="30" y="18"/>
                  </a:cxn>
                  <a:cxn ang="0">
                    <a:pos x="24" y="9"/>
                  </a:cxn>
                  <a:cxn ang="0">
                    <a:pos x="20" y="3"/>
                  </a:cxn>
                  <a:cxn ang="0">
                    <a:pos x="18" y="0"/>
                  </a:cxn>
                  <a:cxn ang="0">
                    <a:pos x="0" y="8"/>
                  </a:cxn>
                  <a:cxn ang="0">
                    <a:pos x="2" y="12"/>
                  </a:cxn>
                  <a:cxn ang="0">
                    <a:pos x="8" y="20"/>
                  </a:cxn>
                  <a:cxn ang="0">
                    <a:pos x="15" y="30"/>
                  </a:cxn>
                  <a:cxn ang="0">
                    <a:pos x="27" y="42"/>
                  </a:cxn>
                  <a:cxn ang="0">
                    <a:pos x="44" y="54"/>
                  </a:cxn>
                  <a:cxn ang="0">
                    <a:pos x="65" y="65"/>
                  </a:cxn>
                  <a:cxn ang="0">
                    <a:pos x="89" y="72"/>
                  </a:cxn>
                  <a:cxn ang="0">
                    <a:pos x="119" y="75"/>
                  </a:cxn>
                  <a:cxn ang="0">
                    <a:pos x="149" y="72"/>
                  </a:cxn>
                  <a:cxn ang="0">
                    <a:pos x="174" y="65"/>
                  </a:cxn>
                  <a:cxn ang="0">
                    <a:pos x="195" y="54"/>
                  </a:cxn>
                  <a:cxn ang="0">
                    <a:pos x="210" y="42"/>
                  </a:cxn>
                  <a:cxn ang="0">
                    <a:pos x="222" y="30"/>
                  </a:cxn>
                  <a:cxn ang="0">
                    <a:pos x="231" y="20"/>
                  </a:cxn>
                  <a:cxn ang="0">
                    <a:pos x="236" y="12"/>
                  </a:cxn>
                  <a:cxn ang="0">
                    <a:pos x="239" y="8"/>
                  </a:cxn>
                  <a:cxn ang="0">
                    <a:pos x="221" y="0"/>
                  </a:cxn>
                  <a:cxn ang="0">
                    <a:pos x="219" y="3"/>
                  </a:cxn>
                  <a:cxn ang="0">
                    <a:pos x="215" y="9"/>
                  </a:cxn>
                  <a:cxn ang="0">
                    <a:pos x="207" y="18"/>
                  </a:cxn>
                  <a:cxn ang="0">
                    <a:pos x="197" y="29"/>
                  </a:cxn>
                  <a:cxn ang="0">
                    <a:pos x="183" y="39"/>
                  </a:cxn>
                  <a:cxn ang="0">
                    <a:pos x="167" y="47"/>
                  </a:cxn>
                  <a:cxn ang="0">
                    <a:pos x="144" y="53"/>
                  </a:cxn>
                  <a:cxn ang="0">
                    <a:pos x="119" y="56"/>
                  </a:cxn>
                </a:cxnLst>
                <a:rect l="0" t="0" r="r" b="b"/>
                <a:pathLst>
                  <a:path w="239" h="75">
                    <a:moveTo>
                      <a:pt x="119" y="56"/>
                    </a:moveTo>
                    <a:lnTo>
                      <a:pt x="93" y="53"/>
                    </a:lnTo>
                    <a:lnTo>
                      <a:pt x="72" y="47"/>
                    </a:lnTo>
                    <a:lnTo>
                      <a:pt x="54" y="39"/>
                    </a:lnTo>
                    <a:lnTo>
                      <a:pt x="41" y="29"/>
                    </a:lnTo>
                    <a:lnTo>
                      <a:pt x="30" y="18"/>
                    </a:lnTo>
                    <a:lnTo>
                      <a:pt x="24" y="9"/>
                    </a:lnTo>
                    <a:lnTo>
                      <a:pt x="20" y="3"/>
                    </a:lnTo>
                    <a:lnTo>
                      <a:pt x="18" y="0"/>
                    </a:lnTo>
                    <a:lnTo>
                      <a:pt x="0" y="8"/>
                    </a:lnTo>
                    <a:lnTo>
                      <a:pt x="2" y="12"/>
                    </a:lnTo>
                    <a:lnTo>
                      <a:pt x="8" y="20"/>
                    </a:lnTo>
                    <a:lnTo>
                      <a:pt x="15" y="30"/>
                    </a:lnTo>
                    <a:lnTo>
                      <a:pt x="27" y="42"/>
                    </a:lnTo>
                    <a:lnTo>
                      <a:pt x="44" y="54"/>
                    </a:lnTo>
                    <a:lnTo>
                      <a:pt x="65" y="65"/>
                    </a:lnTo>
                    <a:lnTo>
                      <a:pt x="89" y="72"/>
                    </a:lnTo>
                    <a:lnTo>
                      <a:pt x="119" y="75"/>
                    </a:lnTo>
                    <a:lnTo>
                      <a:pt x="149" y="72"/>
                    </a:lnTo>
                    <a:lnTo>
                      <a:pt x="174" y="65"/>
                    </a:lnTo>
                    <a:lnTo>
                      <a:pt x="195" y="54"/>
                    </a:lnTo>
                    <a:lnTo>
                      <a:pt x="210" y="42"/>
                    </a:lnTo>
                    <a:lnTo>
                      <a:pt x="222" y="30"/>
                    </a:lnTo>
                    <a:lnTo>
                      <a:pt x="231" y="20"/>
                    </a:lnTo>
                    <a:lnTo>
                      <a:pt x="236" y="12"/>
                    </a:lnTo>
                    <a:lnTo>
                      <a:pt x="239" y="8"/>
                    </a:lnTo>
                    <a:lnTo>
                      <a:pt x="221" y="0"/>
                    </a:lnTo>
                    <a:lnTo>
                      <a:pt x="219" y="3"/>
                    </a:lnTo>
                    <a:lnTo>
                      <a:pt x="215" y="9"/>
                    </a:lnTo>
                    <a:lnTo>
                      <a:pt x="207" y="18"/>
                    </a:lnTo>
                    <a:lnTo>
                      <a:pt x="197" y="29"/>
                    </a:lnTo>
                    <a:lnTo>
                      <a:pt x="183" y="39"/>
                    </a:lnTo>
                    <a:lnTo>
                      <a:pt x="167" y="47"/>
                    </a:lnTo>
                    <a:lnTo>
                      <a:pt x="144" y="53"/>
                    </a:lnTo>
                    <a:lnTo>
                      <a:pt x="119" y="56"/>
                    </a:lnTo>
                    <a:close/>
                  </a:path>
                </a:pathLst>
              </a:custGeom>
              <a:grpFill/>
              <a:ln w="0">
                <a:noFill/>
                <a:prstDash val="solid"/>
                <a:round/>
                <a:headEnd/>
                <a:tailEnd/>
              </a:ln>
              <a:effectLst/>
            </p:spPr>
            <p:txBody>
              <a:bodyPr/>
              <a:lstStyle/>
              <a:p>
                <a:endParaRPr lang="en-US"/>
              </a:p>
            </p:txBody>
          </p:sp>
          <p:sp>
            <p:nvSpPr>
              <p:cNvPr id="441" name="Freeform 221"/>
              <p:cNvSpPr>
                <a:spLocks/>
              </p:cNvSpPr>
              <p:nvPr/>
            </p:nvSpPr>
            <p:spPr bwMode="gray">
              <a:xfrm>
                <a:off x="2411" y="2675"/>
                <a:ext cx="189" cy="414"/>
              </a:xfrm>
              <a:custGeom>
                <a:avLst/>
                <a:gdLst/>
                <a:ahLst/>
                <a:cxnLst>
                  <a:cxn ang="0">
                    <a:pos x="49" y="375"/>
                  </a:cxn>
                  <a:cxn ang="0">
                    <a:pos x="46" y="373"/>
                  </a:cxn>
                  <a:cxn ang="0">
                    <a:pos x="45" y="370"/>
                  </a:cxn>
                  <a:cxn ang="0">
                    <a:pos x="43" y="367"/>
                  </a:cxn>
                  <a:cxn ang="0">
                    <a:pos x="42" y="363"/>
                  </a:cxn>
                  <a:cxn ang="0">
                    <a:pos x="42" y="150"/>
                  </a:cxn>
                  <a:cxn ang="0">
                    <a:pos x="43" y="145"/>
                  </a:cxn>
                  <a:cxn ang="0">
                    <a:pos x="45" y="141"/>
                  </a:cxn>
                  <a:cxn ang="0">
                    <a:pos x="46" y="139"/>
                  </a:cxn>
                  <a:cxn ang="0">
                    <a:pos x="49" y="138"/>
                  </a:cxn>
                  <a:cxn ang="0">
                    <a:pos x="189" y="138"/>
                  </a:cxn>
                  <a:cxn ang="0">
                    <a:pos x="189" y="97"/>
                  </a:cxn>
                  <a:cxn ang="0">
                    <a:pos x="153" y="97"/>
                  </a:cxn>
                  <a:cxn ang="0">
                    <a:pos x="105" y="7"/>
                  </a:cxn>
                  <a:cxn ang="0">
                    <a:pos x="102" y="4"/>
                  </a:cxn>
                  <a:cxn ang="0">
                    <a:pos x="97" y="1"/>
                  </a:cxn>
                  <a:cxn ang="0">
                    <a:pos x="93" y="0"/>
                  </a:cxn>
                  <a:cxn ang="0">
                    <a:pos x="87" y="0"/>
                  </a:cxn>
                  <a:cxn ang="0">
                    <a:pos x="82" y="1"/>
                  </a:cxn>
                  <a:cxn ang="0">
                    <a:pos x="78" y="4"/>
                  </a:cxn>
                  <a:cxn ang="0">
                    <a:pos x="75" y="9"/>
                  </a:cxn>
                  <a:cxn ang="0">
                    <a:pos x="73" y="13"/>
                  </a:cxn>
                  <a:cxn ang="0">
                    <a:pos x="73" y="19"/>
                  </a:cxn>
                  <a:cxn ang="0">
                    <a:pos x="75" y="24"/>
                  </a:cxn>
                  <a:cxn ang="0">
                    <a:pos x="114" y="97"/>
                  </a:cxn>
                  <a:cxn ang="0">
                    <a:pos x="42" y="97"/>
                  </a:cxn>
                  <a:cxn ang="0">
                    <a:pos x="25" y="102"/>
                  </a:cxn>
                  <a:cxn ang="0">
                    <a:pos x="13" y="111"/>
                  </a:cxn>
                  <a:cxn ang="0">
                    <a:pos x="4" y="126"/>
                  </a:cxn>
                  <a:cxn ang="0">
                    <a:pos x="0" y="144"/>
                  </a:cxn>
                  <a:cxn ang="0">
                    <a:pos x="0" y="369"/>
                  </a:cxn>
                  <a:cxn ang="0">
                    <a:pos x="4" y="387"/>
                  </a:cxn>
                  <a:cxn ang="0">
                    <a:pos x="13" y="400"/>
                  </a:cxn>
                  <a:cxn ang="0">
                    <a:pos x="25" y="411"/>
                  </a:cxn>
                  <a:cxn ang="0">
                    <a:pos x="42" y="414"/>
                  </a:cxn>
                  <a:cxn ang="0">
                    <a:pos x="189" y="414"/>
                  </a:cxn>
                  <a:cxn ang="0">
                    <a:pos x="189" y="375"/>
                  </a:cxn>
                  <a:cxn ang="0">
                    <a:pos x="49" y="375"/>
                  </a:cxn>
                </a:cxnLst>
                <a:rect l="0" t="0" r="r" b="b"/>
                <a:pathLst>
                  <a:path w="189" h="414">
                    <a:moveTo>
                      <a:pt x="49" y="375"/>
                    </a:moveTo>
                    <a:lnTo>
                      <a:pt x="46" y="373"/>
                    </a:lnTo>
                    <a:lnTo>
                      <a:pt x="45" y="370"/>
                    </a:lnTo>
                    <a:lnTo>
                      <a:pt x="43" y="367"/>
                    </a:lnTo>
                    <a:lnTo>
                      <a:pt x="42" y="363"/>
                    </a:lnTo>
                    <a:lnTo>
                      <a:pt x="42" y="150"/>
                    </a:lnTo>
                    <a:lnTo>
                      <a:pt x="43" y="145"/>
                    </a:lnTo>
                    <a:lnTo>
                      <a:pt x="45" y="141"/>
                    </a:lnTo>
                    <a:lnTo>
                      <a:pt x="46" y="139"/>
                    </a:lnTo>
                    <a:lnTo>
                      <a:pt x="49" y="138"/>
                    </a:lnTo>
                    <a:lnTo>
                      <a:pt x="189" y="138"/>
                    </a:lnTo>
                    <a:lnTo>
                      <a:pt x="189" y="97"/>
                    </a:lnTo>
                    <a:lnTo>
                      <a:pt x="153" y="97"/>
                    </a:lnTo>
                    <a:lnTo>
                      <a:pt x="105" y="7"/>
                    </a:lnTo>
                    <a:lnTo>
                      <a:pt x="102" y="4"/>
                    </a:lnTo>
                    <a:lnTo>
                      <a:pt x="97" y="1"/>
                    </a:lnTo>
                    <a:lnTo>
                      <a:pt x="93" y="0"/>
                    </a:lnTo>
                    <a:lnTo>
                      <a:pt x="87" y="0"/>
                    </a:lnTo>
                    <a:lnTo>
                      <a:pt x="82" y="1"/>
                    </a:lnTo>
                    <a:lnTo>
                      <a:pt x="78" y="4"/>
                    </a:lnTo>
                    <a:lnTo>
                      <a:pt x="75" y="9"/>
                    </a:lnTo>
                    <a:lnTo>
                      <a:pt x="73" y="13"/>
                    </a:lnTo>
                    <a:lnTo>
                      <a:pt x="73" y="19"/>
                    </a:lnTo>
                    <a:lnTo>
                      <a:pt x="75" y="24"/>
                    </a:lnTo>
                    <a:lnTo>
                      <a:pt x="114" y="97"/>
                    </a:lnTo>
                    <a:lnTo>
                      <a:pt x="42" y="97"/>
                    </a:lnTo>
                    <a:lnTo>
                      <a:pt x="25" y="102"/>
                    </a:lnTo>
                    <a:lnTo>
                      <a:pt x="13" y="111"/>
                    </a:lnTo>
                    <a:lnTo>
                      <a:pt x="4" y="126"/>
                    </a:lnTo>
                    <a:lnTo>
                      <a:pt x="0" y="144"/>
                    </a:lnTo>
                    <a:lnTo>
                      <a:pt x="0" y="369"/>
                    </a:lnTo>
                    <a:lnTo>
                      <a:pt x="4" y="387"/>
                    </a:lnTo>
                    <a:lnTo>
                      <a:pt x="13" y="400"/>
                    </a:lnTo>
                    <a:lnTo>
                      <a:pt x="25" y="411"/>
                    </a:lnTo>
                    <a:lnTo>
                      <a:pt x="42" y="414"/>
                    </a:lnTo>
                    <a:lnTo>
                      <a:pt x="189" y="414"/>
                    </a:lnTo>
                    <a:lnTo>
                      <a:pt x="189" y="375"/>
                    </a:lnTo>
                    <a:lnTo>
                      <a:pt x="49" y="375"/>
                    </a:lnTo>
                    <a:close/>
                  </a:path>
                </a:pathLst>
              </a:custGeom>
              <a:grpFill/>
              <a:ln w="0">
                <a:noFill/>
                <a:prstDash val="solid"/>
                <a:round/>
                <a:headEnd/>
                <a:tailEnd/>
              </a:ln>
              <a:effectLst/>
            </p:spPr>
            <p:txBody>
              <a:bodyPr/>
              <a:lstStyle/>
              <a:p>
                <a:endParaRPr lang="en-US"/>
              </a:p>
            </p:txBody>
          </p:sp>
          <p:sp>
            <p:nvSpPr>
              <p:cNvPr id="442" name="Freeform 222"/>
              <p:cNvSpPr>
                <a:spLocks/>
              </p:cNvSpPr>
              <p:nvPr/>
            </p:nvSpPr>
            <p:spPr bwMode="gray">
              <a:xfrm>
                <a:off x="2600" y="2675"/>
                <a:ext cx="189" cy="414"/>
              </a:xfrm>
              <a:custGeom>
                <a:avLst/>
                <a:gdLst/>
                <a:ahLst/>
                <a:cxnLst>
                  <a:cxn ang="0">
                    <a:pos x="189" y="369"/>
                  </a:cxn>
                  <a:cxn ang="0">
                    <a:pos x="189" y="144"/>
                  </a:cxn>
                  <a:cxn ang="0">
                    <a:pos x="186" y="126"/>
                  </a:cxn>
                  <a:cxn ang="0">
                    <a:pos x="177" y="111"/>
                  </a:cxn>
                  <a:cxn ang="0">
                    <a:pos x="163" y="102"/>
                  </a:cxn>
                  <a:cxn ang="0">
                    <a:pos x="147" y="97"/>
                  </a:cxn>
                  <a:cxn ang="0">
                    <a:pos x="75" y="97"/>
                  </a:cxn>
                  <a:cxn ang="0">
                    <a:pos x="114" y="24"/>
                  </a:cxn>
                  <a:cxn ang="0">
                    <a:pos x="115" y="19"/>
                  </a:cxn>
                  <a:cxn ang="0">
                    <a:pos x="115" y="13"/>
                  </a:cxn>
                  <a:cxn ang="0">
                    <a:pos x="114" y="9"/>
                  </a:cxn>
                  <a:cxn ang="0">
                    <a:pos x="111" y="4"/>
                  </a:cxn>
                  <a:cxn ang="0">
                    <a:pos x="106" y="1"/>
                  </a:cxn>
                  <a:cxn ang="0">
                    <a:pos x="102" y="0"/>
                  </a:cxn>
                  <a:cxn ang="0">
                    <a:pos x="97" y="0"/>
                  </a:cxn>
                  <a:cxn ang="0">
                    <a:pos x="91" y="1"/>
                  </a:cxn>
                  <a:cxn ang="0">
                    <a:pos x="87" y="4"/>
                  </a:cxn>
                  <a:cxn ang="0">
                    <a:pos x="84" y="7"/>
                  </a:cxn>
                  <a:cxn ang="0">
                    <a:pos x="37" y="97"/>
                  </a:cxn>
                  <a:cxn ang="0">
                    <a:pos x="0" y="97"/>
                  </a:cxn>
                  <a:cxn ang="0">
                    <a:pos x="0" y="138"/>
                  </a:cxn>
                  <a:cxn ang="0">
                    <a:pos x="139" y="138"/>
                  </a:cxn>
                  <a:cxn ang="0">
                    <a:pos x="142" y="139"/>
                  </a:cxn>
                  <a:cxn ang="0">
                    <a:pos x="145" y="141"/>
                  </a:cxn>
                  <a:cxn ang="0">
                    <a:pos x="147" y="145"/>
                  </a:cxn>
                  <a:cxn ang="0">
                    <a:pos x="147" y="150"/>
                  </a:cxn>
                  <a:cxn ang="0">
                    <a:pos x="147" y="363"/>
                  </a:cxn>
                  <a:cxn ang="0">
                    <a:pos x="147" y="367"/>
                  </a:cxn>
                  <a:cxn ang="0">
                    <a:pos x="145" y="370"/>
                  </a:cxn>
                  <a:cxn ang="0">
                    <a:pos x="142" y="373"/>
                  </a:cxn>
                  <a:cxn ang="0">
                    <a:pos x="139" y="375"/>
                  </a:cxn>
                  <a:cxn ang="0">
                    <a:pos x="0" y="375"/>
                  </a:cxn>
                  <a:cxn ang="0">
                    <a:pos x="0" y="414"/>
                  </a:cxn>
                  <a:cxn ang="0">
                    <a:pos x="147" y="414"/>
                  </a:cxn>
                  <a:cxn ang="0">
                    <a:pos x="163" y="411"/>
                  </a:cxn>
                  <a:cxn ang="0">
                    <a:pos x="177" y="400"/>
                  </a:cxn>
                  <a:cxn ang="0">
                    <a:pos x="186" y="387"/>
                  </a:cxn>
                  <a:cxn ang="0">
                    <a:pos x="189" y="369"/>
                  </a:cxn>
                </a:cxnLst>
                <a:rect l="0" t="0" r="r" b="b"/>
                <a:pathLst>
                  <a:path w="189" h="414">
                    <a:moveTo>
                      <a:pt x="189" y="369"/>
                    </a:moveTo>
                    <a:lnTo>
                      <a:pt x="189" y="144"/>
                    </a:lnTo>
                    <a:lnTo>
                      <a:pt x="186" y="126"/>
                    </a:lnTo>
                    <a:lnTo>
                      <a:pt x="177" y="111"/>
                    </a:lnTo>
                    <a:lnTo>
                      <a:pt x="163" y="102"/>
                    </a:lnTo>
                    <a:lnTo>
                      <a:pt x="147" y="97"/>
                    </a:lnTo>
                    <a:lnTo>
                      <a:pt x="75" y="97"/>
                    </a:lnTo>
                    <a:lnTo>
                      <a:pt x="114" y="24"/>
                    </a:lnTo>
                    <a:lnTo>
                      <a:pt x="115" y="19"/>
                    </a:lnTo>
                    <a:lnTo>
                      <a:pt x="115" y="13"/>
                    </a:lnTo>
                    <a:lnTo>
                      <a:pt x="114" y="9"/>
                    </a:lnTo>
                    <a:lnTo>
                      <a:pt x="111" y="4"/>
                    </a:lnTo>
                    <a:lnTo>
                      <a:pt x="106" y="1"/>
                    </a:lnTo>
                    <a:lnTo>
                      <a:pt x="102" y="0"/>
                    </a:lnTo>
                    <a:lnTo>
                      <a:pt x="97" y="0"/>
                    </a:lnTo>
                    <a:lnTo>
                      <a:pt x="91" y="1"/>
                    </a:lnTo>
                    <a:lnTo>
                      <a:pt x="87" y="4"/>
                    </a:lnTo>
                    <a:lnTo>
                      <a:pt x="84" y="7"/>
                    </a:lnTo>
                    <a:lnTo>
                      <a:pt x="37" y="97"/>
                    </a:lnTo>
                    <a:lnTo>
                      <a:pt x="0" y="97"/>
                    </a:lnTo>
                    <a:lnTo>
                      <a:pt x="0" y="138"/>
                    </a:lnTo>
                    <a:lnTo>
                      <a:pt x="139" y="138"/>
                    </a:lnTo>
                    <a:lnTo>
                      <a:pt x="142" y="139"/>
                    </a:lnTo>
                    <a:lnTo>
                      <a:pt x="145" y="141"/>
                    </a:lnTo>
                    <a:lnTo>
                      <a:pt x="147" y="145"/>
                    </a:lnTo>
                    <a:lnTo>
                      <a:pt x="147" y="150"/>
                    </a:lnTo>
                    <a:lnTo>
                      <a:pt x="147" y="363"/>
                    </a:lnTo>
                    <a:lnTo>
                      <a:pt x="147" y="367"/>
                    </a:lnTo>
                    <a:lnTo>
                      <a:pt x="145" y="370"/>
                    </a:lnTo>
                    <a:lnTo>
                      <a:pt x="142" y="373"/>
                    </a:lnTo>
                    <a:lnTo>
                      <a:pt x="139" y="375"/>
                    </a:lnTo>
                    <a:lnTo>
                      <a:pt x="0" y="375"/>
                    </a:lnTo>
                    <a:lnTo>
                      <a:pt x="0" y="414"/>
                    </a:lnTo>
                    <a:lnTo>
                      <a:pt x="147" y="414"/>
                    </a:lnTo>
                    <a:lnTo>
                      <a:pt x="163" y="411"/>
                    </a:lnTo>
                    <a:lnTo>
                      <a:pt x="177" y="400"/>
                    </a:lnTo>
                    <a:lnTo>
                      <a:pt x="186" y="387"/>
                    </a:lnTo>
                    <a:lnTo>
                      <a:pt x="189" y="369"/>
                    </a:lnTo>
                    <a:close/>
                  </a:path>
                </a:pathLst>
              </a:custGeom>
              <a:grpFill/>
              <a:ln w="0">
                <a:noFill/>
                <a:prstDash val="solid"/>
                <a:round/>
                <a:headEnd/>
                <a:tailEnd/>
              </a:ln>
              <a:effectLst/>
            </p:spPr>
            <p:txBody>
              <a:bodyPr/>
              <a:lstStyle/>
              <a:p>
                <a:endParaRPr lang="en-US"/>
              </a:p>
            </p:txBody>
          </p:sp>
        </p:grpSp>
        <p:grpSp>
          <p:nvGrpSpPr>
            <p:cNvPr id="408" name="Group 70"/>
            <p:cNvGrpSpPr/>
            <p:nvPr/>
          </p:nvGrpSpPr>
          <p:grpSpPr>
            <a:xfrm>
              <a:off x="8787163" y="2245618"/>
              <a:ext cx="255932" cy="370840"/>
              <a:chOff x="2066077" y="1203778"/>
              <a:chExt cx="311151" cy="450851"/>
            </a:xfrm>
            <a:grpFill/>
          </p:grpSpPr>
          <p:sp>
            <p:nvSpPr>
              <p:cNvPr id="436" name="Freeform 92"/>
              <p:cNvSpPr>
                <a:spLocks/>
              </p:cNvSpPr>
              <p:nvPr/>
            </p:nvSpPr>
            <p:spPr bwMode="auto">
              <a:xfrm>
                <a:off x="2066077" y="1203778"/>
                <a:ext cx="156693" cy="450850"/>
              </a:xfrm>
              <a:custGeom>
                <a:avLst/>
                <a:gdLst/>
                <a:ahLst/>
                <a:cxnLst>
                  <a:cxn ang="0">
                    <a:pos x="128" y="336"/>
                  </a:cxn>
                  <a:cxn ang="0">
                    <a:pos x="128" y="294"/>
                  </a:cxn>
                  <a:cxn ang="0">
                    <a:pos x="113" y="286"/>
                  </a:cxn>
                  <a:cxn ang="0">
                    <a:pos x="102" y="273"/>
                  </a:cxn>
                  <a:cxn ang="0">
                    <a:pos x="99" y="255"/>
                  </a:cxn>
                  <a:cxn ang="0">
                    <a:pos x="102" y="238"/>
                  </a:cxn>
                  <a:cxn ang="0">
                    <a:pos x="111" y="226"/>
                  </a:cxn>
                  <a:cxn ang="0">
                    <a:pos x="123" y="217"/>
                  </a:cxn>
                  <a:cxn ang="0">
                    <a:pos x="140" y="214"/>
                  </a:cxn>
                  <a:cxn ang="0">
                    <a:pos x="140" y="169"/>
                  </a:cxn>
                  <a:cxn ang="0">
                    <a:pos x="71" y="169"/>
                  </a:cxn>
                  <a:cxn ang="0">
                    <a:pos x="71" y="142"/>
                  </a:cxn>
                  <a:cxn ang="0">
                    <a:pos x="74" y="115"/>
                  </a:cxn>
                  <a:cxn ang="0">
                    <a:pos x="80" y="93"/>
                  </a:cxn>
                  <a:cxn ang="0">
                    <a:pos x="89" y="73"/>
                  </a:cxn>
                  <a:cxn ang="0">
                    <a:pos x="102" y="57"/>
                  </a:cxn>
                  <a:cxn ang="0">
                    <a:pos x="119" y="48"/>
                  </a:cxn>
                  <a:cxn ang="0">
                    <a:pos x="140" y="43"/>
                  </a:cxn>
                  <a:cxn ang="0">
                    <a:pos x="140" y="0"/>
                  </a:cxn>
                  <a:cxn ang="0">
                    <a:pos x="113" y="3"/>
                  </a:cxn>
                  <a:cxn ang="0">
                    <a:pos x="89" y="13"/>
                  </a:cxn>
                  <a:cxn ang="0">
                    <a:pos x="69" y="30"/>
                  </a:cxn>
                  <a:cxn ang="0">
                    <a:pos x="53" y="52"/>
                  </a:cxn>
                  <a:cxn ang="0">
                    <a:pos x="39" y="78"/>
                  </a:cxn>
                  <a:cxn ang="0">
                    <a:pos x="32" y="108"/>
                  </a:cxn>
                  <a:cxn ang="0">
                    <a:pos x="29" y="141"/>
                  </a:cxn>
                  <a:cxn ang="0">
                    <a:pos x="29" y="169"/>
                  </a:cxn>
                  <a:cxn ang="0">
                    <a:pos x="0" y="169"/>
                  </a:cxn>
                  <a:cxn ang="0">
                    <a:pos x="0" y="402"/>
                  </a:cxn>
                  <a:cxn ang="0">
                    <a:pos x="140" y="402"/>
                  </a:cxn>
                  <a:cxn ang="0">
                    <a:pos x="140" y="348"/>
                  </a:cxn>
                  <a:cxn ang="0">
                    <a:pos x="135" y="346"/>
                  </a:cxn>
                  <a:cxn ang="0">
                    <a:pos x="131" y="343"/>
                  </a:cxn>
                  <a:cxn ang="0">
                    <a:pos x="128" y="340"/>
                  </a:cxn>
                  <a:cxn ang="0">
                    <a:pos x="128" y="336"/>
                  </a:cxn>
                </a:cxnLst>
                <a:rect l="0" t="0" r="r" b="b"/>
                <a:pathLst>
                  <a:path w="140" h="402">
                    <a:moveTo>
                      <a:pt x="128" y="336"/>
                    </a:moveTo>
                    <a:lnTo>
                      <a:pt x="128" y="294"/>
                    </a:lnTo>
                    <a:lnTo>
                      <a:pt x="113" y="286"/>
                    </a:lnTo>
                    <a:lnTo>
                      <a:pt x="102" y="273"/>
                    </a:lnTo>
                    <a:lnTo>
                      <a:pt x="99" y="255"/>
                    </a:lnTo>
                    <a:lnTo>
                      <a:pt x="102" y="238"/>
                    </a:lnTo>
                    <a:lnTo>
                      <a:pt x="111" y="226"/>
                    </a:lnTo>
                    <a:lnTo>
                      <a:pt x="123" y="217"/>
                    </a:lnTo>
                    <a:lnTo>
                      <a:pt x="140" y="214"/>
                    </a:lnTo>
                    <a:lnTo>
                      <a:pt x="140" y="169"/>
                    </a:lnTo>
                    <a:lnTo>
                      <a:pt x="71" y="169"/>
                    </a:lnTo>
                    <a:lnTo>
                      <a:pt x="71" y="142"/>
                    </a:lnTo>
                    <a:lnTo>
                      <a:pt x="74" y="115"/>
                    </a:lnTo>
                    <a:lnTo>
                      <a:pt x="80" y="93"/>
                    </a:lnTo>
                    <a:lnTo>
                      <a:pt x="89" y="73"/>
                    </a:lnTo>
                    <a:lnTo>
                      <a:pt x="102" y="57"/>
                    </a:lnTo>
                    <a:lnTo>
                      <a:pt x="119" y="48"/>
                    </a:lnTo>
                    <a:lnTo>
                      <a:pt x="140" y="43"/>
                    </a:lnTo>
                    <a:lnTo>
                      <a:pt x="140" y="0"/>
                    </a:lnTo>
                    <a:lnTo>
                      <a:pt x="113" y="3"/>
                    </a:lnTo>
                    <a:lnTo>
                      <a:pt x="89" y="13"/>
                    </a:lnTo>
                    <a:lnTo>
                      <a:pt x="69" y="30"/>
                    </a:lnTo>
                    <a:lnTo>
                      <a:pt x="53" y="52"/>
                    </a:lnTo>
                    <a:lnTo>
                      <a:pt x="39" y="78"/>
                    </a:lnTo>
                    <a:lnTo>
                      <a:pt x="32" y="108"/>
                    </a:lnTo>
                    <a:lnTo>
                      <a:pt x="29" y="141"/>
                    </a:lnTo>
                    <a:lnTo>
                      <a:pt x="29" y="169"/>
                    </a:lnTo>
                    <a:lnTo>
                      <a:pt x="0" y="169"/>
                    </a:lnTo>
                    <a:lnTo>
                      <a:pt x="0" y="402"/>
                    </a:lnTo>
                    <a:lnTo>
                      <a:pt x="140" y="402"/>
                    </a:lnTo>
                    <a:lnTo>
                      <a:pt x="140" y="348"/>
                    </a:lnTo>
                    <a:lnTo>
                      <a:pt x="135" y="346"/>
                    </a:lnTo>
                    <a:lnTo>
                      <a:pt x="131" y="343"/>
                    </a:lnTo>
                    <a:lnTo>
                      <a:pt x="128" y="340"/>
                    </a:lnTo>
                    <a:lnTo>
                      <a:pt x="128" y="336"/>
                    </a:lnTo>
                    <a:close/>
                  </a:path>
                </a:pathLst>
              </a:custGeom>
              <a:grpFill/>
              <a:ln w="0">
                <a:noFill/>
                <a:prstDash val="solid"/>
                <a:round/>
                <a:headEnd/>
                <a:tailEnd/>
              </a:ln>
              <a:effectLst/>
            </p:spPr>
            <p:txBody>
              <a:bodyPr/>
              <a:lstStyle/>
              <a:p>
                <a:endParaRPr lang="en-US"/>
              </a:p>
            </p:txBody>
          </p:sp>
          <p:sp>
            <p:nvSpPr>
              <p:cNvPr id="437" name="Freeform 93"/>
              <p:cNvSpPr>
                <a:spLocks/>
              </p:cNvSpPr>
              <p:nvPr/>
            </p:nvSpPr>
            <p:spPr bwMode="auto">
              <a:xfrm>
                <a:off x="2222772" y="1203779"/>
                <a:ext cx="154456" cy="450850"/>
              </a:xfrm>
              <a:custGeom>
                <a:avLst/>
                <a:gdLst/>
                <a:ahLst/>
                <a:cxnLst>
                  <a:cxn ang="0">
                    <a:pos x="138" y="169"/>
                  </a:cxn>
                  <a:cxn ang="0">
                    <a:pos x="111" y="169"/>
                  </a:cxn>
                  <a:cxn ang="0">
                    <a:pos x="111" y="141"/>
                  </a:cxn>
                  <a:cxn ang="0">
                    <a:pos x="111" y="141"/>
                  </a:cxn>
                  <a:cxn ang="0">
                    <a:pos x="108" y="108"/>
                  </a:cxn>
                  <a:cxn ang="0">
                    <a:pos x="100" y="78"/>
                  </a:cxn>
                  <a:cxn ang="0">
                    <a:pos x="87" y="52"/>
                  </a:cxn>
                  <a:cxn ang="0">
                    <a:pos x="70" y="30"/>
                  </a:cxn>
                  <a:cxn ang="0">
                    <a:pos x="49" y="13"/>
                  </a:cxn>
                  <a:cxn ang="0">
                    <a:pos x="27" y="3"/>
                  </a:cxn>
                  <a:cxn ang="0">
                    <a:pos x="0" y="0"/>
                  </a:cxn>
                  <a:cxn ang="0">
                    <a:pos x="0" y="43"/>
                  </a:cxn>
                  <a:cxn ang="0">
                    <a:pos x="19" y="48"/>
                  </a:cxn>
                  <a:cxn ang="0">
                    <a:pos x="37" y="57"/>
                  </a:cxn>
                  <a:cxn ang="0">
                    <a:pos x="51" y="73"/>
                  </a:cxn>
                  <a:cxn ang="0">
                    <a:pos x="60" y="93"/>
                  </a:cxn>
                  <a:cxn ang="0">
                    <a:pos x="66" y="115"/>
                  </a:cxn>
                  <a:cxn ang="0">
                    <a:pos x="69" y="142"/>
                  </a:cxn>
                  <a:cxn ang="0">
                    <a:pos x="69" y="169"/>
                  </a:cxn>
                  <a:cxn ang="0">
                    <a:pos x="0" y="169"/>
                  </a:cxn>
                  <a:cxn ang="0">
                    <a:pos x="0" y="214"/>
                  </a:cxn>
                  <a:cxn ang="0">
                    <a:pos x="16" y="217"/>
                  </a:cxn>
                  <a:cxn ang="0">
                    <a:pos x="28" y="226"/>
                  </a:cxn>
                  <a:cxn ang="0">
                    <a:pos x="37" y="238"/>
                  </a:cxn>
                  <a:cxn ang="0">
                    <a:pos x="40" y="255"/>
                  </a:cxn>
                  <a:cxn ang="0">
                    <a:pos x="37" y="273"/>
                  </a:cxn>
                  <a:cxn ang="0">
                    <a:pos x="27" y="286"/>
                  </a:cxn>
                  <a:cxn ang="0">
                    <a:pos x="12" y="294"/>
                  </a:cxn>
                  <a:cxn ang="0">
                    <a:pos x="12" y="336"/>
                  </a:cxn>
                  <a:cxn ang="0">
                    <a:pos x="10" y="340"/>
                  </a:cxn>
                  <a:cxn ang="0">
                    <a:pos x="9" y="343"/>
                  </a:cxn>
                  <a:cxn ang="0">
                    <a:pos x="4" y="346"/>
                  </a:cxn>
                  <a:cxn ang="0">
                    <a:pos x="0" y="348"/>
                  </a:cxn>
                  <a:cxn ang="0">
                    <a:pos x="0" y="402"/>
                  </a:cxn>
                  <a:cxn ang="0">
                    <a:pos x="138" y="402"/>
                  </a:cxn>
                  <a:cxn ang="0">
                    <a:pos x="138" y="169"/>
                  </a:cxn>
                </a:cxnLst>
                <a:rect l="0" t="0" r="r" b="b"/>
                <a:pathLst>
                  <a:path w="138" h="402">
                    <a:moveTo>
                      <a:pt x="138" y="169"/>
                    </a:moveTo>
                    <a:lnTo>
                      <a:pt x="111" y="169"/>
                    </a:lnTo>
                    <a:lnTo>
                      <a:pt x="111" y="141"/>
                    </a:lnTo>
                    <a:lnTo>
                      <a:pt x="111" y="141"/>
                    </a:lnTo>
                    <a:lnTo>
                      <a:pt x="108" y="108"/>
                    </a:lnTo>
                    <a:lnTo>
                      <a:pt x="100" y="78"/>
                    </a:lnTo>
                    <a:lnTo>
                      <a:pt x="87" y="52"/>
                    </a:lnTo>
                    <a:lnTo>
                      <a:pt x="70" y="30"/>
                    </a:lnTo>
                    <a:lnTo>
                      <a:pt x="49" y="13"/>
                    </a:lnTo>
                    <a:lnTo>
                      <a:pt x="27" y="3"/>
                    </a:lnTo>
                    <a:lnTo>
                      <a:pt x="0" y="0"/>
                    </a:lnTo>
                    <a:lnTo>
                      <a:pt x="0" y="43"/>
                    </a:lnTo>
                    <a:lnTo>
                      <a:pt x="19" y="48"/>
                    </a:lnTo>
                    <a:lnTo>
                      <a:pt x="37" y="57"/>
                    </a:lnTo>
                    <a:lnTo>
                      <a:pt x="51" y="73"/>
                    </a:lnTo>
                    <a:lnTo>
                      <a:pt x="60" y="93"/>
                    </a:lnTo>
                    <a:lnTo>
                      <a:pt x="66" y="115"/>
                    </a:lnTo>
                    <a:lnTo>
                      <a:pt x="69" y="142"/>
                    </a:lnTo>
                    <a:lnTo>
                      <a:pt x="69" y="169"/>
                    </a:lnTo>
                    <a:lnTo>
                      <a:pt x="0" y="169"/>
                    </a:lnTo>
                    <a:lnTo>
                      <a:pt x="0" y="214"/>
                    </a:lnTo>
                    <a:lnTo>
                      <a:pt x="16" y="217"/>
                    </a:lnTo>
                    <a:lnTo>
                      <a:pt x="28" y="226"/>
                    </a:lnTo>
                    <a:lnTo>
                      <a:pt x="37" y="238"/>
                    </a:lnTo>
                    <a:lnTo>
                      <a:pt x="40" y="255"/>
                    </a:lnTo>
                    <a:lnTo>
                      <a:pt x="37" y="273"/>
                    </a:lnTo>
                    <a:lnTo>
                      <a:pt x="27" y="286"/>
                    </a:lnTo>
                    <a:lnTo>
                      <a:pt x="12" y="294"/>
                    </a:lnTo>
                    <a:lnTo>
                      <a:pt x="12" y="336"/>
                    </a:lnTo>
                    <a:lnTo>
                      <a:pt x="10" y="340"/>
                    </a:lnTo>
                    <a:lnTo>
                      <a:pt x="9" y="343"/>
                    </a:lnTo>
                    <a:lnTo>
                      <a:pt x="4" y="346"/>
                    </a:lnTo>
                    <a:lnTo>
                      <a:pt x="0" y="348"/>
                    </a:lnTo>
                    <a:lnTo>
                      <a:pt x="0" y="402"/>
                    </a:lnTo>
                    <a:lnTo>
                      <a:pt x="138" y="402"/>
                    </a:lnTo>
                    <a:lnTo>
                      <a:pt x="138" y="169"/>
                    </a:lnTo>
                    <a:close/>
                  </a:path>
                </a:pathLst>
              </a:custGeom>
              <a:grpFill/>
              <a:ln w="0">
                <a:noFill/>
                <a:prstDash val="solid"/>
                <a:round/>
                <a:headEnd/>
                <a:tailEnd/>
              </a:ln>
              <a:effectLst/>
            </p:spPr>
            <p:txBody>
              <a:bodyPr/>
              <a:lstStyle/>
              <a:p>
                <a:endParaRPr lang="en-US"/>
              </a:p>
            </p:txBody>
          </p:sp>
        </p:grpSp>
        <p:sp>
          <p:nvSpPr>
            <p:cNvPr id="409" name="Freeform 97"/>
            <p:cNvSpPr>
              <a:spLocks noEditPoints="1"/>
            </p:cNvSpPr>
            <p:nvPr/>
          </p:nvSpPr>
          <p:spPr bwMode="auto">
            <a:xfrm>
              <a:off x="7524328" y="3429000"/>
              <a:ext cx="313385" cy="370839"/>
            </a:xfrm>
            <a:custGeom>
              <a:avLst/>
              <a:gdLst/>
              <a:ahLst/>
              <a:cxnLst>
                <a:cxn ang="0">
                  <a:pos x="303" y="102"/>
                </a:cxn>
                <a:cxn ang="0">
                  <a:pos x="303" y="360"/>
                </a:cxn>
                <a:cxn ang="0">
                  <a:pos x="0" y="360"/>
                </a:cxn>
                <a:cxn ang="0">
                  <a:pos x="0" y="0"/>
                </a:cxn>
                <a:cxn ang="0">
                  <a:pos x="200" y="0"/>
                </a:cxn>
                <a:cxn ang="0">
                  <a:pos x="303" y="102"/>
                </a:cxn>
                <a:cxn ang="0">
                  <a:pos x="153" y="148"/>
                </a:cxn>
                <a:cxn ang="0">
                  <a:pos x="153" y="37"/>
                </a:cxn>
                <a:cxn ang="0">
                  <a:pos x="38" y="37"/>
                </a:cxn>
                <a:cxn ang="0">
                  <a:pos x="38" y="322"/>
                </a:cxn>
                <a:cxn ang="0">
                  <a:pos x="266" y="322"/>
                </a:cxn>
                <a:cxn ang="0">
                  <a:pos x="266" y="148"/>
                </a:cxn>
                <a:cxn ang="0">
                  <a:pos x="153" y="148"/>
                </a:cxn>
                <a:cxn ang="0">
                  <a:pos x="192" y="43"/>
                </a:cxn>
                <a:cxn ang="0">
                  <a:pos x="192" y="111"/>
                </a:cxn>
                <a:cxn ang="0">
                  <a:pos x="260" y="111"/>
                </a:cxn>
                <a:cxn ang="0">
                  <a:pos x="192" y="43"/>
                </a:cxn>
              </a:cxnLst>
              <a:rect l="0" t="0" r="r" b="b"/>
              <a:pathLst>
                <a:path w="303" h="360">
                  <a:moveTo>
                    <a:pt x="303" y="102"/>
                  </a:moveTo>
                  <a:lnTo>
                    <a:pt x="303" y="360"/>
                  </a:lnTo>
                  <a:lnTo>
                    <a:pt x="0" y="360"/>
                  </a:lnTo>
                  <a:lnTo>
                    <a:pt x="0" y="0"/>
                  </a:lnTo>
                  <a:lnTo>
                    <a:pt x="200" y="0"/>
                  </a:lnTo>
                  <a:lnTo>
                    <a:pt x="303" y="102"/>
                  </a:lnTo>
                  <a:close/>
                  <a:moveTo>
                    <a:pt x="153" y="148"/>
                  </a:moveTo>
                  <a:lnTo>
                    <a:pt x="153" y="37"/>
                  </a:lnTo>
                  <a:lnTo>
                    <a:pt x="38" y="37"/>
                  </a:lnTo>
                  <a:lnTo>
                    <a:pt x="38" y="322"/>
                  </a:lnTo>
                  <a:lnTo>
                    <a:pt x="266" y="322"/>
                  </a:lnTo>
                  <a:lnTo>
                    <a:pt x="266" y="148"/>
                  </a:lnTo>
                  <a:lnTo>
                    <a:pt x="153" y="148"/>
                  </a:lnTo>
                  <a:close/>
                  <a:moveTo>
                    <a:pt x="192" y="43"/>
                  </a:moveTo>
                  <a:lnTo>
                    <a:pt x="192" y="111"/>
                  </a:lnTo>
                  <a:lnTo>
                    <a:pt x="260" y="111"/>
                  </a:lnTo>
                  <a:lnTo>
                    <a:pt x="192" y="43"/>
                  </a:lnTo>
                  <a:close/>
                </a:path>
              </a:pathLst>
            </a:custGeom>
            <a:grpFill/>
            <a:ln w="0">
              <a:noFill/>
              <a:prstDash val="solid"/>
              <a:round/>
              <a:headEnd/>
              <a:tailEnd/>
            </a:ln>
            <a:effectLst/>
          </p:spPr>
          <p:txBody>
            <a:bodyPr/>
            <a:lstStyle/>
            <a:p>
              <a:endParaRPr lang="en-US"/>
            </a:p>
          </p:txBody>
        </p:sp>
        <p:grpSp>
          <p:nvGrpSpPr>
            <p:cNvPr id="410" name="Group 80"/>
            <p:cNvGrpSpPr/>
            <p:nvPr/>
          </p:nvGrpSpPr>
          <p:grpSpPr>
            <a:xfrm rot="6358451">
              <a:off x="7389654" y="1621350"/>
              <a:ext cx="555316" cy="891786"/>
              <a:chOff x="1118303" y="4679039"/>
              <a:chExt cx="675129" cy="1084197"/>
            </a:xfrm>
            <a:grpFill/>
          </p:grpSpPr>
          <p:sp>
            <p:nvSpPr>
              <p:cNvPr id="434" name="Freeform 22"/>
              <p:cNvSpPr>
                <a:spLocks noEditPoints="1"/>
              </p:cNvSpPr>
              <p:nvPr/>
            </p:nvSpPr>
            <p:spPr bwMode="auto">
              <a:xfrm>
                <a:off x="1118303" y="5132985"/>
                <a:ext cx="611944" cy="630251"/>
              </a:xfrm>
              <a:custGeom>
                <a:avLst/>
                <a:gdLst/>
                <a:ahLst/>
                <a:cxnLst>
                  <a:cxn ang="0">
                    <a:pos x="642" y="858"/>
                  </a:cxn>
                  <a:cxn ang="0">
                    <a:pos x="739" y="788"/>
                  </a:cxn>
                  <a:cxn ang="0">
                    <a:pos x="667" y="689"/>
                  </a:cxn>
                  <a:cxn ang="0">
                    <a:pos x="692" y="661"/>
                  </a:cxn>
                  <a:cxn ang="0">
                    <a:pos x="708" y="639"/>
                  </a:cxn>
                  <a:cxn ang="0">
                    <a:pos x="817" y="690"/>
                  </a:cxn>
                  <a:cxn ang="0">
                    <a:pos x="870" y="557"/>
                  </a:cxn>
                  <a:cxn ang="0">
                    <a:pos x="758" y="516"/>
                  </a:cxn>
                  <a:cxn ang="0">
                    <a:pos x="765" y="462"/>
                  </a:cxn>
                  <a:cxn ang="0">
                    <a:pos x="882" y="462"/>
                  </a:cxn>
                  <a:cxn ang="0">
                    <a:pos x="862" y="320"/>
                  </a:cxn>
                  <a:cxn ang="0">
                    <a:pos x="749" y="340"/>
                  </a:cxn>
                  <a:cxn ang="0">
                    <a:pos x="732" y="295"/>
                  </a:cxn>
                  <a:cxn ang="0">
                    <a:pos x="823" y="227"/>
                  </a:cxn>
                  <a:cxn ang="0">
                    <a:pos x="745" y="125"/>
                  </a:cxn>
                  <a:cxn ang="0">
                    <a:pos x="657" y="193"/>
                  </a:cxn>
                  <a:cxn ang="0">
                    <a:pos x="642" y="179"/>
                  </a:cxn>
                  <a:cxn ang="0">
                    <a:pos x="625" y="166"/>
                  </a:cxn>
                  <a:cxn ang="0">
                    <a:pos x="664" y="62"/>
                  </a:cxn>
                  <a:cxn ang="0">
                    <a:pos x="543" y="12"/>
                  </a:cxn>
                  <a:cxn ang="0">
                    <a:pos x="510" y="113"/>
                  </a:cxn>
                  <a:cxn ang="0">
                    <a:pos x="443" y="103"/>
                  </a:cxn>
                  <a:cxn ang="0">
                    <a:pos x="437" y="0"/>
                  </a:cxn>
                  <a:cxn ang="0">
                    <a:pos x="321" y="18"/>
                  </a:cxn>
                  <a:cxn ang="0">
                    <a:pos x="331" y="120"/>
                  </a:cxn>
                  <a:cxn ang="0">
                    <a:pos x="277" y="144"/>
                  </a:cxn>
                  <a:cxn ang="0">
                    <a:pos x="217" y="64"/>
                  </a:cxn>
                  <a:cxn ang="0">
                    <a:pos x="134" y="130"/>
                  </a:cxn>
                  <a:cxn ang="0">
                    <a:pos x="187" y="216"/>
                  </a:cxn>
                  <a:cxn ang="0">
                    <a:pos x="175" y="231"/>
                  </a:cxn>
                  <a:cxn ang="0">
                    <a:pos x="161" y="250"/>
                  </a:cxn>
                  <a:cxn ang="0">
                    <a:pos x="69" y="214"/>
                  </a:cxn>
                  <a:cxn ang="0">
                    <a:pos x="20" y="324"/>
                  </a:cxn>
                  <a:cxn ang="0">
                    <a:pos x="111" y="364"/>
                  </a:cxn>
                  <a:cxn ang="0">
                    <a:pos x="102" y="420"/>
                  </a:cxn>
                  <a:cxn ang="0">
                    <a:pos x="3" y="420"/>
                  </a:cxn>
                  <a:cxn ang="0">
                    <a:pos x="11" y="544"/>
                  </a:cxn>
                  <a:cxn ang="0">
                    <a:pos x="113" y="537"/>
                  </a:cxn>
                  <a:cxn ang="0">
                    <a:pos x="132" y="590"/>
                  </a:cxn>
                  <a:cxn ang="0">
                    <a:pos x="45" y="651"/>
                  </a:cxn>
                  <a:cxn ang="0">
                    <a:pos x="118" y="761"/>
                  </a:cxn>
                  <a:cxn ang="0">
                    <a:pos x="206" y="695"/>
                  </a:cxn>
                  <a:cxn ang="0">
                    <a:pos x="225" y="712"/>
                  </a:cxn>
                  <a:cxn ang="0">
                    <a:pos x="237" y="722"/>
                  </a:cxn>
                  <a:cxn ang="0">
                    <a:pos x="187" y="823"/>
                  </a:cxn>
                  <a:cxn ang="0">
                    <a:pos x="314" y="888"/>
                  </a:cxn>
                  <a:cxn ang="0">
                    <a:pos x="343" y="775"/>
                  </a:cxn>
                  <a:cxn ang="0">
                    <a:pos x="398" y="786"/>
                  </a:cxn>
                  <a:cxn ang="0">
                    <a:pos x="411" y="906"/>
                  </a:cxn>
                  <a:cxn ang="0">
                    <a:pos x="539" y="896"/>
                  </a:cxn>
                  <a:cxn ang="0">
                    <a:pos x="516" y="777"/>
                  </a:cxn>
                  <a:cxn ang="0">
                    <a:pos x="577" y="755"/>
                  </a:cxn>
                  <a:cxn ang="0">
                    <a:pos x="642" y="858"/>
                  </a:cxn>
                  <a:cxn ang="0">
                    <a:pos x="294" y="602"/>
                  </a:cxn>
                  <a:cxn ang="0">
                    <a:pos x="270" y="302"/>
                  </a:cxn>
                  <a:cxn ang="0">
                    <a:pos x="562" y="268"/>
                  </a:cxn>
                  <a:cxn ang="0">
                    <a:pos x="587" y="569"/>
                  </a:cxn>
                  <a:cxn ang="0">
                    <a:pos x="294" y="602"/>
                  </a:cxn>
                </a:cxnLst>
                <a:rect l="0" t="0" r="r" b="b"/>
                <a:pathLst>
                  <a:path w="882" h="909">
                    <a:moveTo>
                      <a:pt x="642" y="858"/>
                    </a:moveTo>
                    <a:cubicBezTo>
                      <a:pt x="677" y="839"/>
                      <a:pt x="709" y="816"/>
                      <a:pt x="739" y="788"/>
                    </a:cubicBezTo>
                    <a:cubicBezTo>
                      <a:pt x="667" y="689"/>
                      <a:pt x="667" y="689"/>
                      <a:pt x="667" y="689"/>
                    </a:cubicBezTo>
                    <a:cubicBezTo>
                      <a:pt x="676" y="680"/>
                      <a:pt x="684" y="671"/>
                      <a:pt x="692" y="661"/>
                    </a:cubicBezTo>
                    <a:cubicBezTo>
                      <a:pt x="698" y="653"/>
                      <a:pt x="703" y="646"/>
                      <a:pt x="708" y="639"/>
                    </a:cubicBezTo>
                    <a:cubicBezTo>
                      <a:pt x="817" y="690"/>
                      <a:pt x="817" y="690"/>
                      <a:pt x="817" y="690"/>
                    </a:cubicBezTo>
                    <a:cubicBezTo>
                      <a:pt x="842" y="648"/>
                      <a:pt x="860" y="603"/>
                      <a:pt x="870" y="557"/>
                    </a:cubicBezTo>
                    <a:cubicBezTo>
                      <a:pt x="758" y="516"/>
                      <a:pt x="758" y="516"/>
                      <a:pt x="758" y="516"/>
                    </a:cubicBezTo>
                    <a:cubicBezTo>
                      <a:pt x="762" y="498"/>
                      <a:pt x="764" y="480"/>
                      <a:pt x="765" y="462"/>
                    </a:cubicBezTo>
                    <a:cubicBezTo>
                      <a:pt x="882" y="462"/>
                      <a:pt x="882" y="462"/>
                      <a:pt x="882" y="462"/>
                    </a:cubicBezTo>
                    <a:cubicBezTo>
                      <a:pt x="882" y="414"/>
                      <a:pt x="876" y="366"/>
                      <a:pt x="862" y="320"/>
                    </a:cubicBezTo>
                    <a:cubicBezTo>
                      <a:pt x="749" y="340"/>
                      <a:pt x="749" y="340"/>
                      <a:pt x="749" y="340"/>
                    </a:cubicBezTo>
                    <a:cubicBezTo>
                      <a:pt x="744" y="325"/>
                      <a:pt x="739" y="310"/>
                      <a:pt x="732" y="295"/>
                    </a:cubicBezTo>
                    <a:cubicBezTo>
                      <a:pt x="823" y="227"/>
                      <a:pt x="823" y="227"/>
                      <a:pt x="823" y="227"/>
                    </a:cubicBezTo>
                    <a:cubicBezTo>
                      <a:pt x="802" y="190"/>
                      <a:pt x="776" y="156"/>
                      <a:pt x="745" y="125"/>
                    </a:cubicBezTo>
                    <a:cubicBezTo>
                      <a:pt x="657" y="193"/>
                      <a:pt x="657" y="193"/>
                      <a:pt x="657" y="193"/>
                    </a:cubicBezTo>
                    <a:cubicBezTo>
                      <a:pt x="652" y="188"/>
                      <a:pt x="647" y="183"/>
                      <a:pt x="642" y="179"/>
                    </a:cubicBezTo>
                    <a:cubicBezTo>
                      <a:pt x="636" y="175"/>
                      <a:pt x="631" y="170"/>
                      <a:pt x="625" y="166"/>
                    </a:cubicBezTo>
                    <a:cubicBezTo>
                      <a:pt x="664" y="62"/>
                      <a:pt x="664" y="62"/>
                      <a:pt x="664" y="62"/>
                    </a:cubicBezTo>
                    <a:cubicBezTo>
                      <a:pt x="625" y="39"/>
                      <a:pt x="585" y="22"/>
                      <a:pt x="543" y="12"/>
                    </a:cubicBezTo>
                    <a:cubicBezTo>
                      <a:pt x="510" y="113"/>
                      <a:pt x="510" y="113"/>
                      <a:pt x="510" y="113"/>
                    </a:cubicBezTo>
                    <a:cubicBezTo>
                      <a:pt x="488" y="107"/>
                      <a:pt x="466" y="104"/>
                      <a:pt x="443" y="103"/>
                    </a:cubicBezTo>
                    <a:cubicBezTo>
                      <a:pt x="437" y="0"/>
                      <a:pt x="437" y="0"/>
                      <a:pt x="437" y="0"/>
                    </a:cubicBezTo>
                    <a:cubicBezTo>
                      <a:pt x="398" y="0"/>
                      <a:pt x="359" y="6"/>
                      <a:pt x="321" y="18"/>
                    </a:cubicBezTo>
                    <a:cubicBezTo>
                      <a:pt x="331" y="120"/>
                      <a:pt x="331" y="120"/>
                      <a:pt x="331" y="120"/>
                    </a:cubicBezTo>
                    <a:cubicBezTo>
                      <a:pt x="313" y="126"/>
                      <a:pt x="294" y="134"/>
                      <a:pt x="277" y="144"/>
                    </a:cubicBezTo>
                    <a:cubicBezTo>
                      <a:pt x="217" y="64"/>
                      <a:pt x="217" y="64"/>
                      <a:pt x="217" y="64"/>
                    </a:cubicBezTo>
                    <a:cubicBezTo>
                      <a:pt x="187" y="82"/>
                      <a:pt x="159" y="104"/>
                      <a:pt x="134" y="130"/>
                    </a:cubicBezTo>
                    <a:cubicBezTo>
                      <a:pt x="187" y="216"/>
                      <a:pt x="187" y="216"/>
                      <a:pt x="187" y="216"/>
                    </a:cubicBezTo>
                    <a:cubicBezTo>
                      <a:pt x="183" y="221"/>
                      <a:pt x="179" y="226"/>
                      <a:pt x="175" y="231"/>
                    </a:cubicBezTo>
                    <a:cubicBezTo>
                      <a:pt x="170" y="237"/>
                      <a:pt x="165" y="244"/>
                      <a:pt x="161" y="250"/>
                    </a:cubicBezTo>
                    <a:cubicBezTo>
                      <a:pt x="69" y="214"/>
                      <a:pt x="69" y="214"/>
                      <a:pt x="69" y="214"/>
                    </a:cubicBezTo>
                    <a:cubicBezTo>
                      <a:pt x="47" y="249"/>
                      <a:pt x="31" y="286"/>
                      <a:pt x="20" y="324"/>
                    </a:cubicBezTo>
                    <a:cubicBezTo>
                      <a:pt x="111" y="364"/>
                      <a:pt x="111" y="364"/>
                      <a:pt x="111" y="364"/>
                    </a:cubicBezTo>
                    <a:cubicBezTo>
                      <a:pt x="107" y="382"/>
                      <a:pt x="104" y="401"/>
                      <a:pt x="102" y="420"/>
                    </a:cubicBezTo>
                    <a:cubicBezTo>
                      <a:pt x="3" y="420"/>
                      <a:pt x="3" y="420"/>
                      <a:pt x="3" y="420"/>
                    </a:cubicBezTo>
                    <a:cubicBezTo>
                      <a:pt x="0" y="462"/>
                      <a:pt x="3" y="503"/>
                      <a:pt x="11" y="544"/>
                    </a:cubicBezTo>
                    <a:cubicBezTo>
                      <a:pt x="113" y="537"/>
                      <a:pt x="113" y="537"/>
                      <a:pt x="113" y="537"/>
                    </a:cubicBezTo>
                    <a:cubicBezTo>
                      <a:pt x="118" y="555"/>
                      <a:pt x="124" y="572"/>
                      <a:pt x="132" y="590"/>
                    </a:cubicBezTo>
                    <a:cubicBezTo>
                      <a:pt x="45" y="651"/>
                      <a:pt x="45" y="651"/>
                      <a:pt x="45" y="651"/>
                    </a:cubicBezTo>
                    <a:cubicBezTo>
                      <a:pt x="64" y="691"/>
                      <a:pt x="88" y="728"/>
                      <a:pt x="118" y="761"/>
                    </a:cubicBezTo>
                    <a:cubicBezTo>
                      <a:pt x="206" y="695"/>
                      <a:pt x="206" y="695"/>
                      <a:pt x="206" y="695"/>
                    </a:cubicBezTo>
                    <a:cubicBezTo>
                      <a:pt x="212" y="701"/>
                      <a:pt x="218" y="707"/>
                      <a:pt x="225" y="712"/>
                    </a:cubicBezTo>
                    <a:cubicBezTo>
                      <a:pt x="229" y="716"/>
                      <a:pt x="233" y="719"/>
                      <a:pt x="237" y="722"/>
                    </a:cubicBezTo>
                    <a:cubicBezTo>
                      <a:pt x="187" y="823"/>
                      <a:pt x="187" y="823"/>
                      <a:pt x="187" y="823"/>
                    </a:cubicBezTo>
                    <a:cubicBezTo>
                      <a:pt x="226" y="853"/>
                      <a:pt x="270" y="874"/>
                      <a:pt x="314" y="888"/>
                    </a:cubicBezTo>
                    <a:cubicBezTo>
                      <a:pt x="343" y="775"/>
                      <a:pt x="343" y="775"/>
                      <a:pt x="343" y="775"/>
                    </a:cubicBezTo>
                    <a:cubicBezTo>
                      <a:pt x="361" y="781"/>
                      <a:pt x="380" y="784"/>
                      <a:pt x="398" y="786"/>
                    </a:cubicBezTo>
                    <a:cubicBezTo>
                      <a:pt x="411" y="906"/>
                      <a:pt x="411" y="906"/>
                      <a:pt x="411" y="906"/>
                    </a:cubicBezTo>
                    <a:cubicBezTo>
                      <a:pt x="454" y="909"/>
                      <a:pt x="497" y="906"/>
                      <a:pt x="539" y="896"/>
                    </a:cubicBezTo>
                    <a:cubicBezTo>
                      <a:pt x="516" y="777"/>
                      <a:pt x="516" y="777"/>
                      <a:pt x="516" y="777"/>
                    </a:cubicBezTo>
                    <a:cubicBezTo>
                      <a:pt x="537" y="772"/>
                      <a:pt x="558" y="764"/>
                      <a:pt x="577" y="755"/>
                    </a:cubicBezTo>
                    <a:lnTo>
                      <a:pt x="642" y="858"/>
                    </a:lnTo>
                    <a:close/>
                    <a:moveTo>
                      <a:pt x="294" y="602"/>
                    </a:moveTo>
                    <a:cubicBezTo>
                      <a:pt x="207" y="529"/>
                      <a:pt x="196" y="394"/>
                      <a:pt x="270" y="302"/>
                    </a:cubicBezTo>
                    <a:cubicBezTo>
                      <a:pt x="344" y="209"/>
                      <a:pt x="475" y="194"/>
                      <a:pt x="562" y="268"/>
                    </a:cubicBezTo>
                    <a:cubicBezTo>
                      <a:pt x="650" y="342"/>
                      <a:pt x="661" y="477"/>
                      <a:pt x="587" y="569"/>
                    </a:cubicBezTo>
                    <a:cubicBezTo>
                      <a:pt x="513" y="661"/>
                      <a:pt x="382" y="676"/>
                      <a:pt x="294" y="602"/>
                    </a:cubicBez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35" name="Freeform 22"/>
              <p:cNvSpPr>
                <a:spLocks noEditPoints="1"/>
              </p:cNvSpPr>
              <p:nvPr/>
            </p:nvSpPr>
            <p:spPr bwMode="auto">
              <a:xfrm rot="20850873">
                <a:off x="1368721" y="4679039"/>
                <a:ext cx="424711" cy="437418"/>
              </a:xfrm>
              <a:custGeom>
                <a:avLst/>
                <a:gdLst/>
                <a:ahLst/>
                <a:cxnLst>
                  <a:cxn ang="0">
                    <a:pos x="642" y="858"/>
                  </a:cxn>
                  <a:cxn ang="0">
                    <a:pos x="739" y="788"/>
                  </a:cxn>
                  <a:cxn ang="0">
                    <a:pos x="667" y="689"/>
                  </a:cxn>
                  <a:cxn ang="0">
                    <a:pos x="692" y="661"/>
                  </a:cxn>
                  <a:cxn ang="0">
                    <a:pos x="708" y="639"/>
                  </a:cxn>
                  <a:cxn ang="0">
                    <a:pos x="817" y="690"/>
                  </a:cxn>
                  <a:cxn ang="0">
                    <a:pos x="870" y="557"/>
                  </a:cxn>
                  <a:cxn ang="0">
                    <a:pos x="758" y="516"/>
                  </a:cxn>
                  <a:cxn ang="0">
                    <a:pos x="765" y="462"/>
                  </a:cxn>
                  <a:cxn ang="0">
                    <a:pos x="882" y="462"/>
                  </a:cxn>
                  <a:cxn ang="0">
                    <a:pos x="862" y="320"/>
                  </a:cxn>
                  <a:cxn ang="0">
                    <a:pos x="749" y="340"/>
                  </a:cxn>
                  <a:cxn ang="0">
                    <a:pos x="732" y="295"/>
                  </a:cxn>
                  <a:cxn ang="0">
                    <a:pos x="823" y="227"/>
                  </a:cxn>
                  <a:cxn ang="0">
                    <a:pos x="745" y="125"/>
                  </a:cxn>
                  <a:cxn ang="0">
                    <a:pos x="657" y="193"/>
                  </a:cxn>
                  <a:cxn ang="0">
                    <a:pos x="642" y="179"/>
                  </a:cxn>
                  <a:cxn ang="0">
                    <a:pos x="625" y="166"/>
                  </a:cxn>
                  <a:cxn ang="0">
                    <a:pos x="664" y="62"/>
                  </a:cxn>
                  <a:cxn ang="0">
                    <a:pos x="543" y="12"/>
                  </a:cxn>
                  <a:cxn ang="0">
                    <a:pos x="510" y="113"/>
                  </a:cxn>
                  <a:cxn ang="0">
                    <a:pos x="443" y="103"/>
                  </a:cxn>
                  <a:cxn ang="0">
                    <a:pos x="437" y="0"/>
                  </a:cxn>
                  <a:cxn ang="0">
                    <a:pos x="321" y="18"/>
                  </a:cxn>
                  <a:cxn ang="0">
                    <a:pos x="331" y="120"/>
                  </a:cxn>
                  <a:cxn ang="0">
                    <a:pos x="277" y="144"/>
                  </a:cxn>
                  <a:cxn ang="0">
                    <a:pos x="217" y="64"/>
                  </a:cxn>
                  <a:cxn ang="0">
                    <a:pos x="134" y="130"/>
                  </a:cxn>
                  <a:cxn ang="0">
                    <a:pos x="187" y="216"/>
                  </a:cxn>
                  <a:cxn ang="0">
                    <a:pos x="175" y="231"/>
                  </a:cxn>
                  <a:cxn ang="0">
                    <a:pos x="161" y="250"/>
                  </a:cxn>
                  <a:cxn ang="0">
                    <a:pos x="69" y="214"/>
                  </a:cxn>
                  <a:cxn ang="0">
                    <a:pos x="20" y="324"/>
                  </a:cxn>
                  <a:cxn ang="0">
                    <a:pos x="111" y="364"/>
                  </a:cxn>
                  <a:cxn ang="0">
                    <a:pos x="102" y="420"/>
                  </a:cxn>
                  <a:cxn ang="0">
                    <a:pos x="3" y="420"/>
                  </a:cxn>
                  <a:cxn ang="0">
                    <a:pos x="11" y="544"/>
                  </a:cxn>
                  <a:cxn ang="0">
                    <a:pos x="113" y="537"/>
                  </a:cxn>
                  <a:cxn ang="0">
                    <a:pos x="132" y="590"/>
                  </a:cxn>
                  <a:cxn ang="0">
                    <a:pos x="45" y="651"/>
                  </a:cxn>
                  <a:cxn ang="0">
                    <a:pos x="118" y="761"/>
                  </a:cxn>
                  <a:cxn ang="0">
                    <a:pos x="206" y="695"/>
                  </a:cxn>
                  <a:cxn ang="0">
                    <a:pos x="225" y="712"/>
                  </a:cxn>
                  <a:cxn ang="0">
                    <a:pos x="237" y="722"/>
                  </a:cxn>
                  <a:cxn ang="0">
                    <a:pos x="187" y="823"/>
                  </a:cxn>
                  <a:cxn ang="0">
                    <a:pos x="314" y="888"/>
                  </a:cxn>
                  <a:cxn ang="0">
                    <a:pos x="343" y="775"/>
                  </a:cxn>
                  <a:cxn ang="0">
                    <a:pos x="398" y="786"/>
                  </a:cxn>
                  <a:cxn ang="0">
                    <a:pos x="411" y="906"/>
                  </a:cxn>
                  <a:cxn ang="0">
                    <a:pos x="539" y="896"/>
                  </a:cxn>
                  <a:cxn ang="0">
                    <a:pos x="516" y="777"/>
                  </a:cxn>
                  <a:cxn ang="0">
                    <a:pos x="577" y="755"/>
                  </a:cxn>
                  <a:cxn ang="0">
                    <a:pos x="642" y="858"/>
                  </a:cxn>
                  <a:cxn ang="0">
                    <a:pos x="294" y="602"/>
                  </a:cxn>
                  <a:cxn ang="0">
                    <a:pos x="270" y="302"/>
                  </a:cxn>
                  <a:cxn ang="0">
                    <a:pos x="562" y="268"/>
                  </a:cxn>
                  <a:cxn ang="0">
                    <a:pos x="587" y="569"/>
                  </a:cxn>
                  <a:cxn ang="0">
                    <a:pos x="294" y="602"/>
                  </a:cxn>
                </a:cxnLst>
                <a:rect l="0" t="0" r="r" b="b"/>
                <a:pathLst>
                  <a:path w="882" h="909">
                    <a:moveTo>
                      <a:pt x="642" y="858"/>
                    </a:moveTo>
                    <a:cubicBezTo>
                      <a:pt x="677" y="839"/>
                      <a:pt x="709" y="816"/>
                      <a:pt x="739" y="788"/>
                    </a:cubicBezTo>
                    <a:cubicBezTo>
                      <a:pt x="667" y="689"/>
                      <a:pt x="667" y="689"/>
                      <a:pt x="667" y="689"/>
                    </a:cubicBezTo>
                    <a:cubicBezTo>
                      <a:pt x="676" y="680"/>
                      <a:pt x="684" y="671"/>
                      <a:pt x="692" y="661"/>
                    </a:cubicBezTo>
                    <a:cubicBezTo>
                      <a:pt x="698" y="653"/>
                      <a:pt x="703" y="646"/>
                      <a:pt x="708" y="639"/>
                    </a:cubicBezTo>
                    <a:cubicBezTo>
                      <a:pt x="817" y="690"/>
                      <a:pt x="817" y="690"/>
                      <a:pt x="817" y="690"/>
                    </a:cubicBezTo>
                    <a:cubicBezTo>
                      <a:pt x="842" y="648"/>
                      <a:pt x="860" y="603"/>
                      <a:pt x="870" y="557"/>
                    </a:cubicBezTo>
                    <a:cubicBezTo>
                      <a:pt x="758" y="516"/>
                      <a:pt x="758" y="516"/>
                      <a:pt x="758" y="516"/>
                    </a:cubicBezTo>
                    <a:cubicBezTo>
                      <a:pt x="762" y="498"/>
                      <a:pt x="764" y="480"/>
                      <a:pt x="765" y="462"/>
                    </a:cubicBezTo>
                    <a:cubicBezTo>
                      <a:pt x="882" y="462"/>
                      <a:pt x="882" y="462"/>
                      <a:pt x="882" y="462"/>
                    </a:cubicBezTo>
                    <a:cubicBezTo>
                      <a:pt x="882" y="414"/>
                      <a:pt x="876" y="366"/>
                      <a:pt x="862" y="320"/>
                    </a:cubicBezTo>
                    <a:cubicBezTo>
                      <a:pt x="749" y="340"/>
                      <a:pt x="749" y="340"/>
                      <a:pt x="749" y="340"/>
                    </a:cubicBezTo>
                    <a:cubicBezTo>
                      <a:pt x="744" y="325"/>
                      <a:pt x="739" y="310"/>
                      <a:pt x="732" y="295"/>
                    </a:cubicBezTo>
                    <a:cubicBezTo>
                      <a:pt x="823" y="227"/>
                      <a:pt x="823" y="227"/>
                      <a:pt x="823" y="227"/>
                    </a:cubicBezTo>
                    <a:cubicBezTo>
                      <a:pt x="802" y="190"/>
                      <a:pt x="776" y="156"/>
                      <a:pt x="745" y="125"/>
                    </a:cubicBezTo>
                    <a:cubicBezTo>
                      <a:pt x="657" y="193"/>
                      <a:pt x="657" y="193"/>
                      <a:pt x="657" y="193"/>
                    </a:cubicBezTo>
                    <a:cubicBezTo>
                      <a:pt x="652" y="188"/>
                      <a:pt x="647" y="183"/>
                      <a:pt x="642" y="179"/>
                    </a:cubicBezTo>
                    <a:cubicBezTo>
                      <a:pt x="636" y="175"/>
                      <a:pt x="631" y="170"/>
                      <a:pt x="625" y="166"/>
                    </a:cubicBezTo>
                    <a:cubicBezTo>
                      <a:pt x="664" y="62"/>
                      <a:pt x="664" y="62"/>
                      <a:pt x="664" y="62"/>
                    </a:cubicBezTo>
                    <a:cubicBezTo>
                      <a:pt x="625" y="39"/>
                      <a:pt x="585" y="22"/>
                      <a:pt x="543" y="12"/>
                    </a:cubicBezTo>
                    <a:cubicBezTo>
                      <a:pt x="510" y="113"/>
                      <a:pt x="510" y="113"/>
                      <a:pt x="510" y="113"/>
                    </a:cubicBezTo>
                    <a:cubicBezTo>
                      <a:pt x="488" y="107"/>
                      <a:pt x="466" y="104"/>
                      <a:pt x="443" y="103"/>
                    </a:cubicBezTo>
                    <a:cubicBezTo>
                      <a:pt x="437" y="0"/>
                      <a:pt x="437" y="0"/>
                      <a:pt x="437" y="0"/>
                    </a:cubicBezTo>
                    <a:cubicBezTo>
                      <a:pt x="398" y="0"/>
                      <a:pt x="359" y="6"/>
                      <a:pt x="321" y="18"/>
                    </a:cubicBezTo>
                    <a:cubicBezTo>
                      <a:pt x="331" y="120"/>
                      <a:pt x="331" y="120"/>
                      <a:pt x="331" y="120"/>
                    </a:cubicBezTo>
                    <a:cubicBezTo>
                      <a:pt x="313" y="126"/>
                      <a:pt x="294" y="134"/>
                      <a:pt x="277" y="144"/>
                    </a:cubicBezTo>
                    <a:cubicBezTo>
                      <a:pt x="217" y="64"/>
                      <a:pt x="217" y="64"/>
                      <a:pt x="217" y="64"/>
                    </a:cubicBezTo>
                    <a:cubicBezTo>
                      <a:pt x="187" y="82"/>
                      <a:pt x="159" y="104"/>
                      <a:pt x="134" y="130"/>
                    </a:cubicBezTo>
                    <a:cubicBezTo>
                      <a:pt x="187" y="216"/>
                      <a:pt x="187" y="216"/>
                      <a:pt x="187" y="216"/>
                    </a:cubicBezTo>
                    <a:cubicBezTo>
                      <a:pt x="183" y="221"/>
                      <a:pt x="179" y="226"/>
                      <a:pt x="175" y="231"/>
                    </a:cubicBezTo>
                    <a:cubicBezTo>
                      <a:pt x="170" y="237"/>
                      <a:pt x="165" y="244"/>
                      <a:pt x="161" y="250"/>
                    </a:cubicBezTo>
                    <a:cubicBezTo>
                      <a:pt x="69" y="214"/>
                      <a:pt x="69" y="214"/>
                      <a:pt x="69" y="214"/>
                    </a:cubicBezTo>
                    <a:cubicBezTo>
                      <a:pt x="47" y="249"/>
                      <a:pt x="31" y="286"/>
                      <a:pt x="20" y="324"/>
                    </a:cubicBezTo>
                    <a:cubicBezTo>
                      <a:pt x="111" y="364"/>
                      <a:pt x="111" y="364"/>
                      <a:pt x="111" y="364"/>
                    </a:cubicBezTo>
                    <a:cubicBezTo>
                      <a:pt x="107" y="382"/>
                      <a:pt x="104" y="401"/>
                      <a:pt x="102" y="420"/>
                    </a:cubicBezTo>
                    <a:cubicBezTo>
                      <a:pt x="3" y="420"/>
                      <a:pt x="3" y="420"/>
                      <a:pt x="3" y="420"/>
                    </a:cubicBezTo>
                    <a:cubicBezTo>
                      <a:pt x="0" y="462"/>
                      <a:pt x="3" y="503"/>
                      <a:pt x="11" y="544"/>
                    </a:cubicBezTo>
                    <a:cubicBezTo>
                      <a:pt x="113" y="537"/>
                      <a:pt x="113" y="537"/>
                      <a:pt x="113" y="537"/>
                    </a:cubicBezTo>
                    <a:cubicBezTo>
                      <a:pt x="118" y="555"/>
                      <a:pt x="124" y="572"/>
                      <a:pt x="132" y="590"/>
                    </a:cubicBezTo>
                    <a:cubicBezTo>
                      <a:pt x="45" y="651"/>
                      <a:pt x="45" y="651"/>
                      <a:pt x="45" y="651"/>
                    </a:cubicBezTo>
                    <a:cubicBezTo>
                      <a:pt x="64" y="691"/>
                      <a:pt x="88" y="728"/>
                      <a:pt x="118" y="761"/>
                    </a:cubicBezTo>
                    <a:cubicBezTo>
                      <a:pt x="206" y="695"/>
                      <a:pt x="206" y="695"/>
                      <a:pt x="206" y="695"/>
                    </a:cubicBezTo>
                    <a:cubicBezTo>
                      <a:pt x="212" y="701"/>
                      <a:pt x="218" y="707"/>
                      <a:pt x="225" y="712"/>
                    </a:cubicBezTo>
                    <a:cubicBezTo>
                      <a:pt x="229" y="716"/>
                      <a:pt x="233" y="719"/>
                      <a:pt x="237" y="722"/>
                    </a:cubicBezTo>
                    <a:cubicBezTo>
                      <a:pt x="187" y="823"/>
                      <a:pt x="187" y="823"/>
                      <a:pt x="187" y="823"/>
                    </a:cubicBezTo>
                    <a:cubicBezTo>
                      <a:pt x="226" y="853"/>
                      <a:pt x="270" y="874"/>
                      <a:pt x="314" y="888"/>
                    </a:cubicBezTo>
                    <a:cubicBezTo>
                      <a:pt x="343" y="775"/>
                      <a:pt x="343" y="775"/>
                      <a:pt x="343" y="775"/>
                    </a:cubicBezTo>
                    <a:cubicBezTo>
                      <a:pt x="361" y="781"/>
                      <a:pt x="380" y="784"/>
                      <a:pt x="398" y="786"/>
                    </a:cubicBezTo>
                    <a:cubicBezTo>
                      <a:pt x="411" y="906"/>
                      <a:pt x="411" y="906"/>
                      <a:pt x="411" y="906"/>
                    </a:cubicBezTo>
                    <a:cubicBezTo>
                      <a:pt x="454" y="909"/>
                      <a:pt x="497" y="906"/>
                      <a:pt x="539" y="896"/>
                    </a:cubicBezTo>
                    <a:cubicBezTo>
                      <a:pt x="516" y="777"/>
                      <a:pt x="516" y="777"/>
                      <a:pt x="516" y="777"/>
                    </a:cubicBezTo>
                    <a:cubicBezTo>
                      <a:pt x="537" y="772"/>
                      <a:pt x="558" y="764"/>
                      <a:pt x="577" y="755"/>
                    </a:cubicBezTo>
                    <a:lnTo>
                      <a:pt x="642" y="858"/>
                    </a:lnTo>
                    <a:close/>
                    <a:moveTo>
                      <a:pt x="294" y="602"/>
                    </a:moveTo>
                    <a:cubicBezTo>
                      <a:pt x="207" y="529"/>
                      <a:pt x="196" y="394"/>
                      <a:pt x="270" y="302"/>
                    </a:cubicBezTo>
                    <a:cubicBezTo>
                      <a:pt x="344" y="209"/>
                      <a:pt x="475" y="194"/>
                      <a:pt x="562" y="268"/>
                    </a:cubicBezTo>
                    <a:cubicBezTo>
                      <a:pt x="650" y="342"/>
                      <a:pt x="661" y="477"/>
                      <a:pt x="587" y="569"/>
                    </a:cubicBezTo>
                    <a:cubicBezTo>
                      <a:pt x="513" y="661"/>
                      <a:pt x="382" y="676"/>
                      <a:pt x="294" y="602"/>
                    </a:cubicBez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grpSp>
        <p:grpSp>
          <p:nvGrpSpPr>
            <p:cNvPr id="411" name="Group 141"/>
            <p:cNvGrpSpPr>
              <a:grpSpLocks/>
            </p:cNvGrpSpPr>
            <p:nvPr/>
          </p:nvGrpSpPr>
          <p:grpSpPr bwMode="auto">
            <a:xfrm>
              <a:off x="7344308" y="2600908"/>
              <a:ext cx="659612" cy="488026"/>
              <a:chOff x="4719" y="3288"/>
              <a:chExt cx="542" cy="344"/>
            </a:xfrm>
            <a:grpFill/>
          </p:grpSpPr>
          <p:sp>
            <p:nvSpPr>
              <p:cNvPr id="430" name="Freeform 142"/>
              <p:cNvSpPr>
                <a:spLocks/>
              </p:cNvSpPr>
              <p:nvPr/>
            </p:nvSpPr>
            <p:spPr bwMode="gray">
              <a:xfrm flipH="1">
                <a:off x="4719" y="3358"/>
                <a:ext cx="273" cy="274"/>
              </a:xfrm>
              <a:custGeom>
                <a:avLst/>
                <a:gdLst/>
                <a:ahLst/>
                <a:cxnLst>
                  <a:cxn ang="0">
                    <a:pos x="1176" y="0"/>
                  </a:cxn>
                  <a:cxn ang="0">
                    <a:pos x="1316" y="180"/>
                  </a:cxn>
                  <a:cxn ang="0">
                    <a:pos x="1448" y="0"/>
                  </a:cxn>
                  <a:cxn ang="0">
                    <a:pos x="2504" y="0"/>
                  </a:cxn>
                  <a:cxn ang="0">
                    <a:pos x="2610" y="146"/>
                  </a:cxn>
                  <a:cxn ang="0">
                    <a:pos x="2492" y="312"/>
                  </a:cxn>
                  <a:cxn ang="0">
                    <a:pos x="1716" y="312"/>
                  </a:cxn>
                  <a:cxn ang="0">
                    <a:pos x="2180" y="2278"/>
                  </a:cxn>
                  <a:cxn ang="0">
                    <a:pos x="2048" y="2586"/>
                  </a:cxn>
                  <a:cxn ang="0">
                    <a:pos x="1770" y="2454"/>
                  </a:cxn>
                  <a:cxn ang="0">
                    <a:pos x="1592" y="1864"/>
                  </a:cxn>
                  <a:cxn ang="0">
                    <a:pos x="1304" y="1494"/>
                  </a:cxn>
                  <a:cxn ang="0">
                    <a:pos x="1006" y="1888"/>
                  </a:cxn>
                  <a:cxn ang="0">
                    <a:pos x="856" y="2396"/>
                  </a:cxn>
                  <a:cxn ang="0">
                    <a:pos x="570" y="2596"/>
                  </a:cxn>
                  <a:cxn ang="0">
                    <a:pos x="440" y="2256"/>
                  </a:cxn>
                  <a:cxn ang="0">
                    <a:pos x="906" y="310"/>
                  </a:cxn>
                  <a:cxn ang="0">
                    <a:pos x="148" y="310"/>
                  </a:cxn>
                  <a:cxn ang="0">
                    <a:pos x="2" y="174"/>
                  </a:cxn>
                  <a:cxn ang="0">
                    <a:pos x="148" y="2"/>
                  </a:cxn>
                  <a:cxn ang="0">
                    <a:pos x="1176" y="0"/>
                  </a:cxn>
                </a:cxnLst>
                <a:rect l="0" t="0" r="r" b="b"/>
                <a:pathLst>
                  <a:path w="2614" h="2630">
                    <a:moveTo>
                      <a:pt x="1176" y="0"/>
                    </a:moveTo>
                    <a:cubicBezTo>
                      <a:pt x="1196" y="78"/>
                      <a:pt x="1274" y="182"/>
                      <a:pt x="1316" y="180"/>
                    </a:cubicBezTo>
                    <a:cubicBezTo>
                      <a:pt x="1358" y="178"/>
                      <a:pt x="1412" y="78"/>
                      <a:pt x="1448" y="0"/>
                    </a:cubicBezTo>
                    <a:cubicBezTo>
                      <a:pt x="1976" y="0"/>
                      <a:pt x="2504" y="0"/>
                      <a:pt x="2504" y="0"/>
                    </a:cubicBezTo>
                    <a:cubicBezTo>
                      <a:pt x="2576" y="4"/>
                      <a:pt x="2612" y="94"/>
                      <a:pt x="2610" y="146"/>
                    </a:cubicBezTo>
                    <a:cubicBezTo>
                      <a:pt x="2610" y="194"/>
                      <a:pt x="2614" y="294"/>
                      <a:pt x="2492" y="312"/>
                    </a:cubicBezTo>
                    <a:cubicBezTo>
                      <a:pt x="2104" y="312"/>
                      <a:pt x="1716" y="312"/>
                      <a:pt x="1716" y="312"/>
                    </a:cubicBezTo>
                    <a:lnTo>
                      <a:pt x="2180" y="2278"/>
                    </a:lnTo>
                    <a:cubicBezTo>
                      <a:pt x="2210" y="2506"/>
                      <a:pt x="2116" y="2574"/>
                      <a:pt x="2048" y="2586"/>
                    </a:cubicBezTo>
                    <a:cubicBezTo>
                      <a:pt x="1982" y="2614"/>
                      <a:pt x="1826" y="2600"/>
                      <a:pt x="1770" y="2454"/>
                    </a:cubicBezTo>
                    <a:cubicBezTo>
                      <a:pt x="1681" y="2159"/>
                      <a:pt x="1592" y="1864"/>
                      <a:pt x="1592" y="1864"/>
                    </a:cubicBezTo>
                    <a:cubicBezTo>
                      <a:pt x="1520" y="1604"/>
                      <a:pt x="1380" y="1490"/>
                      <a:pt x="1304" y="1494"/>
                    </a:cubicBezTo>
                    <a:cubicBezTo>
                      <a:pt x="1164" y="1510"/>
                      <a:pt x="1062" y="1698"/>
                      <a:pt x="1006" y="1888"/>
                    </a:cubicBezTo>
                    <a:cubicBezTo>
                      <a:pt x="910" y="2176"/>
                      <a:pt x="900" y="2302"/>
                      <a:pt x="856" y="2396"/>
                    </a:cubicBezTo>
                    <a:cubicBezTo>
                      <a:pt x="816" y="2508"/>
                      <a:pt x="720" y="2630"/>
                      <a:pt x="570" y="2596"/>
                    </a:cubicBezTo>
                    <a:cubicBezTo>
                      <a:pt x="506" y="2564"/>
                      <a:pt x="376" y="2548"/>
                      <a:pt x="440" y="2256"/>
                    </a:cubicBezTo>
                    <a:lnTo>
                      <a:pt x="906" y="310"/>
                    </a:lnTo>
                    <a:lnTo>
                      <a:pt x="148" y="310"/>
                    </a:lnTo>
                    <a:cubicBezTo>
                      <a:pt x="48" y="304"/>
                      <a:pt x="7" y="226"/>
                      <a:pt x="2" y="174"/>
                    </a:cubicBezTo>
                    <a:cubicBezTo>
                      <a:pt x="0" y="118"/>
                      <a:pt x="20" y="0"/>
                      <a:pt x="148" y="2"/>
                    </a:cubicBezTo>
                    <a:cubicBezTo>
                      <a:pt x="342" y="2"/>
                      <a:pt x="1176" y="0"/>
                      <a:pt x="1176" y="0"/>
                    </a:cubicBezTo>
                    <a:close/>
                  </a:path>
                </a:pathLst>
              </a:custGeom>
              <a:grpFill/>
              <a:ln w="19050" cmpd="sng">
                <a:noFill/>
                <a:round/>
                <a:headEnd/>
                <a:tailEnd/>
              </a:ln>
              <a:effectLst/>
            </p:spPr>
            <p:txBody>
              <a:bodyPr/>
              <a:lstStyle/>
              <a:p>
                <a:endParaRPr lang="en-US"/>
              </a:p>
            </p:txBody>
          </p:sp>
          <p:sp>
            <p:nvSpPr>
              <p:cNvPr id="431" name="Oval 143"/>
              <p:cNvSpPr>
                <a:spLocks noChangeArrowheads="1"/>
              </p:cNvSpPr>
              <p:nvPr/>
            </p:nvSpPr>
            <p:spPr bwMode="gray">
              <a:xfrm flipH="1">
                <a:off x="4818" y="3288"/>
                <a:ext cx="73" cy="72"/>
              </a:xfrm>
              <a:prstGeom prst="ellipse">
                <a:avLst/>
              </a:prstGeom>
              <a:grpFill/>
              <a:ln w="19050">
                <a:noFill/>
                <a:round/>
                <a:headEnd/>
                <a:tailEnd/>
              </a:ln>
              <a:effectLst/>
            </p:spPr>
            <p:txBody>
              <a:bodyPr wrap="none" anchor="ctr"/>
              <a:lstStyle/>
              <a:p>
                <a:endParaRPr lang="en-US"/>
              </a:p>
            </p:txBody>
          </p:sp>
          <p:sp>
            <p:nvSpPr>
              <p:cNvPr id="432" name="Freeform 144"/>
              <p:cNvSpPr>
                <a:spLocks/>
              </p:cNvSpPr>
              <p:nvPr/>
            </p:nvSpPr>
            <p:spPr bwMode="gray">
              <a:xfrm>
                <a:off x="5000" y="3363"/>
                <a:ext cx="261" cy="263"/>
              </a:xfrm>
              <a:custGeom>
                <a:avLst/>
                <a:gdLst/>
                <a:ahLst/>
                <a:cxnLst>
                  <a:cxn ang="0">
                    <a:pos x="1100" y="0"/>
                  </a:cxn>
                  <a:cxn ang="0">
                    <a:pos x="1316" y="180"/>
                  </a:cxn>
                  <a:cxn ang="0">
                    <a:pos x="1508" y="6"/>
                  </a:cxn>
                  <a:cxn ang="0">
                    <a:pos x="2504" y="0"/>
                  </a:cxn>
                  <a:cxn ang="0">
                    <a:pos x="2610" y="146"/>
                  </a:cxn>
                  <a:cxn ang="0">
                    <a:pos x="2492" y="312"/>
                  </a:cxn>
                  <a:cxn ang="0">
                    <a:pos x="1716" y="312"/>
                  </a:cxn>
                  <a:cxn ang="0">
                    <a:pos x="1985" y="1350"/>
                  </a:cxn>
                  <a:cxn ang="0">
                    <a:pos x="1805" y="1401"/>
                  </a:cxn>
                  <a:cxn ang="0">
                    <a:pos x="2093" y="2328"/>
                  </a:cxn>
                  <a:cxn ang="0">
                    <a:pos x="2030" y="2598"/>
                  </a:cxn>
                  <a:cxn ang="0">
                    <a:pos x="1778" y="2406"/>
                  </a:cxn>
                  <a:cxn ang="0">
                    <a:pos x="1436" y="1476"/>
                  </a:cxn>
                  <a:cxn ang="0">
                    <a:pos x="1136" y="1476"/>
                  </a:cxn>
                  <a:cxn ang="0">
                    <a:pos x="842" y="2412"/>
                  </a:cxn>
                  <a:cxn ang="0">
                    <a:pos x="635" y="2595"/>
                  </a:cxn>
                  <a:cxn ang="0">
                    <a:pos x="545" y="2316"/>
                  </a:cxn>
                  <a:cxn ang="0">
                    <a:pos x="797" y="1416"/>
                  </a:cxn>
                  <a:cxn ang="0">
                    <a:pos x="602" y="1368"/>
                  </a:cxn>
                  <a:cxn ang="0">
                    <a:pos x="906" y="310"/>
                  </a:cxn>
                  <a:cxn ang="0">
                    <a:pos x="148" y="310"/>
                  </a:cxn>
                  <a:cxn ang="0">
                    <a:pos x="2" y="174"/>
                  </a:cxn>
                  <a:cxn ang="0">
                    <a:pos x="148" y="2"/>
                  </a:cxn>
                  <a:cxn ang="0">
                    <a:pos x="1100" y="0"/>
                  </a:cxn>
                </a:cxnLst>
                <a:rect l="0" t="0" r="r" b="b"/>
                <a:pathLst>
                  <a:path w="2614" h="2628">
                    <a:moveTo>
                      <a:pt x="1100" y="0"/>
                    </a:moveTo>
                    <a:cubicBezTo>
                      <a:pt x="1120" y="78"/>
                      <a:pt x="1193" y="183"/>
                      <a:pt x="1316" y="180"/>
                    </a:cubicBezTo>
                    <a:cubicBezTo>
                      <a:pt x="1439" y="177"/>
                      <a:pt x="1472" y="84"/>
                      <a:pt x="1508" y="6"/>
                    </a:cubicBezTo>
                    <a:cubicBezTo>
                      <a:pt x="2036" y="6"/>
                      <a:pt x="2504" y="0"/>
                      <a:pt x="2504" y="0"/>
                    </a:cubicBezTo>
                    <a:cubicBezTo>
                      <a:pt x="2576" y="4"/>
                      <a:pt x="2612" y="94"/>
                      <a:pt x="2610" y="146"/>
                    </a:cubicBezTo>
                    <a:cubicBezTo>
                      <a:pt x="2610" y="194"/>
                      <a:pt x="2614" y="294"/>
                      <a:pt x="2492" y="312"/>
                    </a:cubicBezTo>
                    <a:cubicBezTo>
                      <a:pt x="2104" y="312"/>
                      <a:pt x="1716" y="312"/>
                      <a:pt x="1716" y="312"/>
                    </a:cubicBezTo>
                    <a:lnTo>
                      <a:pt x="1985" y="1350"/>
                    </a:lnTo>
                    <a:lnTo>
                      <a:pt x="1805" y="1401"/>
                    </a:lnTo>
                    <a:lnTo>
                      <a:pt x="2093" y="2328"/>
                    </a:lnTo>
                    <a:cubicBezTo>
                      <a:pt x="2126" y="2457"/>
                      <a:pt x="2117" y="2547"/>
                      <a:pt x="2030" y="2598"/>
                    </a:cubicBezTo>
                    <a:cubicBezTo>
                      <a:pt x="1919" y="2628"/>
                      <a:pt x="1834" y="2552"/>
                      <a:pt x="1778" y="2406"/>
                    </a:cubicBezTo>
                    <a:cubicBezTo>
                      <a:pt x="1679" y="2219"/>
                      <a:pt x="1507" y="1628"/>
                      <a:pt x="1436" y="1476"/>
                    </a:cubicBezTo>
                    <a:lnTo>
                      <a:pt x="1136" y="1476"/>
                    </a:lnTo>
                    <a:cubicBezTo>
                      <a:pt x="1070" y="1668"/>
                      <a:pt x="926" y="2226"/>
                      <a:pt x="842" y="2412"/>
                    </a:cubicBezTo>
                    <a:cubicBezTo>
                      <a:pt x="802" y="2524"/>
                      <a:pt x="728" y="2616"/>
                      <a:pt x="635" y="2595"/>
                    </a:cubicBezTo>
                    <a:cubicBezTo>
                      <a:pt x="571" y="2563"/>
                      <a:pt x="488" y="2532"/>
                      <a:pt x="545" y="2316"/>
                    </a:cubicBezTo>
                    <a:lnTo>
                      <a:pt x="797" y="1416"/>
                    </a:lnTo>
                    <a:lnTo>
                      <a:pt x="602" y="1368"/>
                    </a:lnTo>
                    <a:lnTo>
                      <a:pt x="906" y="310"/>
                    </a:lnTo>
                    <a:lnTo>
                      <a:pt x="148" y="310"/>
                    </a:lnTo>
                    <a:cubicBezTo>
                      <a:pt x="48" y="304"/>
                      <a:pt x="7" y="226"/>
                      <a:pt x="2" y="174"/>
                    </a:cubicBezTo>
                    <a:cubicBezTo>
                      <a:pt x="0" y="118"/>
                      <a:pt x="20" y="0"/>
                      <a:pt x="148" y="2"/>
                    </a:cubicBezTo>
                    <a:cubicBezTo>
                      <a:pt x="342" y="2"/>
                      <a:pt x="1160" y="0"/>
                      <a:pt x="1100" y="0"/>
                    </a:cubicBezTo>
                    <a:close/>
                  </a:path>
                </a:pathLst>
              </a:custGeom>
              <a:grpFill/>
              <a:ln w="19050" cmpd="sng">
                <a:noFill/>
                <a:round/>
                <a:headEnd/>
                <a:tailEnd/>
              </a:ln>
              <a:effectLst/>
            </p:spPr>
            <p:txBody>
              <a:bodyPr/>
              <a:lstStyle/>
              <a:p>
                <a:endParaRPr lang="en-US"/>
              </a:p>
            </p:txBody>
          </p:sp>
          <p:sp>
            <p:nvSpPr>
              <p:cNvPr id="433" name="Oval 145"/>
              <p:cNvSpPr>
                <a:spLocks noChangeArrowheads="1"/>
              </p:cNvSpPr>
              <p:nvPr/>
            </p:nvSpPr>
            <p:spPr bwMode="gray">
              <a:xfrm>
                <a:off x="5097" y="3297"/>
                <a:ext cx="69" cy="68"/>
              </a:xfrm>
              <a:prstGeom prst="ellipse">
                <a:avLst/>
              </a:prstGeom>
              <a:grpFill/>
              <a:ln w="19050">
                <a:noFill/>
                <a:round/>
                <a:headEnd/>
                <a:tailEnd/>
              </a:ln>
              <a:effectLst/>
            </p:spPr>
            <p:txBody>
              <a:bodyPr wrap="none" anchor="ctr"/>
              <a:lstStyle/>
              <a:p>
                <a:endParaRPr lang="en-US"/>
              </a:p>
            </p:txBody>
          </p:sp>
        </p:grpSp>
        <p:grpSp>
          <p:nvGrpSpPr>
            <p:cNvPr id="412" name="Group 208"/>
            <p:cNvGrpSpPr>
              <a:grpSpLocks/>
            </p:cNvGrpSpPr>
            <p:nvPr/>
          </p:nvGrpSpPr>
          <p:grpSpPr bwMode="auto">
            <a:xfrm>
              <a:off x="8280412" y="1952836"/>
              <a:ext cx="378258" cy="280900"/>
              <a:chOff x="1803" y="1747"/>
              <a:chExt cx="399" cy="300"/>
            </a:xfrm>
            <a:grpFill/>
          </p:grpSpPr>
          <p:sp>
            <p:nvSpPr>
              <p:cNvPr id="428" name="Freeform 209"/>
              <p:cNvSpPr>
                <a:spLocks noEditPoints="1"/>
              </p:cNvSpPr>
              <p:nvPr/>
            </p:nvSpPr>
            <p:spPr bwMode="gray">
              <a:xfrm>
                <a:off x="1803" y="1747"/>
                <a:ext cx="200" cy="300"/>
              </a:xfrm>
              <a:custGeom>
                <a:avLst/>
                <a:gdLst/>
                <a:ahLst/>
                <a:cxnLst>
                  <a:cxn ang="0">
                    <a:pos x="200" y="172"/>
                  </a:cxn>
                  <a:cxn ang="0">
                    <a:pos x="195" y="172"/>
                  </a:cxn>
                  <a:cxn ang="0">
                    <a:pos x="192" y="169"/>
                  </a:cxn>
                  <a:cxn ang="0">
                    <a:pos x="65" y="42"/>
                  </a:cxn>
                  <a:cxn ang="0">
                    <a:pos x="200" y="42"/>
                  </a:cxn>
                  <a:cxn ang="0">
                    <a:pos x="200" y="0"/>
                  </a:cxn>
                  <a:cxn ang="0">
                    <a:pos x="0" y="0"/>
                  </a:cxn>
                  <a:cxn ang="0">
                    <a:pos x="0" y="300"/>
                  </a:cxn>
                  <a:cxn ang="0">
                    <a:pos x="200" y="300"/>
                  </a:cxn>
                  <a:cxn ang="0">
                    <a:pos x="200" y="258"/>
                  </a:cxn>
                  <a:cxn ang="0">
                    <a:pos x="65" y="258"/>
                  </a:cxn>
                  <a:cxn ang="0">
                    <a:pos x="150" y="174"/>
                  </a:cxn>
                  <a:cxn ang="0">
                    <a:pos x="186" y="208"/>
                  </a:cxn>
                  <a:cxn ang="0">
                    <a:pos x="189" y="211"/>
                  </a:cxn>
                  <a:cxn ang="0">
                    <a:pos x="195" y="214"/>
                  </a:cxn>
                  <a:cxn ang="0">
                    <a:pos x="200" y="214"/>
                  </a:cxn>
                  <a:cxn ang="0">
                    <a:pos x="200" y="172"/>
                  </a:cxn>
                  <a:cxn ang="0">
                    <a:pos x="42" y="64"/>
                  </a:cxn>
                  <a:cxn ang="0">
                    <a:pos x="126" y="150"/>
                  </a:cxn>
                  <a:cxn ang="0">
                    <a:pos x="42" y="234"/>
                  </a:cxn>
                  <a:cxn ang="0">
                    <a:pos x="42" y="64"/>
                  </a:cxn>
                </a:cxnLst>
                <a:rect l="0" t="0" r="r" b="b"/>
                <a:pathLst>
                  <a:path w="200" h="300">
                    <a:moveTo>
                      <a:pt x="200" y="172"/>
                    </a:moveTo>
                    <a:lnTo>
                      <a:pt x="195" y="172"/>
                    </a:lnTo>
                    <a:lnTo>
                      <a:pt x="192" y="169"/>
                    </a:lnTo>
                    <a:lnTo>
                      <a:pt x="65" y="42"/>
                    </a:lnTo>
                    <a:lnTo>
                      <a:pt x="200" y="42"/>
                    </a:lnTo>
                    <a:lnTo>
                      <a:pt x="200" y="0"/>
                    </a:lnTo>
                    <a:lnTo>
                      <a:pt x="0" y="0"/>
                    </a:lnTo>
                    <a:lnTo>
                      <a:pt x="0" y="300"/>
                    </a:lnTo>
                    <a:lnTo>
                      <a:pt x="200" y="300"/>
                    </a:lnTo>
                    <a:lnTo>
                      <a:pt x="200" y="258"/>
                    </a:lnTo>
                    <a:lnTo>
                      <a:pt x="65" y="258"/>
                    </a:lnTo>
                    <a:lnTo>
                      <a:pt x="150" y="174"/>
                    </a:lnTo>
                    <a:lnTo>
                      <a:pt x="186" y="208"/>
                    </a:lnTo>
                    <a:lnTo>
                      <a:pt x="189" y="211"/>
                    </a:lnTo>
                    <a:lnTo>
                      <a:pt x="195" y="214"/>
                    </a:lnTo>
                    <a:lnTo>
                      <a:pt x="200" y="214"/>
                    </a:lnTo>
                    <a:lnTo>
                      <a:pt x="200" y="172"/>
                    </a:lnTo>
                    <a:close/>
                    <a:moveTo>
                      <a:pt x="42" y="64"/>
                    </a:moveTo>
                    <a:lnTo>
                      <a:pt x="126" y="150"/>
                    </a:lnTo>
                    <a:lnTo>
                      <a:pt x="42" y="234"/>
                    </a:lnTo>
                    <a:lnTo>
                      <a:pt x="42" y="64"/>
                    </a:lnTo>
                    <a:close/>
                  </a:path>
                </a:pathLst>
              </a:custGeom>
              <a:grpFill/>
              <a:ln w="0">
                <a:noFill/>
                <a:prstDash val="solid"/>
                <a:round/>
                <a:headEnd/>
                <a:tailEnd/>
              </a:ln>
              <a:effectLst/>
            </p:spPr>
            <p:txBody>
              <a:bodyPr/>
              <a:lstStyle/>
              <a:p>
                <a:endParaRPr lang="en-US"/>
              </a:p>
            </p:txBody>
          </p:sp>
          <p:sp>
            <p:nvSpPr>
              <p:cNvPr id="429" name="Freeform 210"/>
              <p:cNvSpPr>
                <a:spLocks noEditPoints="1"/>
              </p:cNvSpPr>
              <p:nvPr/>
            </p:nvSpPr>
            <p:spPr bwMode="gray">
              <a:xfrm>
                <a:off x="2003" y="1747"/>
                <a:ext cx="199" cy="300"/>
              </a:xfrm>
              <a:custGeom>
                <a:avLst/>
                <a:gdLst/>
                <a:ahLst/>
                <a:cxnLst>
                  <a:cxn ang="0">
                    <a:pos x="0" y="214"/>
                  </a:cxn>
                  <a:cxn ang="0">
                    <a:pos x="6" y="214"/>
                  </a:cxn>
                  <a:cxn ang="0">
                    <a:pos x="10" y="211"/>
                  </a:cxn>
                  <a:cxn ang="0">
                    <a:pos x="15" y="208"/>
                  </a:cxn>
                  <a:cxn ang="0">
                    <a:pos x="51" y="174"/>
                  </a:cxn>
                  <a:cxn ang="0">
                    <a:pos x="135" y="258"/>
                  </a:cxn>
                  <a:cxn ang="0">
                    <a:pos x="0" y="258"/>
                  </a:cxn>
                  <a:cxn ang="0">
                    <a:pos x="0" y="300"/>
                  </a:cxn>
                  <a:cxn ang="0">
                    <a:pos x="199" y="300"/>
                  </a:cxn>
                  <a:cxn ang="0">
                    <a:pos x="199" y="0"/>
                  </a:cxn>
                  <a:cxn ang="0">
                    <a:pos x="0" y="0"/>
                  </a:cxn>
                  <a:cxn ang="0">
                    <a:pos x="0" y="42"/>
                  </a:cxn>
                  <a:cxn ang="0">
                    <a:pos x="135" y="42"/>
                  </a:cxn>
                  <a:cxn ang="0">
                    <a:pos x="7" y="169"/>
                  </a:cxn>
                  <a:cxn ang="0">
                    <a:pos x="4" y="172"/>
                  </a:cxn>
                  <a:cxn ang="0">
                    <a:pos x="0" y="172"/>
                  </a:cxn>
                  <a:cxn ang="0">
                    <a:pos x="0" y="214"/>
                  </a:cxn>
                  <a:cxn ang="0">
                    <a:pos x="157" y="234"/>
                  </a:cxn>
                  <a:cxn ang="0">
                    <a:pos x="73" y="150"/>
                  </a:cxn>
                  <a:cxn ang="0">
                    <a:pos x="157" y="64"/>
                  </a:cxn>
                  <a:cxn ang="0">
                    <a:pos x="157" y="234"/>
                  </a:cxn>
                </a:cxnLst>
                <a:rect l="0" t="0" r="r" b="b"/>
                <a:pathLst>
                  <a:path w="199" h="300">
                    <a:moveTo>
                      <a:pt x="0" y="214"/>
                    </a:moveTo>
                    <a:lnTo>
                      <a:pt x="6" y="214"/>
                    </a:lnTo>
                    <a:lnTo>
                      <a:pt x="10" y="211"/>
                    </a:lnTo>
                    <a:lnTo>
                      <a:pt x="15" y="208"/>
                    </a:lnTo>
                    <a:lnTo>
                      <a:pt x="51" y="174"/>
                    </a:lnTo>
                    <a:lnTo>
                      <a:pt x="135" y="258"/>
                    </a:lnTo>
                    <a:lnTo>
                      <a:pt x="0" y="258"/>
                    </a:lnTo>
                    <a:lnTo>
                      <a:pt x="0" y="300"/>
                    </a:lnTo>
                    <a:lnTo>
                      <a:pt x="199" y="300"/>
                    </a:lnTo>
                    <a:lnTo>
                      <a:pt x="199" y="0"/>
                    </a:lnTo>
                    <a:lnTo>
                      <a:pt x="0" y="0"/>
                    </a:lnTo>
                    <a:lnTo>
                      <a:pt x="0" y="42"/>
                    </a:lnTo>
                    <a:lnTo>
                      <a:pt x="135" y="42"/>
                    </a:lnTo>
                    <a:lnTo>
                      <a:pt x="7" y="169"/>
                    </a:lnTo>
                    <a:lnTo>
                      <a:pt x="4" y="172"/>
                    </a:lnTo>
                    <a:lnTo>
                      <a:pt x="0" y="172"/>
                    </a:lnTo>
                    <a:lnTo>
                      <a:pt x="0" y="214"/>
                    </a:lnTo>
                    <a:close/>
                    <a:moveTo>
                      <a:pt x="157" y="234"/>
                    </a:moveTo>
                    <a:lnTo>
                      <a:pt x="73" y="150"/>
                    </a:lnTo>
                    <a:lnTo>
                      <a:pt x="157" y="64"/>
                    </a:lnTo>
                    <a:lnTo>
                      <a:pt x="157" y="234"/>
                    </a:lnTo>
                    <a:close/>
                  </a:path>
                </a:pathLst>
              </a:custGeom>
              <a:grpFill/>
              <a:ln w="0">
                <a:noFill/>
                <a:prstDash val="solid"/>
                <a:round/>
                <a:headEnd/>
                <a:tailEnd/>
              </a:ln>
              <a:effectLst/>
            </p:spPr>
            <p:txBody>
              <a:bodyPr/>
              <a:lstStyle/>
              <a:p>
                <a:endParaRPr lang="en-US"/>
              </a:p>
            </p:txBody>
          </p:sp>
        </p:grpSp>
        <p:grpSp>
          <p:nvGrpSpPr>
            <p:cNvPr id="413" name="Group 154"/>
            <p:cNvGrpSpPr/>
            <p:nvPr/>
          </p:nvGrpSpPr>
          <p:grpSpPr>
            <a:xfrm rot="9628274">
              <a:off x="6767369" y="2359844"/>
              <a:ext cx="336594" cy="323130"/>
              <a:chOff x="3365500" y="2238730"/>
              <a:chExt cx="2476804" cy="2377721"/>
            </a:xfrm>
            <a:grpFill/>
          </p:grpSpPr>
          <p:sp>
            <p:nvSpPr>
              <p:cNvPr id="423" name="Freeform 59"/>
              <p:cNvSpPr>
                <a:spLocks/>
              </p:cNvSpPr>
              <p:nvPr/>
            </p:nvSpPr>
            <p:spPr bwMode="auto">
              <a:xfrm rot="286304">
                <a:off x="4797731" y="2238730"/>
                <a:ext cx="1044573" cy="1031869"/>
              </a:xfrm>
              <a:custGeom>
                <a:avLst/>
                <a:gdLst/>
                <a:ahLst/>
                <a:cxnLst>
                  <a:cxn ang="0">
                    <a:pos x="658" y="349"/>
                  </a:cxn>
                  <a:cxn ang="0">
                    <a:pos x="375" y="650"/>
                  </a:cxn>
                  <a:cxn ang="0">
                    <a:pos x="0" y="299"/>
                  </a:cxn>
                  <a:cxn ang="0">
                    <a:pos x="283" y="0"/>
                  </a:cxn>
                  <a:cxn ang="0">
                    <a:pos x="658" y="349"/>
                  </a:cxn>
                </a:cxnLst>
                <a:rect l="0" t="0" r="r" b="b"/>
                <a:pathLst>
                  <a:path w="658" h="650">
                    <a:moveTo>
                      <a:pt x="658" y="349"/>
                    </a:moveTo>
                    <a:lnTo>
                      <a:pt x="375" y="650"/>
                    </a:lnTo>
                    <a:lnTo>
                      <a:pt x="0" y="299"/>
                    </a:lnTo>
                    <a:lnTo>
                      <a:pt x="283" y="0"/>
                    </a:lnTo>
                    <a:lnTo>
                      <a:pt x="658" y="349"/>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24" name="Freeform 60"/>
              <p:cNvSpPr>
                <a:spLocks/>
              </p:cNvSpPr>
              <p:nvPr/>
            </p:nvSpPr>
            <p:spPr bwMode="auto">
              <a:xfrm>
                <a:off x="3370263" y="2754313"/>
                <a:ext cx="1903413" cy="1858963"/>
              </a:xfrm>
              <a:custGeom>
                <a:avLst/>
                <a:gdLst/>
                <a:ahLst/>
                <a:cxnLst>
                  <a:cxn ang="0">
                    <a:pos x="466" y="97"/>
                  </a:cxn>
                  <a:cxn ang="0">
                    <a:pos x="475" y="86"/>
                  </a:cxn>
                  <a:cxn ang="0">
                    <a:pos x="422" y="27"/>
                  </a:cxn>
                  <a:cxn ang="0">
                    <a:pos x="411" y="37"/>
                  </a:cxn>
                  <a:cxn ang="0">
                    <a:pos x="366" y="0"/>
                  </a:cxn>
                  <a:cxn ang="0">
                    <a:pos x="85" y="236"/>
                  </a:cxn>
                  <a:cxn ang="0">
                    <a:pos x="0" y="464"/>
                  </a:cxn>
                  <a:cxn ang="0">
                    <a:pos x="256" y="220"/>
                  </a:cxn>
                  <a:cxn ang="0">
                    <a:pos x="250" y="198"/>
                  </a:cxn>
                  <a:cxn ang="0">
                    <a:pos x="300" y="148"/>
                  </a:cxn>
                  <a:cxn ang="0">
                    <a:pos x="350" y="198"/>
                  </a:cxn>
                  <a:cxn ang="0">
                    <a:pos x="300" y="248"/>
                  </a:cxn>
                  <a:cxn ang="0">
                    <a:pos x="284" y="245"/>
                  </a:cxn>
                  <a:cxn ang="0">
                    <a:pos x="25" y="493"/>
                  </a:cxn>
                  <a:cxn ang="0">
                    <a:pos x="256" y="419"/>
                  </a:cxn>
                  <a:cxn ang="0">
                    <a:pos x="505" y="149"/>
                  </a:cxn>
                  <a:cxn ang="0">
                    <a:pos x="466" y="97"/>
                  </a:cxn>
                </a:cxnLst>
                <a:rect l="0" t="0" r="r" b="b"/>
                <a:pathLst>
                  <a:path w="505" h="493">
                    <a:moveTo>
                      <a:pt x="466" y="97"/>
                    </a:moveTo>
                    <a:cubicBezTo>
                      <a:pt x="475" y="86"/>
                      <a:pt x="475" y="86"/>
                      <a:pt x="475" y="86"/>
                    </a:cubicBezTo>
                    <a:cubicBezTo>
                      <a:pt x="422" y="27"/>
                      <a:pt x="422" y="27"/>
                      <a:pt x="422" y="27"/>
                    </a:cubicBezTo>
                    <a:cubicBezTo>
                      <a:pt x="411" y="37"/>
                      <a:pt x="411" y="37"/>
                      <a:pt x="411" y="37"/>
                    </a:cubicBezTo>
                    <a:cubicBezTo>
                      <a:pt x="366" y="0"/>
                      <a:pt x="366" y="0"/>
                      <a:pt x="366" y="0"/>
                    </a:cubicBezTo>
                    <a:cubicBezTo>
                      <a:pt x="366" y="0"/>
                      <a:pt x="152" y="16"/>
                      <a:pt x="85" y="236"/>
                    </a:cubicBezTo>
                    <a:cubicBezTo>
                      <a:pt x="29" y="422"/>
                      <a:pt x="6" y="458"/>
                      <a:pt x="0" y="464"/>
                    </a:cubicBezTo>
                    <a:cubicBezTo>
                      <a:pt x="256" y="220"/>
                      <a:pt x="256" y="220"/>
                      <a:pt x="256" y="220"/>
                    </a:cubicBezTo>
                    <a:cubicBezTo>
                      <a:pt x="252" y="214"/>
                      <a:pt x="250" y="206"/>
                      <a:pt x="250" y="198"/>
                    </a:cubicBezTo>
                    <a:cubicBezTo>
                      <a:pt x="250" y="170"/>
                      <a:pt x="273" y="148"/>
                      <a:pt x="300" y="148"/>
                    </a:cubicBezTo>
                    <a:cubicBezTo>
                      <a:pt x="328" y="148"/>
                      <a:pt x="350" y="170"/>
                      <a:pt x="350" y="198"/>
                    </a:cubicBezTo>
                    <a:cubicBezTo>
                      <a:pt x="350" y="226"/>
                      <a:pt x="328" y="248"/>
                      <a:pt x="300" y="248"/>
                    </a:cubicBezTo>
                    <a:cubicBezTo>
                      <a:pt x="294" y="248"/>
                      <a:pt x="289" y="247"/>
                      <a:pt x="284" y="245"/>
                    </a:cubicBezTo>
                    <a:cubicBezTo>
                      <a:pt x="25" y="493"/>
                      <a:pt x="25" y="493"/>
                      <a:pt x="25" y="493"/>
                    </a:cubicBezTo>
                    <a:cubicBezTo>
                      <a:pt x="31" y="487"/>
                      <a:pt x="68" y="466"/>
                      <a:pt x="256" y="419"/>
                    </a:cubicBezTo>
                    <a:cubicBezTo>
                      <a:pt x="479" y="362"/>
                      <a:pt x="505" y="149"/>
                      <a:pt x="505" y="149"/>
                    </a:cubicBezTo>
                    <a:lnTo>
                      <a:pt x="466" y="97"/>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26" name="Freeform 62"/>
              <p:cNvSpPr>
                <a:spLocks/>
              </p:cNvSpPr>
              <p:nvPr/>
            </p:nvSpPr>
            <p:spPr bwMode="auto">
              <a:xfrm>
                <a:off x="3365500" y="4503738"/>
                <a:ext cx="4763" cy="3175"/>
              </a:xfrm>
              <a:custGeom>
                <a:avLst/>
                <a:gdLst/>
                <a:ahLst/>
                <a:cxnLst>
                  <a:cxn ang="0">
                    <a:pos x="1" y="0"/>
                  </a:cxn>
                  <a:cxn ang="0">
                    <a:pos x="0" y="1"/>
                  </a:cxn>
                  <a:cxn ang="0">
                    <a:pos x="1" y="0"/>
                  </a:cxn>
                </a:cxnLst>
                <a:rect l="0" t="0" r="r" b="b"/>
                <a:pathLst>
                  <a:path w="1" h="1">
                    <a:moveTo>
                      <a:pt x="1" y="0"/>
                    </a:moveTo>
                    <a:cubicBezTo>
                      <a:pt x="0" y="1"/>
                      <a:pt x="0" y="1"/>
                      <a:pt x="0" y="1"/>
                    </a:cubicBezTo>
                    <a:cubicBezTo>
                      <a:pt x="0" y="1"/>
                      <a:pt x="0" y="1"/>
                      <a:pt x="1" y="0"/>
                    </a:cubicBezTo>
                    <a:close/>
                  </a:path>
                </a:pathLst>
              </a:custGeom>
              <a:grpFill/>
              <a:ln w="3"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27" name="Freeform 63"/>
              <p:cNvSpPr>
                <a:spLocks/>
              </p:cNvSpPr>
              <p:nvPr/>
            </p:nvSpPr>
            <p:spPr bwMode="auto">
              <a:xfrm>
                <a:off x="3455988" y="4613276"/>
                <a:ext cx="7938" cy="3175"/>
              </a:xfrm>
              <a:custGeom>
                <a:avLst/>
                <a:gdLst/>
                <a:ahLst/>
                <a:cxnLst>
                  <a:cxn ang="0">
                    <a:pos x="0" y="1"/>
                  </a:cxn>
                  <a:cxn ang="0">
                    <a:pos x="2" y="0"/>
                  </a:cxn>
                  <a:cxn ang="0">
                    <a:pos x="0" y="1"/>
                  </a:cxn>
                </a:cxnLst>
                <a:rect l="0" t="0" r="r" b="b"/>
                <a:pathLst>
                  <a:path w="2" h="1">
                    <a:moveTo>
                      <a:pt x="0" y="1"/>
                    </a:moveTo>
                    <a:cubicBezTo>
                      <a:pt x="2" y="0"/>
                      <a:pt x="2" y="0"/>
                      <a:pt x="2" y="0"/>
                    </a:cubicBezTo>
                    <a:cubicBezTo>
                      <a:pt x="0" y="1"/>
                      <a:pt x="0" y="1"/>
                      <a:pt x="0" y="1"/>
                    </a:cubicBezTo>
                    <a:close/>
                  </a:path>
                </a:pathLst>
              </a:custGeom>
              <a:grpFill/>
              <a:ln w="3"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grpSp>
          <p:nvGrpSpPr>
            <p:cNvPr id="414" name="Group 833"/>
            <p:cNvGrpSpPr/>
            <p:nvPr/>
          </p:nvGrpSpPr>
          <p:grpSpPr>
            <a:xfrm rot="20621194">
              <a:off x="6837926" y="3174402"/>
              <a:ext cx="437333" cy="424292"/>
              <a:chOff x="3288671" y="4266235"/>
              <a:chExt cx="455311" cy="441733"/>
            </a:xfrm>
            <a:grpFill/>
          </p:grpSpPr>
          <p:sp>
            <p:nvSpPr>
              <p:cNvPr id="420" name="Freeform 77"/>
              <p:cNvSpPr>
                <a:spLocks/>
              </p:cNvSpPr>
              <p:nvPr/>
            </p:nvSpPr>
            <p:spPr bwMode="auto">
              <a:xfrm rot="1376633">
                <a:off x="3288671" y="4266235"/>
                <a:ext cx="359013" cy="392948"/>
              </a:xfrm>
              <a:custGeom>
                <a:avLst/>
                <a:gdLst/>
                <a:ahLst/>
                <a:cxnLst>
                  <a:cxn ang="0">
                    <a:pos x="0" y="166"/>
                  </a:cxn>
                  <a:cxn ang="0">
                    <a:pos x="926" y="0"/>
                  </a:cxn>
                  <a:cxn ang="0">
                    <a:pos x="1167" y="277"/>
                  </a:cxn>
                  <a:cxn ang="0">
                    <a:pos x="2403" y="0"/>
                  </a:cxn>
                  <a:cxn ang="0">
                    <a:pos x="2519" y="296"/>
                  </a:cxn>
                  <a:cxn ang="0">
                    <a:pos x="1697" y="509"/>
                  </a:cxn>
                  <a:cxn ang="0">
                    <a:pos x="1543" y="355"/>
                  </a:cxn>
                  <a:cxn ang="0">
                    <a:pos x="798" y="592"/>
                  </a:cxn>
                  <a:cxn ang="0">
                    <a:pos x="1023" y="2613"/>
                  </a:cxn>
                  <a:cxn ang="0">
                    <a:pos x="999" y="2795"/>
                  </a:cxn>
                  <a:cxn ang="0">
                    <a:pos x="0" y="166"/>
                  </a:cxn>
                </a:cxnLst>
                <a:rect l="0" t="0" r="r" b="b"/>
                <a:pathLst>
                  <a:path w="2519" h="2795">
                    <a:moveTo>
                      <a:pt x="0" y="166"/>
                    </a:moveTo>
                    <a:lnTo>
                      <a:pt x="926" y="0"/>
                    </a:lnTo>
                    <a:lnTo>
                      <a:pt x="1167" y="277"/>
                    </a:lnTo>
                    <a:lnTo>
                      <a:pt x="2403" y="0"/>
                    </a:lnTo>
                    <a:lnTo>
                      <a:pt x="2519" y="296"/>
                    </a:lnTo>
                    <a:lnTo>
                      <a:pt x="1697" y="509"/>
                    </a:lnTo>
                    <a:lnTo>
                      <a:pt x="1543" y="355"/>
                    </a:lnTo>
                    <a:lnTo>
                      <a:pt x="798" y="592"/>
                    </a:lnTo>
                    <a:lnTo>
                      <a:pt x="1023" y="2613"/>
                    </a:lnTo>
                    <a:lnTo>
                      <a:pt x="999" y="2795"/>
                    </a:lnTo>
                    <a:lnTo>
                      <a:pt x="0" y="166"/>
                    </a:lnTo>
                    <a:close/>
                  </a:path>
                </a:pathLst>
              </a:custGeom>
              <a:grpFill/>
              <a:ln w="0">
                <a:noFill/>
                <a:prstDash val="solid"/>
                <a:round/>
                <a:headEnd/>
                <a:tailEnd/>
              </a:ln>
              <a:effectLst/>
            </p:spPr>
            <p:txBody>
              <a:bodyPr/>
              <a:lstStyle/>
              <a:p>
                <a:endParaRPr lang="en-US"/>
              </a:p>
            </p:txBody>
          </p:sp>
          <p:sp>
            <p:nvSpPr>
              <p:cNvPr id="421" name="Freeform 78"/>
              <p:cNvSpPr>
                <a:spLocks/>
              </p:cNvSpPr>
              <p:nvPr/>
            </p:nvSpPr>
            <p:spPr bwMode="auto">
              <a:xfrm rot="1376633">
                <a:off x="3288671" y="4266235"/>
                <a:ext cx="359013" cy="392948"/>
              </a:xfrm>
              <a:custGeom>
                <a:avLst/>
                <a:gdLst/>
                <a:ahLst/>
                <a:cxnLst>
                  <a:cxn ang="0">
                    <a:pos x="0" y="166"/>
                  </a:cxn>
                  <a:cxn ang="0">
                    <a:pos x="926" y="0"/>
                  </a:cxn>
                  <a:cxn ang="0">
                    <a:pos x="1167" y="277"/>
                  </a:cxn>
                  <a:cxn ang="0">
                    <a:pos x="2403" y="0"/>
                  </a:cxn>
                  <a:cxn ang="0">
                    <a:pos x="2519" y="296"/>
                  </a:cxn>
                  <a:cxn ang="0">
                    <a:pos x="1697" y="509"/>
                  </a:cxn>
                  <a:cxn ang="0">
                    <a:pos x="1543" y="355"/>
                  </a:cxn>
                  <a:cxn ang="0">
                    <a:pos x="798" y="592"/>
                  </a:cxn>
                  <a:cxn ang="0">
                    <a:pos x="1023" y="2613"/>
                  </a:cxn>
                  <a:cxn ang="0">
                    <a:pos x="999" y="2795"/>
                  </a:cxn>
                  <a:cxn ang="0">
                    <a:pos x="0" y="166"/>
                  </a:cxn>
                </a:cxnLst>
                <a:rect l="0" t="0" r="r" b="b"/>
                <a:pathLst>
                  <a:path w="2519" h="2795">
                    <a:moveTo>
                      <a:pt x="0" y="166"/>
                    </a:moveTo>
                    <a:lnTo>
                      <a:pt x="926" y="0"/>
                    </a:lnTo>
                    <a:lnTo>
                      <a:pt x="1167" y="277"/>
                    </a:lnTo>
                    <a:lnTo>
                      <a:pt x="2403" y="0"/>
                    </a:lnTo>
                    <a:lnTo>
                      <a:pt x="2519" y="296"/>
                    </a:lnTo>
                    <a:lnTo>
                      <a:pt x="1697" y="509"/>
                    </a:lnTo>
                    <a:lnTo>
                      <a:pt x="1543" y="355"/>
                    </a:lnTo>
                    <a:lnTo>
                      <a:pt x="798" y="592"/>
                    </a:lnTo>
                    <a:lnTo>
                      <a:pt x="1023" y="2613"/>
                    </a:lnTo>
                    <a:lnTo>
                      <a:pt x="999" y="2795"/>
                    </a:lnTo>
                    <a:lnTo>
                      <a:pt x="0" y="166"/>
                    </a:lnTo>
                  </a:path>
                </a:pathLst>
              </a:custGeom>
              <a:grpFill/>
              <a:ln w="0">
                <a:noFill/>
                <a:prstDash val="solid"/>
                <a:round/>
                <a:headEnd/>
                <a:tailEnd/>
              </a:ln>
              <a:effectLst/>
            </p:spPr>
            <p:txBody>
              <a:bodyPr/>
              <a:lstStyle/>
              <a:p>
                <a:endParaRPr lang="en-US"/>
              </a:p>
            </p:txBody>
          </p:sp>
          <p:sp>
            <p:nvSpPr>
              <p:cNvPr id="422" name="Freeform 81"/>
              <p:cNvSpPr>
                <a:spLocks/>
              </p:cNvSpPr>
              <p:nvPr/>
            </p:nvSpPr>
            <p:spPr bwMode="auto">
              <a:xfrm rot="1376633">
                <a:off x="3414329" y="4357056"/>
                <a:ext cx="329653" cy="350912"/>
              </a:xfrm>
              <a:custGeom>
                <a:avLst/>
                <a:gdLst>
                  <a:gd name="connsiteX0" fmla="*/ 92 w 10000"/>
                  <a:gd name="connsiteY0" fmla="*/ 9288 h 10000"/>
                  <a:gd name="connsiteX1" fmla="*/ 8567 w 10000"/>
                  <a:gd name="connsiteY1" fmla="*/ 5806 h 10000"/>
                  <a:gd name="connsiteX2" fmla="*/ 8966 w 10000"/>
                  <a:gd name="connsiteY2" fmla="*/ 332 h 10000"/>
                  <a:gd name="connsiteX3" fmla="*/ 952 w 10000"/>
                  <a:gd name="connsiteY3" fmla="*/ 2856 h 10000"/>
                  <a:gd name="connsiteX4" fmla="*/ 10000 w 10000"/>
                  <a:gd name="connsiteY4" fmla="*/ 0 h 10000"/>
                  <a:gd name="connsiteX5" fmla="*/ 9099 w 10000"/>
                  <a:gd name="connsiteY5" fmla="*/ 6224 h 10000"/>
                  <a:gd name="connsiteX6" fmla="*/ 0 w 10000"/>
                  <a:gd name="connsiteY6" fmla="*/ 10000 h 10000"/>
                  <a:gd name="connsiteX7" fmla="*/ 92 w 10000"/>
                  <a:gd name="connsiteY7" fmla="*/ 9288 h 10000"/>
                  <a:gd name="connsiteX0" fmla="*/ 92 w 10000"/>
                  <a:gd name="connsiteY0" fmla="*/ 9288 h 10000"/>
                  <a:gd name="connsiteX1" fmla="*/ 8567 w 10000"/>
                  <a:gd name="connsiteY1" fmla="*/ 5806 h 10000"/>
                  <a:gd name="connsiteX2" fmla="*/ 8966 w 10000"/>
                  <a:gd name="connsiteY2" fmla="*/ 332 h 10000"/>
                  <a:gd name="connsiteX3" fmla="*/ 10000 w 10000"/>
                  <a:gd name="connsiteY3" fmla="*/ 0 h 10000"/>
                  <a:gd name="connsiteX4" fmla="*/ 9099 w 10000"/>
                  <a:gd name="connsiteY4" fmla="*/ 6224 h 10000"/>
                  <a:gd name="connsiteX5" fmla="*/ 0 w 10000"/>
                  <a:gd name="connsiteY5" fmla="*/ 10000 h 10000"/>
                  <a:gd name="connsiteX6" fmla="*/ 92 w 10000"/>
                  <a:gd name="connsiteY6" fmla="*/ 9288 h 10000"/>
                  <a:gd name="connsiteX0" fmla="*/ 92 w 10000"/>
                  <a:gd name="connsiteY0" fmla="*/ 9288 h 10000"/>
                  <a:gd name="connsiteX1" fmla="*/ 459 w 10000"/>
                  <a:gd name="connsiteY1" fmla="*/ 2471 h 10000"/>
                  <a:gd name="connsiteX2" fmla="*/ 8966 w 10000"/>
                  <a:gd name="connsiteY2" fmla="*/ 332 h 10000"/>
                  <a:gd name="connsiteX3" fmla="*/ 10000 w 10000"/>
                  <a:gd name="connsiteY3" fmla="*/ 0 h 10000"/>
                  <a:gd name="connsiteX4" fmla="*/ 9099 w 10000"/>
                  <a:gd name="connsiteY4" fmla="*/ 6224 h 10000"/>
                  <a:gd name="connsiteX5" fmla="*/ 0 w 10000"/>
                  <a:gd name="connsiteY5" fmla="*/ 10000 h 10000"/>
                  <a:gd name="connsiteX6" fmla="*/ 92 w 10000"/>
                  <a:gd name="connsiteY6" fmla="*/ 92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92" y="9288"/>
                    </a:moveTo>
                    <a:cubicBezTo>
                      <a:pt x="214" y="7016"/>
                      <a:pt x="337" y="4743"/>
                      <a:pt x="459" y="2471"/>
                    </a:cubicBezTo>
                    <a:lnTo>
                      <a:pt x="8966" y="332"/>
                    </a:lnTo>
                    <a:lnTo>
                      <a:pt x="10000" y="0"/>
                    </a:lnTo>
                    <a:cubicBezTo>
                      <a:pt x="9990" y="66"/>
                      <a:pt x="9110" y="6195"/>
                      <a:pt x="9099" y="6224"/>
                    </a:cubicBezTo>
                    <a:cubicBezTo>
                      <a:pt x="9079" y="6233"/>
                      <a:pt x="82" y="9972"/>
                      <a:pt x="0" y="10000"/>
                    </a:cubicBezTo>
                    <a:cubicBezTo>
                      <a:pt x="0" y="9991"/>
                      <a:pt x="41" y="9715"/>
                      <a:pt x="92" y="9288"/>
                    </a:cubicBezTo>
                  </a:path>
                </a:pathLst>
              </a:custGeom>
              <a:grpFill/>
              <a:ln w="0">
                <a:noFill/>
                <a:prstDash val="solid"/>
                <a:round/>
                <a:headEnd/>
                <a:tailEnd/>
              </a:ln>
              <a:effectLst/>
            </p:spPr>
            <p:txBody>
              <a:bodyPr/>
              <a:lstStyle/>
              <a:p>
                <a:endParaRPr lang="en-US"/>
              </a:p>
            </p:txBody>
          </p:sp>
        </p:grpSp>
        <p:grpSp>
          <p:nvGrpSpPr>
            <p:cNvPr id="415" name="Group 898"/>
            <p:cNvGrpSpPr/>
            <p:nvPr/>
          </p:nvGrpSpPr>
          <p:grpSpPr>
            <a:xfrm rot="18141811">
              <a:off x="8226797" y="2744928"/>
              <a:ext cx="430648" cy="450979"/>
              <a:chOff x="5753096" y="3343513"/>
              <a:chExt cx="390698" cy="409143"/>
            </a:xfrm>
            <a:grpFill/>
          </p:grpSpPr>
          <p:sp>
            <p:nvSpPr>
              <p:cNvPr id="417" name="Freeform 83"/>
              <p:cNvSpPr>
                <a:spLocks/>
              </p:cNvSpPr>
              <p:nvPr/>
            </p:nvSpPr>
            <p:spPr bwMode="auto">
              <a:xfrm rot="2751794">
                <a:off x="5936475" y="3360430"/>
                <a:ext cx="224235" cy="190402"/>
              </a:xfrm>
              <a:custGeom>
                <a:avLst/>
                <a:gdLst/>
                <a:ahLst/>
                <a:cxnLst>
                  <a:cxn ang="0">
                    <a:pos x="72" y="34"/>
                  </a:cxn>
                  <a:cxn ang="0">
                    <a:pos x="72" y="34"/>
                  </a:cxn>
                  <a:cxn ang="0">
                    <a:pos x="72" y="34"/>
                  </a:cxn>
                  <a:cxn ang="0">
                    <a:pos x="72" y="34"/>
                  </a:cxn>
                  <a:cxn ang="0">
                    <a:pos x="33" y="103"/>
                  </a:cxn>
                  <a:cxn ang="0">
                    <a:pos x="33" y="103"/>
                  </a:cxn>
                  <a:cxn ang="0">
                    <a:pos x="27" y="114"/>
                  </a:cxn>
                  <a:cxn ang="0">
                    <a:pos x="0" y="99"/>
                  </a:cxn>
                  <a:cxn ang="0">
                    <a:pos x="15" y="196"/>
                  </a:cxn>
                  <a:cxn ang="0">
                    <a:pos x="108" y="159"/>
                  </a:cxn>
                  <a:cxn ang="0">
                    <a:pos x="81" y="144"/>
                  </a:cxn>
                  <a:cxn ang="0">
                    <a:pos x="87" y="133"/>
                  </a:cxn>
                  <a:cxn ang="0">
                    <a:pos x="87" y="133"/>
                  </a:cxn>
                  <a:cxn ang="0">
                    <a:pos x="119" y="79"/>
                  </a:cxn>
                  <a:cxn ang="0">
                    <a:pos x="123" y="72"/>
                  </a:cxn>
                  <a:cxn ang="0">
                    <a:pos x="125" y="69"/>
                  </a:cxn>
                  <a:cxn ang="0">
                    <a:pos x="125" y="69"/>
                  </a:cxn>
                  <a:cxn ang="0">
                    <a:pos x="125" y="69"/>
                  </a:cxn>
                  <a:cxn ang="0">
                    <a:pos x="126" y="67"/>
                  </a:cxn>
                  <a:cxn ang="0">
                    <a:pos x="129" y="67"/>
                  </a:cxn>
                  <a:cxn ang="0">
                    <a:pos x="132" y="67"/>
                  </a:cxn>
                  <a:cxn ang="0">
                    <a:pos x="135" y="70"/>
                  </a:cxn>
                  <a:cxn ang="0">
                    <a:pos x="135" y="70"/>
                  </a:cxn>
                  <a:cxn ang="0">
                    <a:pos x="180" y="147"/>
                  </a:cxn>
                  <a:cxn ang="0">
                    <a:pos x="234" y="115"/>
                  </a:cxn>
                  <a:cxn ang="0">
                    <a:pos x="185" y="33"/>
                  </a:cxn>
                  <a:cxn ang="0">
                    <a:pos x="185" y="33"/>
                  </a:cxn>
                  <a:cxn ang="0">
                    <a:pos x="185" y="33"/>
                  </a:cxn>
                  <a:cxn ang="0">
                    <a:pos x="171" y="16"/>
                  </a:cxn>
                  <a:cxn ang="0">
                    <a:pos x="152" y="4"/>
                  </a:cxn>
                  <a:cxn ang="0">
                    <a:pos x="129" y="0"/>
                  </a:cxn>
                  <a:cxn ang="0">
                    <a:pos x="105" y="4"/>
                  </a:cxn>
                  <a:cxn ang="0">
                    <a:pos x="87" y="16"/>
                  </a:cxn>
                  <a:cxn ang="0">
                    <a:pos x="72" y="34"/>
                  </a:cxn>
                </a:cxnLst>
                <a:rect l="0" t="0" r="r" b="b"/>
                <a:pathLst>
                  <a:path w="234" h="196">
                    <a:moveTo>
                      <a:pt x="72" y="34"/>
                    </a:moveTo>
                    <a:lnTo>
                      <a:pt x="72" y="34"/>
                    </a:lnTo>
                    <a:lnTo>
                      <a:pt x="72" y="34"/>
                    </a:lnTo>
                    <a:lnTo>
                      <a:pt x="72" y="34"/>
                    </a:lnTo>
                    <a:lnTo>
                      <a:pt x="33" y="103"/>
                    </a:lnTo>
                    <a:lnTo>
                      <a:pt x="33" y="103"/>
                    </a:lnTo>
                    <a:lnTo>
                      <a:pt x="27" y="114"/>
                    </a:lnTo>
                    <a:lnTo>
                      <a:pt x="0" y="99"/>
                    </a:lnTo>
                    <a:lnTo>
                      <a:pt x="15" y="196"/>
                    </a:lnTo>
                    <a:lnTo>
                      <a:pt x="108" y="159"/>
                    </a:lnTo>
                    <a:lnTo>
                      <a:pt x="81" y="144"/>
                    </a:lnTo>
                    <a:lnTo>
                      <a:pt x="87" y="133"/>
                    </a:lnTo>
                    <a:lnTo>
                      <a:pt x="87" y="133"/>
                    </a:lnTo>
                    <a:lnTo>
                      <a:pt x="119" y="79"/>
                    </a:lnTo>
                    <a:lnTo>
                      <a:pt x="123" y="72"/>
                    </a:lnTo>
                    <a:lnTo>
                      <a:pt x="125" y="69"/>
                    </a:lnTo>
                    <a:lnTo>
                      <a:pt x="125" y="69"/>
                    </a:lnTo>
                    <a:lnTo>
                      <a:pt x="125" y="69"/>
                    </a:lnTo>
                    <a:lnTo>
                      <a:pt x="126" y="67"/>
                    </a:lnTo>
                    <a:lnTo>
                      <a:pt x="129" y="67"/>
                    </a:lnTo>
                    <a:lnTo>
                      <a:pt x="132" y="67"/>
                    </a:lnTo>
                    <a:lnTo>
                      <a:pt x="135" y="70"/>
                    </a:lnTo>
                    <a:lnTo>
                      <a:pt x="135" y="70"/>
                    </a:lnTo>
                    <a:lnTo>
                      <a:pt x="180" y="147"/>
                    </a:lnTo>
                    <a:lnTo>
                      <a:pt x="234" y="115"/>
                    </a:lnTo>
                    <a:lnTo>
                      <a:pt x="185" y="33"/>
                    </a:lnTo>
                    <a:lnTo>
                      <a:pt x="185" y="33"/>
                    </a:lnTo>
                    <a:lnTo>
                      <a:pt x="185" y="33"/>
                    </a:lnTo>
                    <a:lnTo>
                      <a:pt x="171" y="16"/>
                    </a:lnTo>
                    <a:lnTo>
                      <a:pt x="152" y="4"/>
                    </a:lnTo>
                    <a:lnTo>
                      <a:pt x="129" y="0"/>
                    </a:lnTo>
                    <a:lnTo>
                      <a:pt x="105" y="4"/>
                    </a:lnTo>
                    <a:lnTo>
                      <a:pt x="87" y="16"/>
                    </a:lnTo>
                    <a:lnTo>
                      <a:pt x="72" y="34"/>
                    </a:lnTo>
                    <a:close/>
                  </a:path>
                </a:pathLst>
              </a:custGeom>
              <a:grpFill/>
              <a:ln w="0">
                <a:noFill/>
                <a:prstDash val="solid"/>
                <a:round/>
                <a:headEnd/>
                <a:tailEnd/>
              </a:ln>
              <a:effectLst/>
            </p:spPr>
            <p:txBody>
              <a:bodyPr/>
              <a:lstStyle/>
              <a:p>
                <a:endParaRPr lang="en-US"/>
              </a:p>
            </p:txBody>
          </p:sp>
          <p:sp>
            <p:nvSpPr>
              <p:cNvPr id="418" name="Freeform 83"/>
              <p:cNvSpPr>
                <a:spLocks/>
              </p:cNvSpPr>
              <p:nvPr/>
            </p:nvSpPr>
            <p:spPr bwMode="auto">
              <a:xfrm rot="17316430">
                <a:off x="5736179" y="3424292"/>
                <a:ext cx="224235" cy="190402"/>
              </a:xfrm>
              <a:custGeom>
                <a:avLst/>
                <a:gdLst/>
                <a:ahLst/>
                <a:cxnLst>
                  <a:cxn ang="0">
                    <a:pos x="72" y="34"/>
                  </a:cxn>
                  <a:cxn ang="0">
                    <a:pos x="72" y="34"/>
                  </a:cxn>
                  <a:cxn ang="0">
                    <a:pos x="72" y="34"/>
                  </a:cxn>
                  <a:cxn ang="0">
                    <a:pos x="72" y="34"/>
                  </a:cxn>
                  <a:cxn ang="0">
                    <a:pos x="33" y="103"/>
                  </a:cxn>
                  <a:cxn ang="0">
                    <a:pos x="33" y="103"/>
                  </a:cxn>
                  <a:cxn ang="0">
                    <a:pos x="27" y="114"/>
                  </a:cxn>
                  <a:cxn ang="0">
                    <a:pos x="0" y="99"/>
                  </a:cxn>
                  <a:cxn ang="0">
                    <a:pos x="15" y="196"/>
                  </a:cxn>
                  <a:cxn ang="0">
                    <a:pos x="108" y="159"/>
                  </a:cxn>
                  <a:cxn ang="0">
                    <a:pos x="81" y="144"/>
                  </a:cxn>
                  <a:cxn ang="0">
                    <a:pos x="87" y="133"/>
                  </a:cxn>
                  <a:cxn ang="0">
                    <a:pos x="87" y="133"/>
                  </a:cxn>
                  <a:cxn ang="0">
                    <a:pos x="119" y="79"/>
                  </a:cxn>
                  <a:cxn ang="0">
                    <a:pos x="123" y="72"/>
                  </a:cxn>
                  <a:cxn ang="0">
                    <a:pos x="125" y="69"/>
                  </a:cxn>
                  <a:cxn ang="0">
                    <a:pos x="125" y="69"/>
                  </a:cxn>
                  <a:cxn ang="0">
                    <a:pos x="125" y="69"/>
                  </a:cxn>
                  <a:cxn ang="0">
                    <a:pos x="126" y="67"/>
                  </a:cxn>
                  <a:cxn ang="0">
                    <a:pos x="129" y="67"/>
                  </a:cxn>
                  <a:cxn ang="0">
                    <a:pos x="132" y="67"/>
                  </a:cxn>
                  <a:cxn ang="0">
                    <a:pos x="135" y="70"/>
                  </a:cxn>
                  <a:cxn ang="0">
                    <a:pos x="135" y="70"/>
                  </a:cxn>
                  <a:cxn ang="0">
                    <a:pos x="180" y="147"/>
                  </a:cxn>
                  <a:cxn ang="0">
                    <a:pos x="234" y="115"/>
                  </a:cxn>
                  <a:cxn ang="0">
                    <a:pos x="185" y="33"/>
                  </a:cxn>
                  <a:cxn ang="0">
                    <a:pos x="185" y="33"/>
                  </a:cxn>
                  <a:cxn ang="0">
                    <a:pos x="185" y="33"/>
                  </a:cxn>
                  <a:cxn ang="0">
                    <a:pos x="171" y="16"/>
                  </a:cxn>
                  <a:cxn ang="0">
                    <a:pos x="152" y="4"/>
                  </a:cxn>
                  <a:cxn ang="0">
                    <a:pos x="129" y="0"/>
                  </a:cxn>
                  <a:cxn ang="0">
                    <a:pos x="105" y="4"/>
                  </a:cxn>
                  <a:cxn ang="0">
                    <a:pos x="87" y="16"/>
                  </a:cxn>
                  <a:cxn ang="0">
                    <a:pos x="72" y="34"/>
                  </a:cxn>
                </a:cxnLst>
                <a:rect l="0" t="0" r="r" b="b"/>
                <a:pathLst>
                  <a:path w="234" h="196">
                    <a:moveTo>
                      <a:pt x="72" y="34"/>
                    </a:moveTo>
                    <a:lnTo>
                      <a:pt x="72" y="34"/>
                    </a:lnTo>
                    <a:lnTo>
                      <a:pt x="72" y="34"/>
                    </a:lnTo>
                    <a:lnTo>
                      <a:pt x="72" y="34"/>
                    </a:lnTo>
                    <a:lnTo>
                      <a:pt x="33" y="103"/>
                    </a:lnTo>
                    <a:lnTo>
                      <a:pt x="33" y="103"/>
                    </a:lnTo>
                    <a:lnTo>
                      <a:pt x="27" y="114"/>
                    </a:lnTo>
                    <a:lnTo>
                      <a:pt x="0" y="99"/>
                    </a:lnTo>
                    <a:lnTo>
                      <a:pt x="15" y="196"/>
                    </a:lnTo>
                    <a:lnTo>
                      <a:pt x="108" y="159"/>
                    </a:lnTo>
                    <a:lnTo>
                      <a:pt x="81" y="144"/>
                    </a:lnTo>
                    <a:lnTo>
                      <a:pt x="87" y="133"/>
                    </a:lnTo>
                    <a:lnTo>
                      <a:pt x="87" y="133"/>
                    </a:lnTo>
                    <a:lnTo>
                      <a:pt x="119" y="79"/>
                    </a:lnTo>
                    <a:lnTo>
                      <a:pt x="123" y="72"/>
                    </a:lnTo>
                    <a:lnTo>
                      <a:pt x="125" y="69"/>
                    </a:lnTo>
                    <a:lnTo>
                      <a:pt x="125" y="69"/>
                    </a:lnTo>
                    <a:lnTo>
                      <a:pt x="125" y="69"/>
                    </a:lnTo>
                    <a:lnTo>
                      <a:pt x="126" y="67"/>
                    </a:lnTo>
                    <a:lnTo>
                      <a:pt x="129" y="67"/>
                    </a:lnTo>
                    <a:lnTo>
                      <a:pt x="132" y="67"/>
                    </a:lnTo>
                    <a:lnTo>
                      <a:pt x="135" y="70"/>
                    </a:lnTo>
                    <a:lnTo>
                      <a:pt x="135" y="70"/>
                    </a:lnTo>
                    <a:lnTo>
                      <a:pt x="180" y="147"/>
                    </a:lnTo>
                    <a:lnTo>
                      <a:pt x="234" y="115"/>
                    </a:lnTo>
                    <a:lnTo>
                      <a:pt x="185" y="33"/>
                    </a:lnTo>
                    <a:lnTo>
                      <a:pt x="185" y="33"/>
                    </a:lnTo>
                    <a:lnTo>
                      <a:pt x="185" y="33"/>
                    </a:lnTo>
                    <a:lnTo>
                      <a:pt x="171" y="16"/>
                    </a:lnTo>
                    <a:lnTo>
                      <a:pt x="152" y="4"/>
                    </a:lnTo>
                    <a:lnTo>
                      <a:pt x="129" y="0"/>
                    </a:lnTo>
                    <a:lnTo>
                      <a:pt x="105" y="4"/>
                    </a:lnTo>
                    <a:lnTo>
                      <a:pt x="87" y="16"/>
                    </a:lnTo>
                    <a:lnTo>
                      <a:pt x="72" y="34"/>
                    </a:lnTo>
                    <a:close/>
                  </a:path>
                </a:pathLst>
              </a:custGeom>
              <a:grpFill/>
              <a:ln w="0">
                <a:noFill/>
                <a:prstDash val="solid"/>
                <a:round/>
                <a:headEnd/>
                <a:tailEnd/>
              </a:ln>
              <a:effectLst/>
            </p:spPr>
            <p:txBody>
              <a:bodyPr/>
              <a:lstStyle/>
              <a:p>
                <a:endParaRPr lang="en-US"/>
              </a:p>
            </p:txBody>
          </p:sp>
          <p:sp>
            <p:nvSpPr>
              <p:cNvPr id="419" name="Freeform 83"/>
              <p:cNvSpPr>
                <a:spLocks/>
              </p:cNvSpPr>
              <p:nvPr/>
            </p:nvSpPr>
            <p:spPr bwMode="auto">
              <a:xfrm rot="10108427">
                <a:off x="5896101" y="3562254"/>
                <a:ext cx="224235" cy="190402"/>
              </a:xfrm>
              <a:custGeom>
                <a:avLst/>
                <a:gdLst/>
                <a:ahLst/>
                <a:cxnLst>
                  <a:cxn ang="0">
                    <a:pos x="72" y="34"/>
                  </a:cxn>
                  <a:cxn ang="0">
                    <a:pos x="72" y="34"/>
                  </a:cxn>
                  <a:cxn ang="0">
                    <a:pos x="72" y="34"/>
                  </a:cxn>
                  <a:cxn ang="0">
                    <a:pos x="72" y="34"/>
                  </a:cxn>
                  <a:cxn ang="0">
                    <a:pos x="33" y="103"/>
                  </a:cxn>
                  <a:cxn ang="0">
                    <a:pos x="33" y="103"/>
                  </a:cxn>
                  <a:cxn ang="0">
                    <a:pos x="27" y="114"/>
                  </a:cxn>
                  <a:cxn ang="0">
                    <a:pos x="0" y="99"/>
                  </a:cxn>
                  <a:cxn ang="0">
                    <a:pos x="15" y="196"/>
                  </a:cxn>
                  <a:cxn ang="0">
                    <a:pos x="108" y="159"/>
                  </a:cxn>
                  <a:cxn ang="0">
                    <a:pos x="81" y="144"/>
                  </a:cxn>
                  <a:cxn ang="0">
                    <a:pos x="87" y="133"/>
                  </a:cxn>
                  <a:cxn ang="0">
                    <a:pos x="87" y="133"/>
                  </a:cxn>
                  <a:cxn ang="0">
                    <a:pos x="119" y="79"/>
                  </a:cxn>
                  <a:cxn ang="0">
                    <a:pos x="123" y="72"/>
                  </a:cxn>
                  <a:cxn ang="0">
                    <a:pos x="125" y="69"/>
                  </a:cxn>
                  <a:cxn ang="0">
                    <a:pos x="125" y="69"/>
                  </a:cxn>
                  <a:cxn ang="0">
                    <a:pos x="125" y="69"/>
                  </a:cxn>
                  <a:cxn ang="0">
                    <a:pos x="126" y="67"/>
                  </a:cxn>
                  <a:cxn ang="0">
                    <a:pos x="129" y="67"/>
                  </a:cxn>
                  <a:cxn ang="0">
                    <a:pos x="132" y="67"/>
                  </a:cxn>
                  <a:cxn ang="0">
                    <a:pos x="135" y="70"/>
                  </a:cxn>
                  <a:cxn ang="0">
                    <a:pos x="135" y="70"/>
                  </a:cxn>
                  <a:cxn ang="0">
                    <a:pos x="180" y="147"/>
                  </a:cxn>
                  <a:cxn ang="0">
                    <a:pos x="234" y="115"/>
                  </a:cxn>
                  <a:cxn ang="0">
                    <a:pos x="185" y="33"/>
                  </a:cxn>
                  <a:cxn ang="0">
                    <a:pos x="185" y="33"/>
                  </a:cxn>
                  <a:cxn ang="0">
                    <a:pos x="185" y="33"/>
                  </a:cxn>
                  <a:cxn ang="0">
                    <a:pos x="171" y="16"/>
                  </a:cxn>
                  <a:cxn ang="0">
                    <a:pos x="152" y="4"/>
                  </a:cxn>
                  <a:cxn ang="0">
                    <a:pos x="129" y="0"/>
                  </a:cxn>
                  <a:cxn ang="0">
                    <a:pos x="105" y="4"/>
                  </a:cxn>
                  <a:cxn ang="0">
                    <a:pos x="87" y="16"/>
                  </a:cxn>
                  <a:cxn ang="0">
                    <a:pos x="72" y="34"/>
                  </a:cxn>
                </a:cxnLst>
                <a:rect l="0" t="0" r="r" b="b"/>
                <a:pathLst>
                  <a:path w="234" h="196">
                    <a:moveTo>
                      <a:pt x="72" y="34"/>
                    </a:moveTo>
                    <a:lnTo>
                      <a:pt x="72" y="34"/>
                    </a:lnTo>
                    <a:lnTo>
                      <a:pt x="72" y="34"/>
                    </a:lnTo>
                    <a:lnTo>
                      <a:pt x="72" y="34"/>
                    </a:lnTo>
                    <a:lnTo>
                      <a:pt x="33" y="103"/>
                    </a:lnTo>
                    <a:lnTo>
                      <a:pt x="33" y="103"/>
                    </a:lnTo>
                    <a:lnTo>
                      <a:pt x="27" y="114"/>
                    </a:lnTo>
                    <a:lnTo>
                      <a:pt x="0" y="99"/>
                    </a:lnTo>
                    <a:lnTo>
                      <a:pt x="15" y="196"/>
                    </a:lnTo>
                    <a:lnTo>
                      <a:pt x="108" y="159"/>
                    </a:lnTo>
                    <a:lnTo>
                      <a:pt x="81" y="144"/>
                    </a:lnTo>
                    <a:lnTo>
                      <a:pt x="87" y="133"/>
                    </a:lnTo>
                    <a:lnTo>
                      <a:pt x="87" y="133"/>
                    </a:lnTo>
                    <a:lnTo>
                      <a:pt x="119" y="79"/>
                    </a:lnTo>
                    <a:lnTo>
                      <a:pt x="123" y="72"/>
                    </a:lnTo>
                    <a:lnTo>
                      <a:pt x="125" y="69"/>
                    </a:lnTo>
                    <a:lnTo>
                      <a:pt x="125" y="69"/>
                    </a:lnTo>
                    <a:lnTo>
                      <a:pt x="125" y="69"/>
                    </a:lnTo>
                    <a:lnTo>
                      <a:pt x="126" y="67"/>
                    </a:lnTo>
                    <a:lnTo>
                      <a:pt x="129" y="67"/>
                    </a:lnTo>
                    <a:lnTo>
                      <a:pt x="132" y="67"/>
                    </a:lnTo>
                    <a:lnTo>
                      <a:pt x="135" y="70"/>
                    </a:lnTo>
                    <a:lnTo>
                      <a:pt x="135" y="70"/>
                    </a:lnTo>
                    <a:lnTo>
                      <a:pt x="180" y="147"/>
                    </a:lnTo>
                    <a:lnTo>
                      <a:pt x="234" y="115"/>
                    </a:lnTo>
                    <a:lnTo>
                      <a:pt x="185" y="33"/>
                    </a:lnTo>
                    <a:lnTo>
                      <a:pt x="185" y="33"/>
                    </a:lnTo>
                    <a:lnTo>
                      <a:pt x="185" y="33"/>
                    </a:lnTo>
                    <a:lnTo>
                      <a:pt x="171" y="16"/>
                    </a:lnTo>
                    <a:lnTo>
                      <a:pt x="152" y="4"/>
                    </a:lnTo>
                    <a:lnTo>
                      <a:pt x="129" y="0"/>
                    </a:lnTo>
                    <a:lnTo>
                      <a:pt x="105" y="4"/>
                    </a:lnTo>
                    <a:lnTo>
                      <a:pt x="87" y="16"/>
                    </a:lnTo>
                    <a:lnTo>
                      <a:pt x="72" y="34"/>
                    </a:lnTo>
                    <a:close/>
                  </a:path>
                </a:pathLst>
              </a:custGeom>
              <a:grpFill/>
              <a:ln w="0">
                <a:noFill/>
                <a:prstDash val="solid"/>
                <a:round/>
                <a:headEnd/>
                <a:tailEnd/>
              </a:ln>
              <a:effectLst/>
            </p:spPr>
            <p:txBody>
              <a:bodyPr/>
              <a:lstStyle/>
              <a:p>
                <a:endParaRPr lang="en-US"/>
              </a:p>
            </p:txBody>
          </p:sp>
        </p:grpSp>
        <p:sp>
          <p:nvSpPr>
            <p:cNvPr id="416" name="Freeform 74"/>
            <p:cNvSpPr>
              <a:spLocks noEditPoints="1"/>
            </p:cNvSpPr>
            <p:nvPr/>
          </p:nvSpPr>
          <p:spPr bwMode="auto">
            <a:xfrm rot="10800000">
              <a:off x="6588489" y="1491461"/>
              <a:ext cx="352579" cy="350266"/>
            </a:xfrm>
            <a:custGeom>
              <a:avLst/>
              <a:gdLst/>
              <a:ahLst/>
              <a:cxnLst>
                <a:cxn ang="0">
                  <a:pos x="390" y="342"/>
                </a:cxn>
                <a:cxn ang="0">
                  <a:pos x="298" y="251"/>
                </a:cxn>
                <a:cxn ang="0">
                  <a:pos x="312" y="224"/>
                </a:cxn>
                <a:cxn ang="0">
                  <a:pos x="321" y="194"/>
                </a:cxn>
                <a:cxn ang="0">
                  <a:pos x="324" y="162"/>
                </a:cxn>
                <a:cxn ang="0">
                  <a:pos x="319" y="126"/>
                </a:cxn>
                <a:cxn ang="0">
                  <a:pos x="307" y="92"/>
                </a:cxn>
                <a:cxn ang="0">
                  <a:pos x="288" y="62"/>
                </a:cxn>
                <a:cxn ang="0">
                  <a:pos x="262" y="36"/>
                </a:cxn>
                <a:cxn ang="0">
                  <a:pos x="232" y="17"/>
                </a:cxn>
                <a:cxn ang="0">
                  <a:pos x="199" y="5"/>
                </a:cxn>
                <a:cxn ang="0">
                  <a:pos x="162" y="0"/>
                </a:cxn>
                <a:cxn ang="0">
                  <a:pos x="124" y="5"/>
                </a:cxn>
                <a:cxn ang="0">
                  <a:pos x="90" y="17"/>
                </a:cxn>
                <a:cxn ang="0">
                  <a:pos x="60" y="36"/>
                </a:cxn>
                <a:cxn ang="0">
                  <a:pos x="34" y="62"/>
                </a:cxn>
                <a:cxn ang="0">
                  <a:pos x="16" y="92"/>
                </a:cxn>
                <a:cxn ang="0">
                  <a:pos x="4" y="126"/>
                </a:cxn>
                <a:cxn ang="0">
                  <a:pos x="0" y="162"/>
                </a:cxn>
                <a:cxn ang="0">
                  <a:pos x="4" y="200"/>
                </a:cxn>
                <a:cxn ang="0">
                  <a:pos x="16" y="234"/>
                </a:cxn>
                <a:cxn ang="0">
                  <a:pos x="34" y="264"/>
                </a:cxn>
                <a:cxn ang="0">
                  <a:pos x="60" y="290"/>
                </a:cxn>
                <a:cxn ang="0">
                  <a:pos x="90" y="308"/>
                </a:cxn>
                <a:cxn ang="0">
                  <a:pos x="124" y="321"/>
                </a:cxn>
                <a:cxn ang="0">
                  <a:pos x="162" y="324"/>
                </a:cxn>
                <a:cxn ang="0">
                  <a:pos x="193" y="321"/>
                </a:cxn>
                <a:cxn ang="0">
                  <a:pos x="222" y="314"/>
                </a:cxn>
                <a:cxn ang="0">
                  <a:pos x="249" y="299"/>
                </a:cxn>
                <a:cxn ang="0">
                  <a:pos x="342" y="392"/>
                </a:cxn>
                <a:cxn ang="0">
                  <a:pos x="390" y="342"/>
                </a:cxn>
                <a:cxn ang="0">
                  <a:pos x="162" y="270"/>
                </a:cxn>
                <a:cxn ang="0">
                  <a:pos x="133" y="267"/>
                </a:cxn>
                <a:cxn ang="0">
                  <a:pos x="106" y="257"/>
                </a:cxn>
                <a:cxn ang="0">
                  <a:pos x="85" y="239"/>
                </a:cxn>
                <a:cxn ang="0">
                  <a:pos x="69" y="218"/>
                </a:cxn>
                <a:cxn ang="0">
                  <a:pos x="57" y="192"/>
                </a:cxn>
                <a:cxn ang="0">
                  <a:pos x="54" y="162"/>
                </a:cxn>
                <a:cxn ang="0">
                  <a:pos x="57" y="134"/>
                </a:cxn>
                <a:cxn ang="0">
                  <a:pos x="69" y="108"/>
                </a:cxn>
                <a:cxn ang="0">
                  <a:pos x="85" y="86"/>
                </a:cxn>
                <a:cxn ang="0">
                  <a:pos x="106" y="69"/>
                </a:cxn>
                <a:cxn ang="0">
                  <a:pos x="133" y="59"/>
                </a:cxn>
                <a:cxn ang="0">
                  <a:pos x="162" y="54"/>
                </a:cxn>
                <a:cxn ang="0">
                  <a:pos x="190" y="59"/>
                </a:cxn>
                <a:cxn ang="0">
                  <a:pos x="216" y="69"/>
                </a:cxn>
                <a:cxn ang="0">
                  <a:pos x="238" y="86"/>
                </a:cxn>
                <a:cxn ang="0">
                  <a:pos x="255" y="108"/>
                </a:cxn>
                <a:cxn ang="0">
                  <a:pos x="265" y="134"/>
                </a:cxn>
                <a:cxn ang="0">
                  <a:pos x="270" y="162"/>
                </a:cxn>
                <a:cxn ang="0">
                  <a:pos x="265" y="192"/>
                </a:cxn>
                <a:cxn ang="0">
                  <a:pos x="255" y="218"/>
                </a:cxn>
                <a:cxn ang="0">
                  <a:pos x="238" y="239"/>
                </a:cxn>
                <a:cxn ang="0">
                  <a:pos x="216" y="257"/>
                </a:cxn>
                <a:cxn ang="0">
                  <a:pos x="190" y="267"/>
                </a:cxn>
                <a:cxn ang="0">
                  <a:pos x="162" y="270"/>
                </a:cxn>
              </a:cxnLst>
              <a:rect l="0" t="0" r="r" b="b"/>
              <a:pathLst>
                <a:path w="390" h="392">
                  <a:moveTo>
                    <a:pt x="390" y="342"/>
                  </a:moveTo>
                  <a:lnTo>
                    <a:pt x="298" y="251"/>
                  </a:lnTo>
                  <a:lnTo>
                    <a:pt x="312" y="224"/>
                  </a:lnTo>
                  <a:lnTo>
                    <a:pt x="321" y="194"/>
                  </a:lnTo>
                  <a:lnTo>
                    <a:pt x="324" y="162"/>
                  </a:lnTo>
                  <a:lnTo>
                    <a:pt x="319" y="126"/>
                  </a:lnTo>
                  <a:lnTo>
                    <a:pt x="307" y="92"/>
                  </a:lnTo>
                  <a:lnTo>
                    <a:pt x="288" y="62"/>
                  </a:lnTo>
                  <a:lnTo>
                    <a:pt x="262" y="36"/>
                  </a:lnTo>
                  <a:lnTo>
                    <a:pt x="232" y="17"/>
                  </a:lnTo>
                  <a:lnTo>
                    <a:pt x="199" y="5"/>
                  </a:lnTo>
                  <a:lnTo>
                    <a:pt x="162" y="0"/>
                  </a:lnTo>
                  <a:lnTo>
                    <a:pt x="124" y="5"/>
                  </a:lnTo>
                  <a:lnTo>
                    <a:pt x="90" y="17"/>
                  </a:lnTo>
                  <a:lnTo>
                    <a:pt x="60" y="36"/>
                  </a:lnTo>
                  <a:lnTo>
                    <a:pt x="34" y="62"/>
                  </a:lnTo>
                  <a:lnTo>
                    <a:pt x="16" y="92"/>
                  </a:lnTo>
                  <a:lnTo>
                    <a:pt x="4" y="126"/>
                  </a:lnTo>
                  <a:lnTo>
                    <a:pt x="0" y="162"/>
                  </a:lnTo>
                  <a:lnTo>
                    <a:pt x="4" y="200"/>
                  </a:lnTo>
                  <a:lnTo>
                    <a:pt x="16" y="234"/>
                  </a:lnTo>
                  <a:lnTo>
                    <a:pt x="34" y="264"/>
                  </a:lnTo>
                  <a:lnTo>
                    <a:pt x="60" y="290"/>
                  </a:lnTo>
                  <a:lnTo>
                    <a:pt x="90" y="308"/>
                  </a:lnTo>
                  <a:lnTo>
                    <a:pt x="124" y="321"/>
                  </a:lnTo>
                  <a:lnTo>
                    <a:pt x="162" y="324"/>
                  </a:lnTo>
                  <a:lnTo>
                    <a:pt x="193" y="321"/>
                  </a:lnTo>
                  <a:lnTo>
                    <a:pt x="222" y="314"/>
                  </a:lnTo>
                  <a:lnTo>
                    <a:pt x="249" y="299"/>
                  </a:lnTo>
                  <a:lnTo>
                    <a:pt x="342" y="392"/>
                  </a:lnTo>
                  <a:lnTo>
                    <a:pt x="390" y="342"/>
                  </a:lnTo>
                  <a:close/>
                  <a:moveTo>
                    <a:pt x="162" y="270"/>
                  </a:moveTo>
                  <a:lnTo>
                    <a:pt x="133" y="267"/>
                  </a:lnTo>
                  <a:lnTo>
                    <a:pt x="106" y="257"/>
                  </a:lnTo>
                  <a:lnTo>
                    <a:pt x="85" y="239"/>
                  </a:lnTo>
                  <a:lnTo>
                    <a:pt x="69" y="218"/>
                  </a:lnTo>
                  <a:lnTo>
                    <a:pt x="57" y="192"/>
                  </a:lnTo>
                  <a:lnTo>
                    <a:pt x="54" y="162"/>
                  </a:lnTo>
                  <a:lnTo>
                    <a:pt x="57" y="134"/>
                  </a:lnTo>
                  <a:lnTo>
                    <a:pt x="69" y="108"/>
                  </a:lnTo>
                  <a:lnTo>
                    <a:pt x="85" y="86"/>
                  </a:lnTo>
                  <a:lnTo>
                    <a:pt x="106" y="69"/>
                  </a:lnTo>
                  <a:lnTo>
                    <a:pt x="133" y="59"/>
                  </a:lnTo>
                  <a:lnTo>
                    <a:pt x="162" y="54"/>
                  </a:lnTo>
                  <a:lnTo>
                    <a:pt x="190" y="59"/>
                  </a:lnTo>
                  <a:lnTo>
                    <a:pt x="216" y="69"/>
                  </a:lnTo>
                  <a:lnTo>
                    <a:pt x="238" y="86"/>
                  </a:lnTo>
                  <a:lnTo>
                    <a:pt x="255" y="108"/>
                  </a:lnTo>
                  <a:lnTo>
                    <a:pt x="265" y="134"/>
                  </a:lnTo>
                  <a:lnTo>
                    <a:pt x="270" y="162"/>
                  </a:lnTo>
                  <a:lnTo>
                    <a:pt x="265" y="192"/>
                  </a:lnTo>
                  <a:lnTo>
                    <a:pt x="255" y="218"/>
                  </a:lnTo>
                  <a:lnTo>
                    <a:pt x="238" y="239"/>
                  </a:lnTo>
                  <a:lnTo>
                    <a:pt x="216" y="257"/>
                  </a:lnTo>
                  <a:lnTo>
                    <a:pt x="190" y="267"/>
                  </a:lnTo>
                  <a:lnTo>
                    <a:pt x="162" y="270"/>
                  </a:lnTo>
                  <a:close/>
                </a:path>
              </a:pathLst>
            </a:custGeom>
            <a:grpFill/>
            <a:ln w="0">
              <a:noFill/>
              <a:prstDash val="solid"/>
              <a:round/>
              <a:headEnd/>
              <a:tailEnd/>
            </a:ln>
            <a:effectLst/>
          </p:spPr>
          <p:txBody>
            <a:bodyPr/>
            <a:lstStyle/>
            <a:p>
              <a:endParaRPr lang="en-US"/>
            </a:p>
          </p:txBody>
        </p:sp>
      </p:grpSp>
      <p:sp>
        <p:nvSpPr>
          <p:cNvPr id="4" name="Date Placeholder 3"/>
          <p:cNvSpPr>
            <a:spLocks noGrp="1"/>
          </p:cNvSpPr>
          <p:nvPr>
            <p:ph type="dt" sz="half" idx="10"/>
          </p:nvPr>
        </p:nvSpPr>
        <p:spPr>
          <a:xfrm>
            <a:off x="79248" y="6528816"/>
            <a:ext cx="2133600" cy="273685"/>
          </a:xfrm>
        </p:spPr>
        <p:txBody>
          <a:bodyPr/>
          <a:lstStyle>
            <a:lvl1pPr>
              <a:defRPr>
                <a:solidFill>
                  <a:srgbClr val="FFFFFF"/>
                </a:solidFill>
              </a:defRPr>
            </a:lvl1pPr>
          </a:lstStyle>
          <a:p>
            <a:fld id="{FFC64BEA-E8CB-43CA-AE49-C75B521B7566}" type="datetime1">
              <a:rPr lang="en-US" smtClean="0"/>
              <a:t>2/2/2021</a:t>
            </a:fld>
            <a:endParaRPr lang="en-US"/>
          </a:p>
        </p:txBody>
      </p:sp>
      <p:sp>
        <p:nvSpPr>
          <p:cNvPr id="5" name="Footer Placeholder 4"/>
          <p:cNvSpPr>
            <a:spLocks noGrp="1"/>
          </p:cNvSpPr>
          <p:nvPr>
            <p:ph type="ftr" sz="quarter" idx="11"/>
          </p:nvPr>
        </p:nvSpPr>
        <p:spPr>
          <a:xfrm>
            <a:off x="3959352" y="6492240"/>
            <a:ext cx="4422648" cy="273685"/>
          </a:xfrm>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a:xfrm>
            <a:off x="8534400" y="6492240"/>
            <a:ext cx="530352" cy="273685"/>
          </a:xfrm>
        </p:spPr>
        <p:txBody>
          <a:bodyPr/>
          <a:lstStyle>
            <a:lvl1pPr>
              <a:defRPr>
                <a:solidFill>
                  <a:srgbClr val="FFFFFF"/>
                </a:solidFill>
              </a:defRPr>
            </a:lvl1pPr>
          </a:lstStyle>
          <a:p>
            <a:fld id="{C70C3D7A-A6A3-4CC6-9AE1-830D4B44442C}" type="slidenum">
              <a:rPr lang="en-US" smtClean="0"/>
              <a:t>‹#›</a:t>
            </a:fld>
            <a:endParaRPr lang="en-US"/>
          </a:p>
        </p:txBody>
      </p:sp>
      <p:sp>
        <p:nvSpPr>
          <p:cNvPr id="3" name="Subtitle 2"/>
          <p:cNvSpPr>
            <a:spLocks noGrp="1"/>
          </p:cNvSpPr>
          <p:nvPr>
            <p:ph type="subTitle" idx="1"/>
          </p:nvPr>
        </p:nvSpPr>
        <p:spPr bwMode="black">
          <a:xfrm>
            <a:off x="1600200" y="5916168"/>
            <a:ext cx="5897880" cy="609600"/>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70" name="Title 469"/>
          <p:cNvSpPr>
            <a:spLocks noGrp="1"/>
          </p:cNvSpPr>
          <p:nvPr>
            <p:ph type="title"/>
          </p:nvPr>
        </p:nvSpPr>
        <p:spPr>
          <a:xfrm>
            <a:off x="685800" y="4773168"/>
            <a:ext cx="7772400" cy="1195552"/>
          </a:xfrm>
        </p:spPr>
        <p:txBody>
          <a:bodyPr/>
          <a:lstStyle>
            <a:lvl1pPr algn="ctr">
              <a:defRPr>
                <a:solidFill>
                  <a:schemeClr val="tx1"/>
                </a:solidFill>
                <a:effectLst/>
              </a:defRPr>
            </a:lvl1pPr>
          </a:lstStyle>
          <a:p>
            <a:r>
              <a:rPr lang="en-US" smtClean="0"/>
              <a:t>Click to edit Master title style</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3C9B2E-963A-4569-96B0-6AC482908DE9}"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C3D7A-A6A3-4CC6-9AE1-830D4B44442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828800"/>
            <a:ext cx="77724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65048" y="6400800"/>
            <a:ext cx="2133600" cy="365125"/>
          </a:xfrm>
        </p:spPr>
        <p:txBody>
          <a:bodyPr/>
          <a:lstStyle/>
          <a:p>
            <a:fld id="{09EA9DAB-8B59-440E-B075-A81B281CBBD3}" type="datetime1">
              <a:rPr lang="en-US" smtClean="0"/>
              <a:t>2/2/2021</a:t>
            </a:fld>
            <a:endParaRPr lang="en-US"/>
          </a:p>
        </p:txBody>
      </p:sp>
      <p:sp>
        <p:nvSpPr>
          <p:cNvPr id="5" name="Footer Placeholder 4"/>
          <p:cNvSpPr>
            <a:spLocks noGrp="1"/>
          </p:cNvSpPr>
          <p:nvPr>
            <p:ph type="ftr" sz="quarter" idx="11"/>
          </p:nvPr>
        </p:nvSpPr>
        <p:spPr>
          <a:xfrm>
            <a:off x="3124200" y="6400800"/>
            <a:ext cx="2895600" cy="365125"/>
          </a:xfrm>
        </p:spPr>
        <p:txBody>
          <a:bodyPr/>
          <a:lstStyle/>
          <a:p>
            <a:endParaRPr lang="en-US"/>
          </a:p>
        </p:txBody>
      </p:sp>
      <p:sp>
        <p:nvSpPr>
          <p:cNvPr id="6" name="Slide Number Placeholder 5"/>
          <p:cNvSpPr>
            <a:spLocks noGrp="1"/>
          </p:cNvSpPr>
          <p:nvPr>
            <p:ph type="sldNum" sz="quarter" idx="12"/>
          </p:nvPr>
        </p:nvSpPr>
        <p:spPr>
          <a:xfrm>
            <a:off x="6248400" y="6400800"/>
            <a:ext cx="2133600" cy="365125"/>
          </a:xfrm>
        </p:spPr>
        <p:txBody>
          <a:bodyPr/>
          <a:lstStyle/>
          <a:p>
            <a:fld id="{C70C3D7A-A6A3-4CC6-9AE1-830D4B44442C}" type="slidenum">
              <a:rPr lang="en-US" smtClean="0"/>
              <a:t>‹#›</a:t>
            </a:fld>
            <a:endParaRPr lang="en-US"/>
          </a:p>
        </p:txBody>
      </p:sp>
      <p:grpSp>
        <p:nvGrpSpPr>
          <p:cNvPr id="34" name="Group 33"/>
          <p:cNvGrpSpPr/>
          <p:nvPr/>
        </p:nvGrpSpPr>
        <p:grpSpPr bwMode="gray">
          <a:xfrm>
            <a:off x="7690104" y="3502152"/>
            <a:ext cx="640080" cy="118872"/>
            <a:chOff x="8147304" y="2587752"/>
            <a:chExt cx="640080" cy="118872"/>
          </a:xfrm>
        </p:grpSpPr>
        <p:sp>
          <p:nvSpPr>
            <p:cNvPr id="35" name="Rectangle 34"/>
            <p:cNvSpPr/>
            <p:nvPr userDrawn="1"/>
          </p:nvSpPr>
          <p:spPr bwMode="gray">
            <a:xfrm>
              <a:off x="8147304" y="2587752"/>
              <a:ext cx="118872" cy="118872"/>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bwMode="gray">
            <a:xfrm>
              <a:off x="8412480" y="2587752"/>
              <a:ext cx="118872" cy="118872"/>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bwMode="gray">
            <a:xfrm>
              <a:off x="8668512" y="2587752"/>
              <a:ext cx="118872" cy="118872"/>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bwMode="gray">
          <a:xfrm>
            <a:off x="685800" y="3352800"/>
            <a:ext cx="7772400" cy="1645920"/>
          </a:xfrm>
        </p:spPr>
        <p:txBody>
          <a:bodyPr anchor="t">
            <a:normAutofit/>
          </a:bodyPr>
          <a:lstStyle>
            <a:lvl1pPr algn="ctr">
              <a:defRPr sz="44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19072"/>
            <a:ext cx="4038600" cy="4416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1520" y="1719072"/>
            <a:ext cx="4038600" cy="4416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635E0E-9866-461C-8B7F-E5537691355B}" type="datetime1">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C3D7A-A6A3-4CC6-9AE1-830D4B44442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2272" y="1524000"/>
            <a:ext cx="3867912" cy="63976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2272" y="2191512"/>
            <a:ext cx="38679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6488" y="1524000"/>
            <a:ext cx="3867912" cy="63976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6488" y="2191512"/>
            <a:ext cx="38679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8848" y="6400800"/>
            <a:ext cx="2133600" cy="365125"/>
          </a:xfrm>
        </p:spPr>
        <p:txBody>
          <a:bodyPr/>
          <a:lstStyle/>
          <a:p>
            <a:fld id="{B9947356-427A-4516-9FE9-127667DE35AE}" type="datetime1">
              <a:rPr lang="en-US" smtClean="0"/>
              <a:t>2/2/2021</a:t>
            </a:fld>
            <a:endParaRPr lang="en-US"/>
          </a:p>
        </p:txBody>
      </p:sp>
      <p:sp>
        <p:nvSpPr>
          <p:cNvPr id="8" name="Footer Placeholder 7"/>
          <p:cNvSpPr>
            <a:spLocks noGrp="1"/>
          </p:cNvSpPr>
          <p:nvPr>
            <p:ph type="ftr" sz="quarter" idx="11"/>
          </p:nvPr>
        </p:nvSpPr>
        <p:spPr>
          <a:xfrm>
            <a:off x="3200400" y="6400800"/>
            <a:ext cx="2895600" cy="365125"/>
          </a:xfrm>
        </p:spPr>
        <p:txBody>
          <a:bodyPr/>
          <a:lstStyle/>
          <a:p>
            <a:endParaRPr lang="en-US"/>
          </a:p>
        </p:txBody>
      </p:sp>
      <p:sp>
        <p:nvSpPr>
          <p:cNvPr id="9" name="Slide Number Placeholder 8"/>
          <p:cNvSpPr>
            <a:spLocks noGrp="1"/>
          </p:cNvSpPr>
          <p:nvPr>
            <p:ph type="sldNum" sz="quarter" idx="12"/>
          </p:nvPr>
        </p:nvSpPr>
        <p:spPr>
          <a:xfrm>
            <a:off x="6400800" y="6400800"/>
            <a:ext cx="2133600" cy="365125"/>
          </a:xfrm>
        </p:spPr>
        <p:txBody>
          <a:bodyPr/>
          <a:lstStyle/>
          <a:p>
            <a:fld id="{C70C3D7A-A6A3-4CC6-9AE1-830D4B44442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5398C-42A9-4D04-8A69-16752A2B6FAF}" type="datetime1">
              <a:rPr lang="en-US" smtClean="0"/>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0C3D7A-A6A3-4CC6-9AE1-830D4B44442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A635E0E-9866-461C-8B7F-E5537691355B}" type="datetime1">
              <a:rPr lang="en-US" smtClean="0"/>
              <a:t>2/2/2021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0C3D7A-A6A3-4CC6-9AE1-830D4B44442C}" type="slidenum">
              <a:rPr lang="en-US" smtClean="0"/>
              <a:t>‹#›</a:t>
            </a:fld>
            <a:endParaRPr lang="en-US"/>
          </a:p>
        </p:txBody>
      </p:sp>
    </p:spTree>
    <p:extLst>
      <p:ext uri="{BB962C8B-B14F-4D97-AF65-F5344CB8AC3E}">
        <p14:creationId xmlns:p14="http://schemas.microsoft.com/office/powerpoint/2010/main" val="14609901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41ECB1-1E56-4FC4-89EE-356633023263}" type="datetime1">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0C3D7A-A6A3-4CC6-9AE1-830D4B44442C}"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0690" y="1691640"/>
            <a:ext cx="5706110" cy="45537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91640"/>
            <a:ext cx="2414016" cy="45628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B5FF3B-EF37-44A9-84F9-7235DAF87260}" type="datetime1">
              <a:rPr lang="en-US" smtClean="0"/>
              <a:t>2/2/2021</a:t>
            </a:fld>
            <a:endParaRPr lang="en-US"/>
          </a:p>
        </p:txBody>
      </p:sp>
      <p:sp>
        <p:nvSpPr>
          <p:cNvPr id="6" name="Footer Placeholder 5"/>
          <p:cNvSpPr>
            <a:spLocks noGrp="1"/>
          </p:cNvSpPr>
          <p:nvPr>
            <p:ph type="ftr" sz="quarter" idx="11"/>
          </p:nvPr>
        </p:nvSpPr>
        <p:spPr>
          <a:xfrm>
            <a:off x="3048000" y="6400800"/>
            <a:ext cx="2895600" cy="365125"/>
          </a:xfrm>
        </p:spPr>
        <p:txBody>
          <a:bodyPr/>
          <a:lstStyle/>
          <a:p>
            <a:endParaRPr lang="en-US"/>
          </a:p>
        </p:txBody>
      </p:sp>
      <p:sp>
        <p:nvSpPr>
          <p:cNvPr id="7" name="Slide Number Placeholder 6"/>
          <p:cNvSpPr>
            <a:spLocks noGrp="1"/>
          </p:cNvSpPr>
          <p:nvPr>
            <p:ph type="sldNum" sz="quarter" idx="12"/>
          </p:nvPr>
        </p:nvSpPr>
        <p:spPr>
          <a:xfrm>
            <a:off x="6553200" y="6400800"/>
            <a:ext cx="2133600" cy="365125"/>
          </a:xfrm>
        </p:spPr>
        <p:txBody>
          <a:bodyPr/>
          <a:lstStyle/>
          <a:p>
            <a:fld id="{C70C3D7A-A6A3-4CC6-9AE1-830D4B44442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896112" y="1801368"/>
            <a:ext cx="7790688" cy="36758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05256" y="5541264"/>
            <a:ext cx="7818120" cy="70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25589-9346-4F8C-8F61-2EFF0C5BDC2C}" type="datetime1">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C3D7A-A6A3-4CC6-9AE1-830D4B44442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1600200"/>
            <a:ext cx="7616952"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62000" y="6400800"/>
            <a:ext cx="2133600" cy="365125"/>
          </a:xfrm>
        </p:spPr>
        <p:txBody>
          <a:bodyPr/>
          <a:lstStyle/>
          <a:p>
            <a:fld id="{9744C0EA-1FBD-4695-AF5A-3F592353C083}" type="datetime1">
              <a:rPr lang="en-US" smtClean="0"/>
              <a:t>2/2/2021</a:t>
            </a:fld>
            <a:endParaRPr lang="en-US"/>
          </a:p>
        </p:txBody>
      </p:sp>
      <p:sp>
        <p:nvSpPr>
          <p:cNvPr id="5" name="Footer Placeholder 4"/>
          <p:cNvSpPr>
            <a:spLocks noGrp="1"/>
          </p:cNvSpPr>
          <p:nvPr>
            <p:ph type="ftr" sz="quarter" idx="11"/>
          </p:nvPr>
        </p:nvSpPr>
        <p:spPr>
          <a:xfrm>
            <a:off x="3121152" y="6400800"/>
            <a:ext cx="2895600" cy="365125"/>
          </a:xfrm>
        </p:spPr>
        <p:txBody>
          <a:bodyPr/>
          <a:lstStyle/>
          <a:p>
            <a:endParaRPr lang="en-US"/>
          </a:p>
        </p:txBody>
      </p:sp>
      <p:sp>
        <p:nvSpPr>
          <p:cNvPr id="6" name="Slide Number Placeholder 5"/>
          <p:cNvSpPr>
            <a:spLocks noGrp="1"/>
          </p:cNvSpPr>
          <p:nvPr>
            <p:ph type="sldNum" sz="quarter" idx="12"/>
          </p:nvPr>
        </p:nvSpPr>
        <p:spPr>
          <a:xfrm>
            <a:off x="6245352" y="6400800"/>
            <a:ext cx="2133600" cy="365125"/>
          </a:xfrm>
        </p:spPr>
        <p:txBody>
          <a:bodyPr/>
          <a:lstStyle/>
          <a:p>
            <a:fld id="{C70C3D7A-A6A3-4CC6-9AE1-830D4B44442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47472" y="457200"/>
            <a:ext cx="6291072" cy="5468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1" name="Group 10"/>
          <p:cNvGrpSpPr/>
          <p:nvPr/>
        </p:nvGrpSpPr>
        <p:grpSpPr bwMode="invGray">
          <a:xfrm rot="5400000">
            <a:off x="7962938" y="5539777"/>
            <a:ext cx="356616" cy="2005509"/>
            <a:chOff x="702662" y="-3778"/>
            <a:chExt cx="340408" cy="1581912"/>
          </a:xfrm>
        </p:grpSpPr>
        <p:cxnSp>
          <p:nvCxnSpPr>
            <p:cNvPr id="12" name="Straight Connector 11"/>
            <p:cNvCxnSpPr/>
            <p:nvPr userDrawn="1"/>
          </p:nvCxnSpPr>
          <p:spPr bwMode="invGray">
            <a:xfrm rot="5400000">
              <a:off x="-87500" y="786384"/>
              <a:ext cx="1581912" cy="1588"/>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invGray">
            <a:xfrm rot="5400000">
              <a:off x="251320" y="786384"/>
              <a:ext cx="1581912" cy="1588"/>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invGray">
            <a:xfrm rot="5400000">
              <a:off x="-49256" y="786384"/>
              <a:ext cx="1581912" cy="1588"/>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invGray">
            <a:xfrm rot="5400000">
              <a:off x="-11011" y="786384"/>
              <a:ext cx="1581912" cy="1588"/>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invGray">
            <a:xfrm rot="5400000">
              <a:off x="27235" y="786384"/>
              <a:ext cx="1581912" cy="1588"/>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invGray">
            <a:xfrm rot="5400000">
              <a:off x="65479" y="786384"/>
              <a:ext cx="1581912" cy="1588"/>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invGray">
            <a:xfrm rot="5400000">
              <a:off x="103724" y="786384"/>
              <a:ext cx="1581912" cy="1588"/>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invGray">
            <a:xfrm rot="5400000">
              <a:off x="141968" y="786384"/>
              <a:ext cx="1581912" cy="1588"/>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invGray">
            <a:xfrm rot="5400000">
              <a:off x="180214" y="786384"/>
              <a:ext cx="1581912" cy="1588"/>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invGray">
            <a:xfrm rot="5400000">
              <a:off x="218458" y="786384"/>
              <a:ext cx="1581912" cy="1588"/>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bwMode="invGray">
          <a:xfrm rot="5400000">
            <a:off x="3392340" y="2596980"/>
            <a:ext cx="356616" cy="7141296"/>
            <a:chOff x="702662" y="-3778"/>
            <a:chExt cx="340408" cy="1581912"/>
          </a:xfrm>
        </p:grpSpPr>
        <p:cxnSp>
          <p:nvCxnSpPr>
            <p:cNvPr id="23" name="Straight Connector 22"/>
            <p:cNvCxnSpPr/>
            <p:nvPr userDrawn="1"/>
          </p:nvCxnSpPr>
          <p:spPr bwMode="invGray">
            <a:xfrm rot="5400000">
              <a:off x="-87500" y="786384"/>
              <a:ext cx="1581912" cy="1588"/>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invGray">
            <a:xfrm rot="5400000">
              <a:off x="251320" y="786384"/>
              <a:ext cx="1581912" cy="1588"/>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invGray">
            <a:xfrm rot="5400000">
              <a:off x="-49256" y="786384"/>
              <a:ext cx="1581912" cy="1588"/>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invGray">
            <a:xfrm rot="5400000">
              <a:off x="-11011" y="786384"/>
              <a:ext cx="1581912" cy="1588"/>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invGray">
            <a:xfrm rot="5400000">
              <a:off x="27235" y="786384"/>
              <a:ext cx="1581912" cy="1588"/>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invGray">
            <a:xfrm rot="5400000">
              <a:off x="65479" y="786384"/>
              <a:ext cx="1581912" cy="1588"/>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invGray">
            <a:xfrm rot="5400000">
              <a:off x="103724" y="786384"/>
              <a:ext cx="1581912" cy="1588"/>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invGray">
            <a:xfrm rot="5400000">
              <a:off x="141968" y="786384"/>
              <a:ext cx="1581912" cy="1588"/>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invGray">
            <a:xfrm rot="5400000">
              <a:off x="180214" y="786384"/>
              <a:ext cx="1581912" cy="1588"/>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invGray">
            <a:xfrm rot="5400000">
              <a:off x="218458" y="786384"/>
              <a:ext cx="1581912" cy="1588"/>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7178040" y="384048"/>
            <a:ext cx="1746504" cy="5550408"/>
          </a:xfrm>
        </p:spPr>
        <p:txBody>
          <a:bodyPr vert="eaVert"/>
          <a:lstStyle/>
          <a:p>
            <a:r>
              <a:rPr lang="en-US" smtClean="0"/>
              <a:t>Click to edit Master title style</a:t>
            </a:r>
            <a:endParaRPr lang="en-US"/>
          </a:p>
        </p:txBody>
      </p:sp>
      <p:sp>
        <p:nvSpPr>
          <p:cNvPr id="4" name="Date Placeholder 3"/>
          <p:cNvSpPr>
            <a:spLocks noGrp="1"/>
          </p:cNvSpPr>
          <p:nvPr>
            <p:ph type="dt" sz="half" idx="10"/>
          </p:nvPr>
        </p:nvSpPr>
        <p:spPr>
          <a:xfrm>
            <a:off x="384048" y="6400800"/>
            <a:ext cx="2133600" cy="365125"/>
          </a:xfrm>
        </p:spPr>
        <p:txBody>
          <a:bodyPr/>
          <a:lstStyle/>
          <a:p>
            <a:fld id="{AD15737E-21F0-4E30-B4B9-6CD27630F6D9}" type="datetime1">
              <a:rPr lang="en-US" smtClean="0"/>
              <a:t>2/2/2021</a:t>
            </a:fld>
            <a:endParaRPr lang="en-US"/>
          </a:p>
        </p:txBody>
      </p:sp>
      <p:sp>
        <p:nvSpPr>
          <p:cNvPr id="5" name="Footer Placeholder 4"/>
          <p:cNvSpPr>
            <a:spLocks noGrp="1"/>
          </p:cNvSpPr>
          <p:nvPr>
            <p:ph type="ftr" sz="quarter" idx="11"/>
          </p:nvPr>
        </p:nvSpPr>
        <p:spPr>
          <a:xfrm>
            <a:off x="2743200" y="6400800"/>
            <a:ext cx="3584448" cy="365125"/>
          </a:xfrm>
        </p:spPr>
        <p:txBody>
          <a:bodyPr/>
          <a:lstStyle/>
          <a:p>
            <a:endParaRPr lang="en-US"/>
          </a:p>
        </p:txBody>
      </p:sp>
      <p:sp>
        <p:nvSpPr>
          <p:cNvPr id="6" name="Slide Number Placeholder 5"/>
          <p:cNvSpPr>
            <a:spLocks noGrp="1"/>
          </p:cNvSpPr>
          <p:nvPr>
            <p:ph type="sldNum" sz="quarter" idx="12"/>
          </p:nvPr>
        </p:nvSpPr>
        <p:spPr>
          <a:xfrm>
            <a:off x="8017232" y="6400800"/>
            <a:ext cx="914400" cy="365125"/>
          </a:xfrm>
        </p:spPr>
        <p:txBody>
          <a:bodyPr/>
          <a:lstStyle/>
          <a:p>
            <a:fld id="{C70C3D7A-A6A3-4CC6-9AE1-830D4B44442C}" type="slidenum">
              <a:rPr lang="en-US" smtClean="0"/>
              <a:t>‹#›</a:t>
            </a:fld>
            <a:endParaRPr lang="en-US"/>
          </a:p>
        </p:txBody>
      </p:sp>
      <p:grpSp>
        <p:nvGrpSpPr>
          <p:cNvPr id="33" name="Group 1666"/>
          <p:cNvGrpSpPr/>
          <p:nvPr/>
        </p:nvGrpSpPr>
        <p:grpSpPr>
          <a:xfrm>
            <a:off x="0" y="6429506"/>
            <a:ext cx="5119520" cy="428487"/>
            <a:chOff x="0" y="6124848"/>
            <a:chExt cx="5119520" cy="733425"/>
          </a:xfrm>
        </p:grpSpPr>
        <p:sp>
          <p:nvSpPr>
            <p:cNvPr id="34" name="Freeform 33"/>
            <p:cNvSpPr/>
            <p:nvPr/>
          </p:nvSpPr>
          <p:spPr>
            <a:xfrm>
              <a:off x="1928" y="6126480"/>
              <a:ext cx="5117592" cy="731520"/>
            </a:xfrm>
            <a:custGeom>
              <a:avLst/>
              <a:gdLst>
                <a:gd name="connsiteX0" fmla="*/ 0 w 2352675"/>
                <a:gd name="connsiteY0" fmla="*/ 0 h 361950"/>
                <a:gd name="connsiteX1" fmla="*/ 0 w 2352675"/>
                <a:gd name="connsiteY1" fmla="*/ 361950 h 361950"/>
                <a:gd name="connsiteX2" fmla="*/ 2352675 w 2352675"/>
                <a:gd name="connsiteY2" fmla="*/ 361950 h 361950"/>
                <a:gd name="connsiteX3" fmla="*/ 0 w 2352675"/>
                <a:gd name="connsiteY3" fmla="*/ 0 h 361950"/>
              </a:gdLst>
              <a:ahLst/>
              <a:cxnLst>
                <a:cxn ang="0">
                  <a:pos x="connsiteX0" y="connsiteY0"/>
                </a:cxn>
                <a:cxn ang="0">
                  <a:pos x="connsiteX1" y="connsiteY1"/>
                </a:cxn>
                <a:cxn ang="0">
                  <a:pos x="connsiteX2" y="connsiteY2"/>
                </a:cxn>
                <a:cxn ang="0">
                  <a:pos x="connsiteX3" y="connsiteY3"/>
                </a:cxn>
              </a:cxnLst>
              <a:rect l="l" t="t" r="r" b="b"/>
              <a:pathLst>
                <a:path w="2352675" h="361950">
                  <a:moveTo>
                    <a:pt x="0" y="0"/>
                  </a:moveTo>
                  <a:lnTo>
                    <a:pt x="0" y="361950"/>
                  </a:lnTo>
                  <a:lnTo>
                    <a:pt x="2352675" y="361950"/>
                  </a:lnTo>
                  <a:lnTo>
                    <a:pt x="0" y="0"/>
                  </a:lnTo>
                  <a:close/>
                </a:path>
              </a:pathLst>
            </a:cu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6124848"/>
              <a:ext cx="3595169" cy="733425"/>
            </a:xfrm>
            <a:custGeom>
              <a:avLst/>
              <a:gdLst>
                <a:gd name="connsiteX0" fmla="*/ 0 w 2352675"/>
                <a:gd name="connsiteY0" fmla="*/ 0 h 361950"/>
                <a:gd name="connsiteX1" fmla="*/ 0 w 2352675"/>
                <a:gd name="connsiteY1" fmla="*/ 361950 h 361950"/>
                <a:gd name="connsiteX2" fmla="*/ 2352675 w 2352675"/>
                <a:gd name="connsiteY2" fmla="*/ 361950 h 361950"/>
                <a:gd name="connsiteX3" fmla="*/ 0 w 2352675"/>
                <a:gd name="connsiteY3" fmla="*/ 0 h 361950"/>
              </a:gdLst>
              <a:ahLst/>
              <a:cxnLst>
                <a:cxn ang="0">
                  <a:pos x="connsiteX0" y="connsiteY0"/>
                </a:cxn>
                <a:cxn ang="0">
                  <a:pos x="connsiteX1" y="connsiteY1"/>
                </a:cxn>
                <a:cxn ang="0">
                  <a:pos x="connsiteX2" y="connsiteY2"/>
                </a:cxn>
                <a:cxn ang="0">
                  <a:pos x="connsiteX3" y="connsiteY3"/>
                </a:cxn>
              </a:cxnLst>
              <a:rect l="l" t="t" r="r" b="b"/>
              <a:pathLst>
                <a:path w="2352675" h="361950">
                  <a:moveTo>
                    <a:pt x="0" y="0"/>
                  </a:moveTo>
                  <a:lnTo>
                    <a:pt x="0" y="361950"/>
                  </a:lnTo>
                  <a:lnTo>
                    <a:pt x="2352675" y="36195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2735796" y="0"/>
            <a:ext cx="6408204" cy="409146"/>
            <a:chOff x="2735796" y="0"/>
            <a:chExt cx="6408204" cy="409146"/>
          </a:xfrm>
        </p:grpSpPr>
        <p:sp>
          <p:nvSpPr>
            <p:cNvPr id="37" name="Freeform 36"/>
            <p:cNvSpPr/>
            <p:nvPr userDrawn="1"/>
          </p:nvSpPr>
          <p:spPr>
            <a:xfrm flipH="1" flipV="1">
              <a:off x="2735796" y="151"/>
              <a:ext cx="6408204" cy="408995"/>
            </a:xfrm>
            <a:custGeom>
              <a:avLst/>
              <a:gdLst>
                <a:gd name="connsiteX0" fmla="*/ 0 w 2352675"/>
                <a:gd name="connsiteY0" fmla="*/ 0 h 361950"/>
                <a:gd name="connsiteX1" fmla="*/ 0 w 2352675"/>
                <a:gd name="connsiteY1" fmla="*/ 361950 h 361950"/>
                <a:gd name="connsiteX2" fmla="*/ 2352675 w 2352675"/>
                <a:gd name="connsiteY2" fmla="*/ 361950 h 361950"/>
                <a:gd name="connsiteX3" fmla="*/ 0 w 2352675"/>
                <a:gd name="connsiteY3" fmla="*/ 0 h 361950"/>
              </a:gdLst>
              <a:ahLst/>
              <a:cxnLst>
                <a:cxn ang="0">
                  <a:pos x="connsiteX0" y="connsiteY0"/>
                </a:cxn>
                <a:cxn ang="0">
                  <a:pos x="connsiteX1" y="connsiteY1"/>
                </a:cxn>
                <a:cxn ang="0">
                  <a:pos x="connsiteX2" y="connsiteY2"/>
                </a:cxn>
                <a:cxn ang="0">
                  <a:pos x="connsiteX3" y="connsiteY3"/>
                </a:cxn>
              </a:cxnLst>
              <a:rect l="l" t="t" r="r" b="b"/>
              <a:pathLst>
                <a:path w="2352675" h="361950">
                  <a:moveTo>
                    <a:pt x="0" y="0"/>
                  </a:moveTo>
                  <a:lnTo>
                    <a:pt x="0" y="361950"/>
                  </a:lnTo>
                  <a:lnTo>
                    <a:pt x="2352675" y="361950"/>
                  </a:lnTo>
                  <a:lnTo>
                    <a:pt x="0" y="0"/>
                  </a:lnTo>
                  <a:close/>
                </a:path>
              </a:pathLst>
            </a:custGeom>
            <a:solidFill>
              <a:schemeClr val="accent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userDrawn="1"/>
          </p:nvSpPr>
          <p:spPr>
            <a:xfrm flipH="1" flipV="1">
              <a:off x="5548831" y="0"/>
              <a:ext cx="3595169" cy="404641"/>
            </a:xfrm>
            <a:custGeom>
              <a:avLst/>
              <a:gdLst>
                <a:gd name="connsiteX0" fmla="*/ 0 w 2352675"/>
                <a:gd name="connsiteY0" fmla="*/ 0 h 361950"/>
                <a:gd name="connsiteX1" fmla="*/ 0 w 2352675"/>
                <a:gd name="connsiteY1" fmla="*/ 361950 h 361950"/>
                <a:gd name="connsiteX2" fmla="*/ 2352675 w 2352675"/>
                <a:gd name="connsiteY2" fmla="*/ 361950 h 361950"/>
                <a:gd name="connsiteX3" fmla="*/ 0 w 2352675"/>
                <a:gd name="connsiteY3" fmla="*/ 0 h 361950"/>
              </a:gdLst>
              <a:ahLst/>
              <a:cxnLst>
                <a:cxn ang="0">
                  <a:pos x="connsiteX0" y="connsiteY0"/>
                </a:cxn>
                <a:cxn ang="0">
                  <a:pos x="connsiteX1" y="connsiteY1"/>
                </a:cxn>
                <a:cxn ang="0">
                  <a:pos x="connsiteX2" y="connsiteY2"/>
                </a:cxn>
                <a:cxn ang="0">
                  <a:pos x="connsiteX3" y="connsiteY3"/>
                </a:cxn>
              </a:cxnLst>
              <a:rect l="l" t="t" r="r" b="b"/>
              <a:pathLst>
                <a:path w="2352675" h="361950">
                  <a:moveTo>
                    <a:pt x="0" y="0"/>
                  </a:moveTo>
                  <a:lnTo>
                    <a:pt x="0" y="361950"/>
                  </a:lnTo>
                  <a:lnTo>
                    <a:pt x="2352675" y="3619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9947356-427A-4516-9FE9-127667DE35AE}" type="datetime1">
              <a:rPr lang="en-US" smtClean="0"/>
              <a:t>2/2/2021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70C3D7A-A6A3-4CC6-9AE1-830D4B44442C}" type="slidenum">
              <a:rPr lang="en-US" smtClean="0"/>
              <a:t>‹#›</a:t>
            </a:fld>
            <a:endParaRPr lang="en-US"/>
          </a:p>
        </p:txBody>
      </p:sp>
    </p:spTree>
    <p:extLst>
      <p:ext uri="{BB962C8B-B14F-4D97-AF65-F5344CB8AC3E}">
        <p14:creationId xmlns:p14="http://schemas.microsoft.com/office/powerpoint/2010/main" val="492884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E85398C-42A9-4D04-8A69-16752A2B6FAF}" type="datetime1">
              <a:rPr lang="en-US" smtClean="0"/>
              <a:t>2/2/2021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70C3D7A-A6A3-4CC6-9AE1-830D4B44442C}" type="slidenum">
              <a:rPr lang="en-US" smtClean="0"/>
              <a:t>‹#›</a:t>
            </a:fld>
            <a:endParaRPr lang="en-US"/>
          </a:p>
        </p:txBody>
      </p:sp>
    </p:spTree>
    <p:extLst>
      <p:ext uri="{BB962C8B-B14F-4D97-AF65-F5344CB8AC3E}">
        <p14:creationId xmlns:p14="http://schemas.microsoft.com/office/powerpoint/2010/main" val="361449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041ECB1-1E56-4FC4-89EE-356633023263}" type="datetime1">
              <a:rPr lang="en-US" smtClean="0"/>
              <a:t>2/2/2021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70C3D7A-A6A3-4CC6-9AE1-830D4B44442C}" type="slidenum">
              <a:rPr lang="en-US" smtClean="0"/>
              <a:t>‹#›</a:t>
            </a:fld>
            <a:endParaRPr lang="en-US"/>
          </a:p>
        </p:txBody>
      </p:sp>
    </p:spTree>
    <p:extLst>
      <p:ext uri="{BB962C8B-B14F-4D97-AF65-F5344CB8AC3E}">
        <p14:creationId xmlns:p14="http://schemas.microsoft.com/office/powerpoint/2010/main" val="1344670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CB5FF3B-EF37-44A9-84F9-7235DAF87260}" type="datetime1">
              <a:rPr lang="en-US" smtClean="0"/>
              <a:t>2/2/2021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0C3D7A-A6A3-4CC6-9AE1-830D4B44442C}" type="slidenum">
              <a:rPr lang="en-US" smtClean="0"/>
              <a:t>‹#›</a:t>
            </a:fld>
            <a:endParaRPr lang="en-US"/>
          </a:p>
        </p:txBody>
      </p:sp>
    </p:spTree>
    <p:extLst>
      <p:ext uri="{BB962C8B-B14F-4D97-AF65-F5344CB8AC3E}">
        <p14:creationId xmlns:p14="http://schemas.microsoft.com/office/powerpoint/2010/main" val="506657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EA25589-9346-4F8C-8F61-2EFF0C5BDC2C}" type="datetime1">
              <a:rPr lang="en-US" smtClean="0"/>
              <a:t>2/2/2021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0C3D7A-A6A3-4CC6-9AE1-830D4B44442C}" type="slidenum">
              <a:rPr lang="en-US" smtClean="0"/>
              <a:t>‹#›</a:t>
            </a:fld>
            <a:endParaRPr lang="en-US"/>
          </a:p>
        </p:txBody>
      </p:sp>
    </p:spTree>
    <p:extLst>
      <p:ext uri="{BB962C8B-B14F-4D97-AF65-F5344CB8AC3E}">
        <p14:creationId xmlns:p14="http://schemas.microsoft.com/office/powerpoint/2010/main" val="117083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9" name="Freeform 15"/>
          <p:cNvSpPr>
            <a:spLocks/>
          </p:cNvSpPr>
          <p:nvPr/>
        </p:nvSpPr>
        <p:spPr bwMode="gray">
          <a:xfrm>
            <a:off x="-9525" y="344488"/>
            <a:ext cx="8194675" cy="633412"/>
          </a:xfrm>
          <a:custGeom>
            <a:avLst/>
            <a:gdLst>
              <a:gd name="T0" fmla="*/ 0 w 5049"/>
              <a:gd name="T1" fmla="*/ 0 h 1471"/>
              <a:gd name="T2" fmla="*/ 5049 w 5049"/>
              <a:gd name="T3" fmla="*/ 2 h 1471"/>
              <a:gd name="T4" fmla="*/ 5048 w 5049"/>
              <a:gd name="T5" fmla="*/ 1458 h 1471"/>
              <a:gd name="T6" fmla="*/ 0 w 5049"/>
              <a:gd name="T7" fmla="*/ 1471 h 1471"/>
              <a:gd name="T8" fmla="*/ 0 w 5049"/>
              <a:gd name="T9" fmla="*/ 0 h 1471"/>
            </a:gdLst>
            <a:ahLst/>
            <a:cxnLst>
              <a:cxn ang="0">
                <a:pos x="T0" y="T1"/>
              </a:cxn>
              <a:cxn ang="0">
                <a:pos x="T2" y="T3"/>
              </a:cxn>
              <a:cxn ang="0">
                <a:pos x="T4" y="T5"/>
              </a:cxn>
              <a:cxn ang="0">
                <a:pos x="T6" y="T7"/>
              </a:cxn>
              <a:cxn ang="0">
                <a:pos x="T8" y="T9"/>
              </a:cxn>
            </a:cxnLst>
            <a:rect l="0" t="0" r="r" b="b"/>
            <a:pathLst>
              <a:path w="5049" h="1471">
                <a:moveTo>
                  <a:pt x="0" y="0"/>
                </a:moveTo>
                <a:lnTo>
                  <a:pt x="5049" y="2"/>
                </a:lnTo>
                <a:lnTo>
                  <a:pt x="5048" y="1458"/>
                </a:lnTo>
                <a:lnTo>
                  <a:pt x="0" y="1471"/>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lstStyle/>
          <a:p>
            <a:endParaRPr lang="en-US"/>
          </a:p>
        </p:txBody>
      </p:sp>
      <p:grpSp>
        <p:nvGrpSpPr>
          <p:cNvPr id="1040" name="Group 16"/>
          <p:cNvGrpSpPr>
            <a:grpSpLocks/>
          </p:cNvGrpSpPr>
          <p:nvPr/>
        </p:nvGrpSpPr>
        <p:grpSpPr bwMode="auto">
          <a:xfrm>
            <a:off x="8153400" y="0"/>
            <a:ext cx="990600" cy="6858000"/>
            <a:chOff x="5040" y="0"/>
            <a:chExt cx="720" cy="4320"/>
          </a:xfrm>
        </p:grpSpPr>
        <p:sp>
          <p:nvSpPr>
            <p:cNvPr id="1041" name="Rectangle 17"/>
            <p:cNvSpPr>
              <a:spLocks noChangeArrowheads="1"/>
            </p:cNvSpPr>
            <p:nvPr/>
          </p:nvSpPr>
          <p:spPr bwMode="gray">
            <a:xfrm>
              <a:off x="5042" y="0"/>
              <a:ext cx="718" cy="4320"/>
            </a:xfrm>
            <a:prstGeom prst="rect">
              <a:avLst/>
            </a:prstGeom>
            <a:solidFill>
              <a:schemeClr val="folHlink">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Rectangle 18"/>
            <p:cNvSpPr>
              <a:spLocks noChangeArrowheads="1"/>
            </p:cNvSpPr>
            <p:nvPr/>
          </p:nvSpPr>
          <p:spPr bwMode="gray">
            <a:xfrm>
              <a:off x="5040" y="219"/>
              <a:ext cx="720" cy="3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43" name="AutoShape 19"/>
          <p:cNvSpPr>
            <a:spLocks noChangeArrowheads="1"/>
          </p:cNvSpPr>
          <p:nvPr/>
        </p:nvSpPr>
        <p:spPr bwMode="gray">
          <a:xfrm>
            <a:off x="7696200" y="5943600"/>
            <a:ext cx="609600" cy="533400"/>
          </a:xfrm>
          <a:prstGeom prst="hexagon">
            <a:avLst>
              <a:gd name="adj" fmla="val 28571"/>
              <a:gd name="vf" fmla="val 115470"/>
            </a:avLst>
          </a:prstGeom>
          <a:solidFill>
            <a:srgbClr val="5086C2">
              <a:alpha val="35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AutoShape 20"/>
          <p:cNvSpPr>
            <a:spLocks noChangeArrowheads="1"/>
          </p:cNvSpPr>
          <p:nvPr/>
        </p:nvSpPr>
        <p:spPr bwMode="gray">
          <a:xfrm>
            <a:off x="8229600" y="5638800"/>
            <a:ext cx="609600" cy="533400"/>
          </a:xfrm>
          <a:prstGeom prst="hexagon">
            <a:avLst>
              <a:gd name="adj" fmla="val 28571"/>
              <a:gd name="vf" fmla="val 115470"/>
            </a:avLst>
          </a:prstGeom>
          <a:solidFill>
            <a:srgbClr val="5086C2">
              <a:alpha val="35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AutoShape 21"/>
          <p:cNvSpPr>
            <a:spLocks noChangeArrowheads="1"/>
          </p:cNvSpPr>
          <p:nvPr/>
        </p:nvSpPr>
        <p:spPr bwMode="gray">
          <a:xfrm>
            <a:off x="8220075" y="6229350"/>
            <a:ext cx="609600" cy="533400"/>
          </a:xfrm>
          <a:prstGeom prst="hexagon">
            <a:avLst>
              <a:gd name="adj" fmla="val 28571"/>
              <a:gd name="vf" fmla="val 115470"/>
            </a:avLst>
          </a:prstGeom>
          <a:solidFill>
            <a:srgbClr val="5086C2">
              <a:alpha val="35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Grp="1" noChangeArrowheads="1"/>
          </p:cNvSpPr>
          <p:nvPr>
            <p:ph type="body" idx="1"/>
          </p:nvPr>
        </p:nvSpPr>
        <p:spPr bwMode="auto">
          <a:xfrm>
            <a:off x="457200" y="10763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1028" name="Rectangle 4"/>
          <p:cNvSpPr>
            <a:spLocks noGrp="1" noChangeArrowheads="1"/>
          </p:cNvSpPr>
          <p:nvPr>
            <p:ph type="dt" sz="half" idx="2"/>
          </p:nvPr>
        </p:nvSpPr>
        <p:spPr bwMode="auto">
          <a:xfrm>
            <a:off x="457200" y="6519863"/>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A2B30CC6-A36E-4C68-81CB-C57014404F85}" type="datetime1">
              <a:rPr lang="en-US" smtClean="0"/>
              <a:t>2/2/2021</a:t>
            </a:fld>
            <a:endParaRPr lang="en-US"/>
          </a:p>
        </p:txBody>
      </p:sp>
      <p:sp>
        <p:nvSpPr>
          <p:cNvPr id="1029" name="Rectangle 5"/>
          <p:cNvSpPr>
            <a:spLocks noGrp="1" noChangeArrowheads="1"/>
          </p:cNvSpPr>
          <p:nvPr>
            <p:ph type="ftr" sz="quarter" idx="3"/>
          </p:nvPr>
        </p:nvSpPr>
        <p:spPr bwMode="auto">
          <a:xfrm>
            <a:off x="5181600" y="6477000"/>
            <a:ext cx="2895600"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Verdana" pitchFamily="34" charset="0"/>
              </a:defRPr>
            </a:lvl1pPr>
          </a:lstStyle>
          <a:p>
            <a:endParaRPr lang="en-US"/>
          </a:p>
        </p:txBody>
      </p:sp>
      <p:sp>
        <p:nvSpPr>
          <p:cNvPr id="1030" name="Rectangle 6"/>
          <p:cNvSpPr>
            <a:spLocks noGrp="1" noChangeArrowheads="1"/>
          </p:cNvSpPr>
          <p:nvPr>
            <p:ph type="sldNum" sz="quarter" idx="4"/>
          </p:nvPr>
        </p:nvSpPr>
        <p:spPr bwMode="auto">
          <a:xfrm>
            <a:off x="8286750" y="6386513"/>
            <a:ext cx="45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latin typeface="Verdana" pitchFamily="34" charset="0"/>
              </a:defRPr>
            </a:lvl1pPr>
          </a:lstStyle>
          <a:p>
            <a:fld id="{C70C3D7A-A6A3-4CC6-9AE1-830D4B44442C}" type="slidenum">
              <a:rPr lang="en-US" smtClean="0"/>
              <a:t>‹#›</a:t>
            </a:fld>
            <a:endParaRPr lang="en-US"/>
          </a:p>
        </p:txBody>
      </p:sp>
      <p:grpSp>
        <p:nvGrpSpPr>
          <p:cNvPr id="1046" name="Group 22"/>
          <p:cNvGrpSpPr>
            <a:grpSpLocks/>
          </p:cNvGrpSpPr>
          <p:nvPr/>
        </p:nvGrpSpPr>
        <p:grpSpPr bwMode="auto">
          <a:xfrm>
            <a:off x="152400" y="228600"/>
            <a:ext cx="838200" cy="838200"/>
            <a:chOff x="18" y="144"/>
            <a:chExt cx="510" cy="480"/>
          </a:xfrm>
        </p:grpSpPr>
        <p:sp>
          <p:nvSpPr>
            <p:cNvPr id="1047" name="AutoShape 23"/>
            <p:cNvSpPr>
              <a:spLocks noChangeArrowheads="1"/>
            </p:cNvSpPr>
            <p:nvPr userDrawn="1"/>
          </p:nvSpPr>
          <p:spPr bwMode="gray">
            <a:xfrm>
              <a:off x="18" y="258"/>
              <a:ext cx="288" cy="240"/>
            </a:xfrm>
            <a:prstGeom prst="hexagon">
              <a:avLst>
                <a:gd name="adj" fmla="val 30000"/>
                <a:gd name="vf" fmla="val 115470"/>
              </a:avLst>
            </a:prstGeom>
            <a:solidFill>
              <a:schemeClr val="hlink"/>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endParaRPr lang="en-US"/>
            </a:p>
          </p:txBody>
        </p:sp>
        <p:sp>
          <p:nvSpPr>
            <p:cNvPr id="1048" name="AutoShape 24"/>
            <p:cNvSpPr>
              <a:spLocks noChangeArrowheads="1"/>
            </p:cNvSpPr>
            <p:nvPr userDrawn="1"/>
          </p:nvSpPr>
          <p:spPr bwMode="gray">
            <a:xfrm>
              <a:off x="240" y="144"/>
              <a:ext cx="288" cy="240"/>
            </a:xfrm>
            <a:prstGeom prst="hexagon">
              <a:avLst>
                <a:gd name="adj" fmla="val 30000"/>
                <a:gd name="vf" fmla="val 115470"/>
              </a:avLst>
            </a:prstGeom>
            <a:solidFill>
              <a:schemeClr val="accent2"/>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endParaRPr lang="en-US"/>
            </a:p>
          </p:txBody>
        </p:sp>
        <p:sp>
          <p:nvSpPr>
            <p:cNvPr id="1049" name="AutoShape 25"/>
            <p:cNvSpPr>
              <a:spLocks noChangeArrowheads="1"/>
            </p:cNvSpPr>
            <p:nvPr userDrawn="1"/>
          </p:nvSpPr>
          <p:spPr bwMode="gray">
            <a:xfrm>
              <a:off x="240" y="384"/>
              <a:ext cx="288" cy="240"/>
            </a:xfrm>
            <a:prstGeom prst="hexagon">
              <a:avLst>
                <a:gd name="adj" fmla="val 30000"/>
                <a:gd name="vf" fmla="val 115470"/>
              </a:avLst>
            </a:prstGeom>
            <a:solidFill>
              <a:schemeClr val="accent1"/>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endParaRPr lang="en-US"/>
            </a:p>
          </p:txBody>
        </p:sp>
      </p:grpSp>
      <p:sp>
        <p:nvSpPr>
          <p:cNvPr id="1026" name="Rectangle 2"/>
          <p:cNvSpPr>
            <a:spLocks noGrp="1" noChangeArrowheads="1"/>
          </p:cNvSpPr>
          <p:nvPr>
            <p:ph type="title"/>
          </p:nvPr>
        </p:nvSpPr>
        <p:spPr bwMode="white">
          <a:xfrm>
            <a:off x="1143000" y="381000"/>
            <a:ext cx="67056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l" rtl="0" eaLnBrk="1" fontAlgn="base" hangingPunct="1">
        <a:spcBef>
          <a:spcPct val="0"/>
        </a:spcBef>
        <a:spcAft>
          <a:spcPct val="0"/>
        </a:spcAft>
        <a:defRPr sz="3200">
          <a:solidFill>
            <a:schemeClr val="bg1"/>
          </a:solidFill>
          <a:latin typeface="Arial" charset="0"/>
        </a:defRPr>
      </a:lvl6pPr>
      <a:lvl7pPr marL="914400" algn="l" rtl="0" eaLnBrk="1" fontAlgn="base" hangingPunct="1">
        <a:spcBef>
          <a:spcPct val="0"/>
        </a:spcBef>
        <a:spcAft>
          <a:spcPct val="0"/>
        </a:spcAft>
        <a:defRPr sz="3200">
          <a:solidFill>
            <a:schemeClr val="bg1"/>
          </a:solidFill>
          <a:latin typeface="Arial" charset="0"/>
        </a:defRPr>
      </a:lvl7pPr>
      <a:lvl8pPr marL="1371600" algn="l" rtl="0" eaLnBrk="1" fontAlgn="base" hangingPunct="1">
        <a:spcBef>
          <a:spcPct val="0"/>
        </a:spcBef>
        <a:spcAft>
          <a:spcPct val="0"/>
        </a:spcAft>
        <a:defRPr sz="3200">
          <a:solidFill>
            <a:schemeClr val="bg1"/>
          </a:solidFill>
          <a:latin typeface="Arial" charset="0"/>
        </a:defRPr>
      </a:lvl8pPr>
      <a:lvl9pPr marL="1828800" algn="l"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0220A-CB39-418A-B59F-AD833B651A72}" type="datetime1">
              <a:rPr lang="en-US" smtClean="0"/>
              <a:t>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D52F5-D051-4520-B37D-C85F48AE881B}" type="slidenum">
              <a:rPr lang="en-US" smtClean="0"/>
              <a:t>‹#›</a:t>
            </a:fld>
            <a:endParaRPr lang="en-US"/>
          </a:p>
        </p:txBody>
      </p:sp>
    </p:spTree>
    <p:extLst>
      <p:ext uri="{BB962C8B-B14F-4D97-AF65-F5344CB8AC3E}">
        <p14:creationId xmlns:p14="http://schemas.microsoft.com/office/powerpoint/2010/main" val="420103616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8DFB647-794B-4D4E-B1BF-D090A99FBF0C}" type="datetime1">
              <a:rPr lang="en-US" smtClean="0"/>
              <a:t>2/2/2021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C1D52F5-D051-4520-B37D-C85F48AE881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icon_helf.png"/>
          <p:cNvPicPr>
            <a:picLocks noChangeAspect="1"/>
          </p:cNvPicPr>
          <p:nvPr/>
        </p:nvPicPr>
        <p:blipFill>
          <a:blip r:embed="rId13" cstate="print">
            <a:lum bright="20000"/>
          </a:blip>
          <a:stretch>
            <a:fillRect/>
          </a:stretch>
        </p:blipFill>
        <p:spPr>
          <a:xfrm>
            <a:off x="6248411" y="612068"/>
            <a:ext cx="2895589" cy="5661248"/>
          </a:xfrm>
          <a:prstGeom prst="rect">
            <a:avLst/>
          </a:prstGeom>
        </p:spPr>
      </p:pic>
      <p:grpSp>
        <p:nvGrpSpPr>
          <p:cNvPr id="16" name="Group 1666"/>
          <p:cNvGrpSpPr/>
          <p:nvPr/>
        </p:nvGrpSpPr>
        <p:grpSpPr>
          <a:xfrm>
            <a:off x="0" y="6429506"/>
            <a:ext cx="5119520" cy="428487"/>
            <a:chOff x="0" y="6124848"/>
            <a:chExt cx="5119520" cy="733425"/>
          </a:xfrm>
        </p:grpSpPr>
        <p:sp>
          <p:nvSpPr>
            <p:cNvPr id="22" name="Freeform 21"/>
            <p:cNvSpPr/>
            <p:nvPr/>
          </p:nvSpPr>
          <p:spPr>
            <a:xfrm>
              <a:off x="1928" y="6126480"/>
              <a:ext cx="5117592" cy="731520"/>
            </a:xfrm>
            <a:custGeom>
              <a:avLst/>
              <a:gdLst>
                <a:gd name="connsiteX0" fmla="*/ 0 w 2352675"/>
                <a:gd name="connsiteY0" fmla="*/ 0 h 361950"/>
                <a:gd name="connsiteX1" fmla="*/ 0 w 2352675"/>
                <a:gd name="connsiteY1" fmla="*/ 361950 h 361950"/>
                <a:gd name="connsiteX2" fmla="*/ 2352675 w 2352675"/>
                <a:gd name="connsiteY2" fmla="*/ 361950 h 361950"/>
                <a:gd name="connsiteX3" fmla="*/ 0 w 2352675"/>
                <a:gd name="connsiteY3" fmla="*/ 0 h 361950"/>
              </a:gdLst>
              <a:ahLst/>
              <a:cxnLst>
                <a:cxn ang="0">
                  <a:pos x="connsiteX0" y="connsiteY0"/>
                </a:cxn>
                <a:cxn ang="0">
                  <a:pos x="connsiteX1" y="connsiteY1"/>
                </a:cxn>
                <a:cxn ang="0">
                  <a:pos x="connsiteX2" y="connsiteY2"/>
                </a:cxn>
                <a:cxn ang="0">
                  <a:pos x="connsiteX3" y="connsiteY3"/>
                </a:cxn>
              </a:cxnLst>
              <a:rect l="l" t="t" r="r" b="b"/>
              <a:pathLst>
                <a:path w="2352675" h="361950">
                  <a:moveTo>
                    <a:pt x="0" y="0"/>
                  </a:moveTo>
                  <a:lnTo>
                    <a:pt x="0" y="361950"/>
                  </a:lnTo>
                  <a:lnTo>
                    <a:pt x="2352675" y="361950"/>
                  </a:lnTo>
                  <a:lnTo>
                    <a:pt x="0" y="0"/>
                  </a:lnTo>
                  <a:close/>
                </a:path>
              </a:pathLst>
            </a:cu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0" y="6124848"/>
              <a:ext cx="3595169" cy="733425"/>
            </a:xfrm>
            <a:custGeom>
              <a:avLst/>
              <a:gdLst>
                <a:gd name="connsiteX0" fmla="*/ 0 w 2352675"/>
                <a:gd name="connsiteY0" fmla="*/ 0 h 361950"/>
                <a:gd name="connsiteX1" fmla="*/ 0 w 2352675"/>
                <a:gd name="connsiteY1" fmla="*/ 361950 h 361950"/>
                <a:gd name="connsiteX2" fmla="*/ 2352675 w 2352675"/>
                <a:gd name="connsiteY2" fmla="*/ 361950 h 361950"/>
                <a:gd name="connsiteX3" fmla="*/ 0 w 2352675"/>
                <a:gd name="connsiteY3" fmla="*/ 0 h 361950"/>
              </a:gdLst>
              <a:ahLst/>
              <a:cxnLst>
                <a:cxn ang="0">
                  <a:pos x="connsiteX0" y="connsiteY0"/>
                </a:cxn>
                <a:cxn ang="0">
                  <a:pos x="connsiteX1" y="connsiteY1"/>
                </a:cxn>
                <a:cxn ang="0">
                  <a:pos x="connsiteX2" y="connsiteY2"/>
                </a:cxn>
                <a:cxn ang="0">
                  <a:pos x="connsiteX3" y="connsiteY3"/>
                </a:cxn>
              </a:cxnLst>
              <a:rect l="l" t="t" r="r" b="b"/>
              <a:pathLst>
                <a:path w="2352675" h="361950">
                  <a:moveTo>
                    <a:pt x="0" y="0"/>
                  </a:moveTo>
                  <a:lnTo>
                    <a:pt x="0" y="361950"/>
                  </a:lnTo>
                  <a:lnTo>
                    <a:pt x="2352675" y="36195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344"/>
          <p:cNvGrpSpPr/>
          <p:nvPr/>
        </p:nvGrpSpPr>
        <p:grpSpPr>
          <a:xfrm>
            <a:off x="237356" y="310629"/>
            <a:ext cx="731908" cy="709302"/>
            <a:chOff x="1176292" y="2187558"/>
            <a:chExt cx="3809279" cy="3691625"/>
          </a:xfrm>
          <a:gradFill flip="none" rotWithShape="1">
            <a:gsLst>
              <a:gs pos="0">
                <a:schemeClr val="accent1"/>
              </a:gs>
              <a:gs pos="100000">
                <a:schemeClr val="accent2"/>
              </a:gs>
            </a:gsLst>
            <a:lin ang="16200000" scaled="1"/>
            <a:tileRect/>
          </a:gradFill>
          <a:effectLst>
            <a:reflection blurRad="6350" stA="50000" endA="300" endPos="55500" dist="50800" dir="5400000" sy="-100000" algn="bl" rotWithShape="0"/>
          </a:effectLst>
        </p:grpSpPr>
        <p:grpSp>
          <p:nvGrpSpPr>
            <p:cNvPr id="25" name="Group 28"/>
            <p:cNvGrpSpPr>
              <a:grpSpLocks/>
            </p:cNvGrpSpPr>
            <p:nvPr/>
          </p:nvGrpSpPr>
          <p:grpSpPr bwMode="auto">
            <a:xfrm>
              <a:off x="2575360" y="5036969"/>
              <a:ext cx="422595" cy="394664"/>
              <a:chOff x="3422" y="1347"/>
              <a:chExt cx="330" cy="313"/>
            </a:xfrm>
            <a:grpFill/>
          </p:grpSpPr>
          <p:sp>
            <p:nvSpPr>
              <p:cNvPr id="336" name="AutoShape 29"/>
              <p:cNvSpPr>
                <a:spLocks noChangeArrowheads="1"/>
              </p:cNvSpPr>
              <p:nvPr/>
            </p:nvSpPr>
            <p:spPr bwMode="gray">
              <a:xfrm>
                <a:off x="3422" y="1411"/>
                <a:ext cx="330" cy="249"/>
              </a:xfrm>
              <a:prstGeom prst="roundRect">
                <a:avLst>
                  <a:gd name="adj" fmla="val 16667"/>
                </a:avLst>
              </a:prstGeom>
              <a:grpFill/>
              <a:ln w="19050" algn="ctr">
                <a:noFill/>
                <a:round/>
                <a:headEnd/>
                <a:tailEnd/>
              </a:ln>
            </p:spPr>
            <p:txBody>
              <a:bodyPr wrap="none" anchor="ctr"/>
              <a:lstStyle/>
              <a:p>
                <a:pPr algn="l"/>
                <a:endParaRPr lang="en-US"/>
              </a:p>
            </p:txBody>
          </p:sp>
          <p:sp>
            <p:nvSpPr>
              <p:cNvPr id="337" name="AutoShape 30"/>
              <p:cNvSpPr>
                <a:spLocks noChangeArrowheads="1"/>
              </p:cNvSpPr>
              <p:nvPr/>
            </p:nvSpPr>
            <p:spPr bwMode="gray">
              <a:xfrm>
                <a:off x="3522" y="1347"/>
                <a:ext cx="122" cy="113"/>
              </a:xfrm>
              <a:custGeom>
                <a:avLst/>
                <a:gdLst>
                  <a:gd name="T0" fmla="*/ 61 w 21600"/>
                  <a:gd name="T1" fmla="*/ 0 h 21600"/>
                  <a:gd name="T2" fmla="*/ 15 w 21600"/>
                  <a:gd name="T3" fmla="*/ 57 h 21600"/>
                  <a:gd name="T4" fmla="*/ 61 w 21600"/>
                  <a:gd name="T5" fmla="*/ 28 h 21600"/>
                  <a:gd name="T6" fmla="*/ 107 w 21600"/>
                  <a:gd name="T7" fmla="*/ 57 h 21600"/>
                  <a:gd name="T8" fmla="*/ 0 60000 65536"/>
                  <a:gd name="T9" fmla="*/ 0 60000 65536"/>
                  <a:gd name="T10" fmla="*/ 0 60000 65536"/>
                  <a:gd name="T11" fmla="*/ 0 60000 65536"/>
                  <a:gd name="T12" fmla="*/ 0 w 21600"/>
                  <a:gd name="T13" fmla="*/ 0 h 21600"/>
                  <a:gd name="T14" fmla="*/ 21600 w 21600"/>
                  <a:gd name="T15" fmla="*/ 764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pFill/>
              <a:ln w="19050" algn="ctr">
                <a:noFill/>
                <a:miter lim="800000"/>
                <a:headEnd/>
                <a:tailEnd/>
              </a:ln>
            </p:spPr>
            <p:txBody>
              <a:bodyPr wrap="none" anchor="ctr"/>
              <a:lstStyle/>
              <a:p>
                <a:pPr algn="l"/>
                <a:endParaRPr lang="en-US"/>
              </a:p>
            </p:txBody>
          </p:sp>
        </p:grpSp>
        <p:grpSp>
          <p:nvGrpSpPr>
            <p:cNvPr id="26" name="Group 56"/>
            <p:cNvGrpSpPr>
              <a:grpSpLocks/>
            </p:cNvGrpSpPr>
            <p:nvPr/>
          </p:nvGrpSpPr>
          <p:grpSpPr bwMode="auto">
            <a:xfrm>
              <a:off x="3004353" y="4683152"/>
              <a:ext cx="355080" cy="339477"/>
              <a:chOff x="1131" y="1966"/>
              <a:chExt cx="974" cy="944"/>
            </a:xfrm>
            <a:grpFill/>
          </p:grpSpPr>
          <p:sp>
            <p:nvSpPr>
              <p:cNvPr id="334" name="AutoShape 54"/>
              <p:cNvSpPr>
                <a:spLocks noChangeArrowheads="1"/>
              </p:cNvSpPr>
              <p:nvPr/>
            </p:nvSpPr>
            <p:spPr bwMode="gray">
              <a:xfrm rot="15526954">
                <a:off x="1131" y="1966"/>
                <a:ext cx="943" cy="943"/>
              </a:xfrm>
              <a:custGeom>
                <a:avLst/>
                <a:gdLst>
                  <a:gd name="G0" fmla="+- -600842 0 0"/>
                  <a:gd name="G1" fmla="+- -11187030 0 0"/>
                  <a:gd name="G2" fmla="+- -600842 0 -11187030"/>
                  <a:gd name="G3" fmla="+- 10800 0 0"/>
                  <a:gd name="G4" fmla="+- 0 0 -600842"/>
                  <a:gd name="T0" fmla="*/ 360 256 1"/>
                  <a:gd name="T1" fmla="*/ 0 256 1"/>
                  <a:gd name="G5" fmla="+- G2 T0 T1"/>
                  <a:gd name="G6" fmla="?: G2 G2 G5"/>
                  <a:gd name="G7" fmla="+- 0 0 G6"/>
                  <a:gd name="G8" fmla="+- 7908 0 0"/>
                  <a:gd name="G9" fmla="+- 0 0 -11187030"/>
                  <a:gd name="G10" fmla="+- 7908 0 2700"/>
                  <a:gd name="G11" fmla="cos G10 -600842"/>
                  <a:gd name="G12" fmla="sin G10 -600842"/>
                  <a:gd name="G13" fmla="cos 13500 -600842"/>
                  <a:gd name="G14" fmla="sin 13500 -600842"/>
                  <a:gd name="G15" fmla="+- G11 10800 0"/>
                  <a:gd name="G16" fmla="+- G12 10800 0"/>
                  <a:gd name="G17" fmla="+- G13 10800 0"/>
                  <a:gd name="G18" fmla="+- G14 10800 0"/>
                  <a:gd name="G19" fmla="*/ 7908 1 2"/>
                  <a:gd name="G20" fmla="+- G19 5400 0"/>
                  <a:gd name="G21" fmla="cos G20 -600842"/>
                  <a:gd name="G22" fmla="sin G20 -600842"/>
                  <a:gd name="G23" fmla="+- G21 10800 0"/>
                  <a:gd name="G24" fmla="+- G12 G23 G22"/>
                  <a:gd name="G25" fmla="+- G22 G23 G11"/>
                  <a:gd name="G26" fmla="cos 10800 -600842"/>
                  <a:gd name="G27" fmla="sin 10800 -600842"/>
                  <a:gd name="G28" fmla="cos 7908 -600842"/>
                  <a:gd name="G29" fmla="sin 7908 -600842"/>
                  <a:gd name="G30" fmla="+- G26 10800 0"/>
                  <a:gd name="G31" fmla="+- G27 10800 0"/>
                  <a:gd name="G32" fmla="+- G28 10800 0"/>
                  <a:gd name="G33" fmla="+- G29 10800 0"/>
                  <a:gd name="G34" fmla="+- G19 5400 0"/>
                  <a:gd name="G35" fmla="cos G34 -11187030"/>
                  <a:gd name="G36" fmla="sin G34 -11187030"/>
                  <a:gd name="G37" fmla="+/ -11187030 -600842 2"/>
                  <a:gd name="T2" fmla="*/ 180 256 1"/>
                  <a:gd name="T3" fmla="*/ 0 256 1"/>
                  <a:gd name="G38" fmla="+- G37 T2 T3"/>
                  <a:gd name="G39" fmla="?: G2 G37 G38"/>
                  <a:gd name="G40" fmla="cos 10800 G39"/>
                  <a:gd name="G41" fmla="sin 10800 G39"/>
                  <a:gd name="G42" fmla="cos 7908 G39"/>
                  <a:gd name="G43" fmla="sin 7908 G39"/>
                  <a:gd name="G44" fmla="+- G40 10800 0"/>
                  <a:gd name="G45" fmla="+- G41 10800 0"/>
                  <a:gd name="G46" fmla="+- G42 10800 0"/>
                  <a:gd name="G47" fmla="+- G43 10800 0"/>
                  <a:gd name="G48" fmla="+- G35 10800 0"/>
                  <a:gd name="G49" fmla="+- G36 10800 0"/>
                  <a:gd name="T4" fmla="*/ 10812 w 21600"/>
                  <a:gd name="T5" fmla="*/ 0 h 21600"/>
                  <a:gd name="T6" fmla="*/ 1568 w 21600"/>
                  <a:gd name="T7" fmla="*/ 9288 h 21600"/>
                  <a:gd name="T8" fmla="*/ 10809 w 21600"/>
                  <a:gd name="T9" fmla="*/ 2892 h 21600"/>
                  <a:gd name="T10" fmla="*/ 24127 w 21600"/>
                  <a:gd name="T11" fmla="*/ 8649 h 21600"/>
                  <a:gd name="T12" fmla="*/ 20695 w 21600"/>
                  <a:gd name="T13" fmla="*/ 13402 h 21600"/>
                  <a:gd name="T14" fmla="*/ 15941 w 21600"/>
                  <a:gd name="T15" fmla="*/ 997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06" y="9540"/>
                    </a:moveTo>
                    <a:cubicBezTo>
                      <a:pt x="17988" y="5708"/>
                      <a:pt x="14681" y="2892"/>
                      <a:pt x="10800" y="2892"/>
                    </a:cubicBezTo>
                    <a:cubicBezTo>
                      <a:pt x="6925" y="2891"/>
                      <a:pt x="3621" y="5698"/>
                      <a:pt x="2995" y="9522"/>
                    </a:cubicBezTo>
                    <a:lnTo>
                      <a:pt x="141" y="9054"/>
                    </a:lnTo>
                    <a:cubicBezTo>
                      <a:pt x="996" y="3833"/>
                      <a:pt x="5508" y="-1"/>
                      <a:pt x="10800" y="0"/>
                    </a:cubicBezTo>
                    <a:cubicBezTo>
                      <a:pt x="16100" y="0"/>
                      <a:pt x="20617" y="3846"/>
                      <a:pt x="21462" y="9079"/>
                    </a:cubicBezTo>
                    <a:lnTo>
                      <a:pt x="24127" y="8649"/>
                    </a:lnTo>
                    <a:lnTo>
                      <a:pt x="20695" y="13402"/>
                    </a:lnTo>
                    <a:lnTo>
                      <a:pt x="15941" y="9970"/>
                    </a:lnTo>
                    <a:lnTo>
                      <a:pt x="18606" y="9540"/>
                    </a:lnTo>
                    <a:close/>
                  </a:path>
                </a:pathLst>
              </a:custGeom>
              <a:grpFill/>
              <a:ln w="9525" algn="ctr">
                <a:noFill/>
                <a:miter lim="800000"/>
                <a:headEnd/>
                <a:tailEnd/>
              </a:ln>
              <a:effectLst/>
            </p:spPr>
            <p:txBody>
              <a:bodyPr wrap="none" anchor="ctr"/>
              <a:lstStyle/>
              <a:p>
                <a:endParaRPr lang="en-US"/>
              </a:p>
            </p:txBody>
          </p:sp>
          <p:sp>
            <p:nvSpPr>
              <p:cNvPr id="335" name="AutoShape 55"/>
              <p:cNvSpPr>
                <a:spLocks noChangeArrowheads="1"/>
              </p:cNvSpPr>
              <p:nvPr/>
            </p:nvSpPr>
            <p:spPr bwMode="gray">
              <a:xfrm rot="-6120623" flipH="1" flipV="1">
                <a:off x="1162" y="1967"/>
                <a:ext cx="943" cy="943"/>
              </a:xfrm>
              <a:custGeom>
                <a:avLst/>
                <a:gdLst>
                  <a:gd name="G0" fmla="+- -600842 0 0"/>
                  <a:gd name="G1" fmla="+- -10894681 0 0"/>
                  <a:gd name="G2" fmla="+- -600842 0 -10894681"/>
                  <a:gd name="G3" fmla="+- 10800 0 0"/>
                  <a:gd name="G4" fmla="+- 0 0 -600842"/>
                  <a:gd name="T0" fmla="*/ 360 256 1"/>
                  <a:gd name="T1" fmla="*/ 0 256 1"/>
                  <a:gd name="G5" fmla="+- G2 T0 T1"/>
                  <a:gd name="G6" fmla="?: G2 G2 G5"/>
                  <a:gd name="G7" fmla="+- 0 0 G6"/>
                  <a:gd name="G8" fmla="+- 7908 0 0"/>
                  <a:gd name="G9" fmla="+- 0 0 -10894681"/>
                  <a:gd name="G10" fmla="+- 7908 0 2700"/>
                  <a:gd name="G11" fmla="cos G10 -600842"/>
                  <a:gd name="G12" fmla="sin G10 -600842"/>
                  <a:gd name="G13" fmla="cos 13500 -600842"/>
                  <a:gd name="G14" fmla="sin 13500 -600842"/>
                  <a:gd name="G15" fmla="+- G11 10800 0"/>
                  <a:gd name="G16" fmla="+- G12 10800 0"/>
                  <a:gd name="G17" fmla="+- G13 10800 0"/>
                  <a:gd name="G18" fmla="+- G14 10800 0"/>
                  <a:gd name="G19" fmla="*/ 7908 1 2"/>
                  <a:gd name="G20" fmla="+- G19 5400 0"/>
                  <a:gd name="G21" fmla="cos G20 -600842"/>
                  <a:gd name="G22" fmla="sin G20 -600842"/>
                  <a:gd name="G23" fmla="+- G21 10800 0"/>
                  <a:gd name="G24" fmla="+- G12 G23 G22"/>
                  <a:gd name="G25" fmla="+- G22 G23 G11"/>
                  <a:gd name="G26" fmla="cos 10800 -600842"/>
                  <a:gd name="G27" fmla="sin 10800 -600842"/>
                  <a:gd name="G28" fmla="cos 7908 -600842"/>
                  <a:gd name="G29" fmla="sin 7908 -600842"/>
                  <a:gd name="G30" fmla="+- G26 10800 0"/>
                  <a:gd name="G31" fmla="+- G27 10800 0"/>
                  <a:gd name="G32" fmla="+- G28 10800 0"/>
                  <a:gd name="G33" fmla="+- G29 10800 0"/>
                  <a:gd name="G34" fmla="+- G19 5400 0"/>
                  <a:gd name="G35" fmla="cos G34 -10894681"/>
                  <a:gd name="G36" fmla="sin G34 -10894681"/>
                  <a:gd name="G37" fmla="+/ -10894681 -600842 2"/>
                  <a:gd name="T2" fmla="*/ 180 256 1"/>
                  <a:gd name="T3" fmla="*/ 0 256 1"/>
                  <a:gd name="G38" fmla="+- G37 T2 T3"/>
                  <a:gd name="G39" fmla="?: G2 G37 G38"/>
                  <a:gd name="G40" fmla="cos 10800 G39"/>
                  <a:gd name="G41" fmla="sin 10800 G39"/>
                  <a:gd name="G42" fmla="cos 7908 G39"/>
                  <a:gd name="G43" fmla="sin 7908 G39"/>
                  <a:gd name="G44" fmla="+- G40 10800 0"/>
                  <a:gd name="G45" fmla="+- G41 10800 0"/>
                  <a:gd name="G46" fmla="+- G42 10800 0"/>
                  <a:gd name="G47" fmla="+- G43 10800 0"/>
                  <a:gd name="G48" fmla="+- G35 10800 0"/>
                  <a:gd name="G49" fmla="+- G36 10800 0"/>
                  <a:gd name="T4" fmla="*/ 11232 w 21600"/>
                  <a:gd name="T5" fmla="*/ 8 h 21600"/>
                  <a:gd name="T6" fmla="*/ 1714 w 21600"/>
                  <a:gd name="T7" fmla="*/ 8575 h 21600"/>
                  <a:gd name="T8" fmla="*/ 11116 w 21600"/>
                  <a:gd name="T9" fmla="*/ 2898 h 21600"/>
                  <a:gd name="T10" fmla="*/ 24127 w 21600"/>
                  <a:gd name="T11" fmla="*/ 8649 h 21600"/>
                  <a:gd name="T12" fmla="*/ 20695 w 21600"/>
                  <a:gd name="T13" fmla="*/ 13402 h 21600"/>
                  <a:gd name="T14" fmla="*/ 15941 w 21600"/>
                  <a:gd name="T15" fmla="*/ 997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06" y="9540"/>
                    </a:moveTo>
                    <a:cubicBezTo>
                      <a:pt x="17988" y="5708"/>
                      <a:pt x="14681" y="2892"/>
                      <a:pt x="10800" y="2892"/>
                    </a:cubicBezTo>
                    <a:cubicBezTo>
                      <a:pt x="7157" y="2891"/>
                      <a:pt x="3985" y="5380"/>
                      <a:pt x="3118" y="8918"/>
                    </a:cubicBezTo>
                    <a:lnTo>
                      <a:pt x="309" y="8231"/>
                    </a:lnTo>
                    <a:cubicBezTo>
                      <a:pt x="1493" y="3398"/>
                      <a:pt x="5824" y="-1"/>
                      <a:pt x="10800" y="0"/>
                    </a:cubicBezTo>
                    <a:cubicBezTo>
                      <a:pt x="16100" y="0"/>
                      <a:pt x="20617" y="3846"/>
                      <a:pt x="21462" y="9079"/>
                    </a:cubicBezTo>
                    <a:lnTo>
                      <a:pt x="24127" y="8649"/>
                    </a:lnTo>
                    <a:lnTo>
                      <a:pt x="20695" y="13402"/>
                    </a:lnTo>
                    <a:lnTo>
                      <a:pt x="15941" y="9970"/>
                    </a:lnTo>
                    <a:lnTo>
                      <a:pt x="18606" y="9540"/>
                    </a:lnTo>
                    <a:close/>
                  </a:path>
                </a:pathLst>
              </a:custGeom>
              <a:grpFill/>
              <a:ln w="9525" algn="ctr">
                <a:noFill/>
                <a:miter lim="800000"/>
                <a:headEnd/>
                <a:tailEnd/>
              </a:ln>
              <a:effectLst/>
            </p:spPr>
            <p:txBody>
              <a:bodyPr wrap="none" anchor="ctr"/>
              <a:lstStyle/>
              <a:p>
                <a:endParaRPr lang="en-US"/>
              </a:p>
            </p:txBody>
          </p:sp>
        </p:grpSp>
        <p:sp>
          <p:nvSpPr>
            <p:cNvPr id="27" name="Freeform 74"/>
            <p:cNvSpPr>
              <a:spLocks/>
            </p:cNvSpPr>
            <p:nvPr/>
          </p:nvSpPr>
          <p:spPr bwMode="gray">
            <a:xfrm>
              <a:off x="2320156" y="4898696"/>
              <a:ext cx="230052" cy="281199"/>
            </a:xfrm>
            <a:custGeom>
              <a:avLst/>
              <a:gdLst>
                <a:gd name="T0" fmla="*/ 182 w 327"/>
                <a:gd name="T1" fmla="*/ 127 h 403"/>
                <a:gd name="T2" fmla="*/ 180 w 327"/>
                <a:gd name="T3" fmla="*/ 96 h 403"/>
                <a:gd name="T4" fmla="*/ 174 w 327"/>
                <a:gd name="T5" fmla="*/ 82 h 403"/>
                <a:gd name="T6" fmla="*/ 164 w 327"/>
                <a:gd name="T7" fmla="*/ 78 h 403"/>
                <a:gd name="T8" fmla="*/ 150 w 327"/>
                <a:gd name="T9" fmla="*/ 78 h 403"/>
                <a:gd name="T10" fmla="*/ 140 w 327"/>
                <a:gd name="T11" fmla="*/ 84 h 403"/>
                <a:gd name="T12" fmla="*/ 134 w 327"/>
                <a:gd name="T13" fmla="*/ 94 h 403"/>
                <a:gd name="T14" fmla="*/ 135 w 327"/>
                <a:gd name="T15" fmla="*/ 114 h 403"/>
                <a:gd name="T16" fmla="*/ 146 w 327"/>
                <a:gd name="T17" fmla="*/ 130 h 403"/>
                <a:gd name="T18" fmla="*/ 170 w 327"/>
                <a:gd name="T19" fmla="*/ 141 h 403"/>
                <a:gd name="T20" fmla="*/ 216 w 327"/>
                <a:gd name="T21" fmla="*/ 160 h 403"/>
                <a:gd name="T22" fmla="*/ 269 w 327"/>
                <a:gd name="T23" fmla="*/ 183 h 403"/>
                <a:gd name="T24" fmla="*/ 300 w 327"/>
                <a:gd name="T25" fmla="*/ 204 h 403"/>
                <a:gd name="T26" fmla="*/ 324 w 327"/>
                <a:gd name="T27" fmla="*/ 241 h 403"/>
                <a:gd name="T28" fmla="*/ 323 w 327"/>
                <a:gd name="T29" fmla="*/ 295 h 403"/>
                <a:gd name="T30" fmla="*/ 293 w 327"/>
                <a:gd name="T31" fmla="*/ 339 h 403"/>
                <a:gd name="T32" fmla="*/ 234 w 327"/>
                <a:gd name="T33" fmla="*/ 364 h 403"/>
                <a:gd name="T34" fmla="*/ 192 w 327"/>
                <a:gd name="T35" fmla="*/ 403 h 403"/>
                <a:gd name="T36" fmla="*/ 132 w 327"/>
                <a:gd name="T37" fmla="*/ 370 h 403"/>
                <a:gd name="T38" fmla="*/ 69 w 327"/>
                <a:gd name="T39" fmla="*/ 357 h 403"/>
                <a:gd name="T40" fmla="*/ 24 w 327"/>
                <a:gd name="T41" fmla="*/ 330 h 403"/>
                <a:gd name="T42" fmla="*/ 5 w 327"/>
                <a:gd name="T43" fmla="*/ 291 h 403"/>
                <a:gd name="T44" fmla="*/ 2 w 327"/>
                <a:gd name="T45" fmla="*/ 247 h 403"/>
                <a:gd name="T46" fmla="*/ 132 w 327"/>
                <a:gd name="T47" fmla="*/ 268 h 403"/>
                <a:gd name="T48" fmla="*/ 134 w 327"/>
                <a:gd name="T49" fmla="*/ 303 h 403"/>
                <a:gd name="T50" fmla="*/ 140 w 327"/>
                <a:gd name="T51" fmla="*/ 315 h 403"/>
                <a:gd name="T52" fmla="*/ 149 w 327"/>
                <a:gd name="T53" fmla="*/ 319 h 403"/>
                <a:gd name="T54" fmla="*/ 164 w 327"/>
                <a:gd name="T55" fmla="*/ 319 h 403"/>
                <a:gd name="T56" fmla="*/ 176 w 327"/>
                <a:gd name="T57" fmla="*/ 313 h 403"/>
                <a:gd name="T58" fmla="*/ 182 w 327"/>
                <a:gd name="T59" fmla="*/ 303 h 403"/>
                <a:gd name="T60" fmla="*/ 180 w 327"/>
                <a:gd name="T61" fmla="*/ 271 h 403"/>
                <a:gd name="T62" fmla="*/ 168 w 327"/>
                <a:gd name="T63" fmla="*/ 247 h 403"/>
                <a:gd name="T64" fmla="*/ 134 w 327"/>
                <a:gd name="T65" fmla="*/ 229 h 403"/>
                <a:gd name="T66" fmla="*/ 71 w 327"/>
                <a:gd name="T67" fmla="*/ 202 h 403"/>
                <a:gd name="T68" fmla="*/ 33 w 327"/>
                <a:gd name="T69" fmla="*/ 178 h 403"/>
                <a:gd name="T70" fmla="*/ 3 w 327"/>
                <a:gd name="T71" fmla="*/ 138 h 403"/>
                <a:gd name="T72" fmla="*/ 3 w 327"/>
                <a:gd name="T73" fmla="*/ 90 h 403"/>
                <a:gd name="T74" fmla="*/ 33 w 327"/>
                <a:gd name="T75" fmla="*/ 54 h 403"/>
                <a:gd name="T76" fmla="*/ 92 w 327"/>
                <a:gd name="T77" fmla="*/ 31 h 403"/>
                <a:gd name="T78" fmla="*/ 132 w 327"/>
                <a:gd name="T79" fmla="*/ 0 h 403"/>
                <a:gd name="T80" fmla="*/ 192 w 327"/>
                <a:gd name="T81" fmla="*/ 27 h 403"/>
                <a:gd name="T82" fmla="*/ 260 w 327"/>
                <a:gd name="T83" fmla="*/ 40 h 403"/>
                <a:gd name="T84" fmla="*/ 300 w 327"/>
                <a:gd name="T85" fmla="*/ 69 h 403"/>
                <a:gd name="T86" fmla="*/ 314 w 327"/>
                <a:gd name="T87" fmla="*/ 112 h 403"/>
                <a:gd name="T88" fmla="*/ 312 w 327"/>
                <a:gd name="T89" fmla="*/ 121 h 403"/>
                <a:gd name="T90" fmla="*/ 312 w 327"/>
                <a:gd name="T91" fmla="*/ 127 h 4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7"/>
                <a:gd name="T139" fmla="*/ 0 h 403"/>
                <a:gd name="T140" fmla="*/ 327 w 327"/>
                <a:gd name="T141" fmla="*/ 403 h 4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7" h="403">
                  <a:moveTo>
                    <a:pt x="312" y="127"/>
                  </a:moveTo>
                  <a:lnTo>
                    <a:pt x="182" y="127"/>
                  </a:lnTo>
                  <a:lnTo>
                    <a:pt x="182" y="114"/>
                  </a:lnTo>
                  <a:lnTo>
                    <a:pt x="180" y="96"/>
                  </a:lnTo>
                  <a:lnTo>
                    <a:pt x="177" y="85"/>
                  </a:lnTo>
                  <a:lnTo>
                    <a:pt x="174" y="82"/>
                  </a:lnTo>
                  <a:lnTo>
                    <a:pt x="170" y="79"/>
                  </a:lnTo>
                  <a:lnTo>
                    <a:pt x="164" y="78"/>
                  </a:lnTo>
                  <a:lnTo>
                    <a:pt x="158" y="78"/>
                  </a:lnTo>
                  <a:lnTo>
                    <a:pt x="150" y="78"/>
                  </a:lnTo>
                  <a:lnTo>
                    <a:pt x="144" y="81"/>
                  </a:lnTo>
                  <a:lnTo>
                    <a:pt x="140" y="84"/>
                  </a:lnTo>
                  <a:lnTo>
                    <a:pt x="137" y="88"/>
                  </a:lnTo>
                  <a:lnTo>
                    <a:pt x="134" y="94"/>
                  </a:lnTo>
                  <a:lnTo>
                    <a:pt x="134" y="102"/>
                  </a:lnTo>
                  <a:lnTo>
                    <a:pt x="135" y="114"/>
                  </a:lnTo>
                  <a:lnTo>
                    <a:pt x="138" y="123"/>
                  </a:lnTo>
                  <a:lnTo>
                    <a:pt x="146" y="130"/>
                  </a:lnTo>
                  <a:lnTo>
                    <a:pt x="155" y="135"/>
                  </a:lnTo>
                  <a:lnTo>
                    <a:pt x="170" y="141"/>
                  </a:lnTo>
                  <a:lnTo>
                    <a:pt x="189" y="150"/>
                  </a:lnTo>
                  <a:lnTo>
                    <a:pt x="216" y="160"/>
                  </a:lnTo>
                  <a:lnTo>
                    <a:pt x="246" y="172"/>
                  </a:lnTo>
                  <a:lnTo>
                    <a:pt x="269" y="183"/>
                  </a:lnTo>
                  <a:lnTo>
                    <a:pt x="284" y="190"/>
                  </a:lnTo>
                  <a:lnTo>
                    <a:pt x="300" y="204"/>
                  </a:lnTo>
                  <a:lnTo>
                    <a:pt x="314" y="220"/>
                  </a:lnTo>
                  <a:lnTo>
                    <a:pt x="324" y="241"/>
                  </a:lnTo>
                  <a:lnTo>
                    <a:pt x="327" y="268"/>
                  </a:lnTo>
                  <a:lnTo>
                    <a:pt x="323" y="295"/>
                  </a:lnTo>
                  <a:lnTo>
                    <a:pt x="312" y="319"/>
                  </a:lnTo>
                  <a:lnTo>
                    <a:pt x="293" y="339"/>
                  </a:lnTo>
                  <a:lnTo>
                    <a:pt x="267" y="354"/>
                  </a:lnTo>
                  <a:lnTo>
                    <a:pt x="234" y="364"/>
                  </a:lnTo>
                  <a:lnTo>
                    <a:pt x="192" y="370"/>
                  </a:lnTo>
                  <a:lnTo>
                    <a:pt x="192" y="403"/>
                  </a:lnTo>
                  <a:lnTo>
                    <a:pt x="132" y="403"/>
                  </a:lnTo>
                  <a:lnTo>
                    <a:pt x="132" y="370"/>
                  </a:lnTo>
                  <a:lnTo>
                    <a:pt x="99" y="366"/>
                  </a:lnTo>
                  <a:lnTo>
                    <a:pt x="69" y="357"/>
                  </a:lnTo>
                  <a:lnTo>
                    <a:pt x="41" y="343"/>
                  </a:lnTo>
                  <a:lnTo>
                    <a:pt x="24" y="330"/>
                  </a:lnTo>
                  <a:lnTo>
                    <a:pt x="12" y="312"/>
                  </a:lnTo>
                  <a:lnTo>
                    <a:pt x="5" y="291"/>
                  </a:lnTo>
                  <a:lnTo>
                    <a:pt x="2" y="264"/>
                  </a:lnTo>
                  <a:lnTo>
                    <a:pt x="2" y="247"/>
                  </a:lnTo>
                  <a:lnTo>
                    <a:pt x="132" y="247"/>
                  </a:lnTo>
                  <a:lnTo>
                    <a:pt x="132" y="268"/>
                  </a:lnTo>
                  <a:lnTo>
                    <a:pt x="134" y="288"/>
                  </a:lnTo>
                  <a:lnTo>
                    <a:pt x="134" y="303"/>
                  </a:lnTo>
                  <a:lnTo>
                    <a:pt x="137" y="310"/>
                  </a:lnTo>
                  <a:lnTo>
                    <a:pt x="140" y="315"/>
                  </a:lnTo>
                  <a:lnTo>
                    <a:pt x="144" y="318"/>
                  </a:lnTo>
                  <a:lnTo>
                    <a:pt x="149" y="319"/>
                  </a:lnTo>
                  <a:lnTo>
                    <a:pt x="156" y="319"/>
                  </a:lnTo>
                  <a:lnTo>
                    <a:pt x="164" y="319"/>
                  </a:lnTo>
                  <a:lnTo>
                    <a:pt x="171" y="316"/>
                  </a:lnTo>
                  <a:lnTo>
                    <a:pt x="176" y="313"/>
                  </a:lnTo>
                  <a:lnTo>
                    <a:pt x="179" y="309"/>
                  </a:lnTo>
                  <a:lnTo>
                    <a:pt x="182" y="303"/>
                  </a:lnTo>
                  <a:lnTo>
                    <a:pt x="182" y="297"/>
                  </a:lnTo>
                  <a:lnTo>
                    <a:pt x="180" y="271"/>
                  </a:lnTo>
                  <a:lnTo>
                    <a:pt x="176" y="255"/>
                  </a:lnTo>
                  <a:lnTo>
                    <a:pt x="168" y="247"/>
                  </a:lnTo>
                  <a:lnTo>
                    <a:pt x="155" y="238"/>
                  </a:lnTo>
                  <a:lnTo>
                    <a:pt x="134" y="229"/>
                  </a:lnTo>
                  <a:lnTo>
                    <a:pt x="98" y="214"/>
                  </a:lnTo>
                  <a:lnTo>
                    <a:pt x="71" y="202"/>
                  </a:lnTo>
                  <a:lnTo>
                    <a:pt x="53" y="193"/>
                  </a:lnTo>
                  <a:lnTo>
                    <a:pt x="33" y="178"/>
                  </a:lnTo>
                  <a:lnTo>
                    <a:pt x="15" y="160"/>
                  </a:lnTo>
                  <a:lnTo>
                    <a:pt x="3" y="138"/>
                  </a:lnTo>
                  <a:lnTo>
                    <a:pt x="0" y="114"/>
                  </a:lnTo>
                  <a:lnTo>
                    <a:pt x="3" y="90"/>
                  </a:lnTo>
                  <a:lnTo>
                    <a:pt x="15" y="70"/>
                  </a:lnTo>
                  <a:lnTo>
                    <a:pt x="33" y="54"/>
                  </a:lnTo>
                  <a:lnTo>
                    <a:pt x="59" y="40"/>
                  </a:lnTo>
                  <a:lnTo>
                    <a:pt x="92" y="31"/>
                  </a:lnTo>
                  <a:lnTo>
                    <a:pt x="132" y="27"/>
                  </a:lnTo>
                  <a:lnTo>
                    <a:pt x="132" y="0"/>
                  </a:lnTo>
                  <a:lnTo>
                    <a:pt x="192" y="0"/>
                  </a:lnTo>
                  <a:lnTo>
                    <a:pt x="192" y="27"/>
                  </a:lnTo>
                  <a:lnTo>
                    <a:pt x="230" y="31"/>
                  </a:lnTo>
                  <a:lnTo>
                    <a:pt x="260" y="40"/>
                  </a:lnTo>
                  <a:lnTo>
                    <a:pt x="284" y="54"/>
                  </a:lnTo>
                  <a:lnTo>
                    <a:pt x="300" y="69"/>
                  </a:lnTo>
                  <a:lnTo>
                    <a:pt x="309" y="88"/>
                  </a:lnTo>
                  <a:lnTo>
                    <a:pt x="314" y="112"/>
                  </a:lnTo>
                  <a:lnTo>
                    <a:pt x="314" y="117"/>
                  </a:lnTo>
                  <a:lnTo>
                    <a:pt x="312" y="121"/>
                  </a:lnTo>
                  <a:lnTo>
                    <a:pt x="312" y="127"/>
                  </a:lnTo>
                  <a:close/>
                </a:path>
              </a:pathLst>
            </a:custGeom>
            <a:grpFill/>
            <a:ln w="0">
              <a:noFill/>
              <a:round/>
              <a:headEnd/>
              <a:tailEnd/>
            </a:ln>
          </p:spPr>
          <p:txBody>
            <a:bodyPr/>
            <a:lstStyle/>
            <a:p>
              <a:pPr algn="l" fontAlgn="auto">
                <a:spcBef>
                  <a:spcPts val="0"/>
                </a:spcBef>
                <a:spcAft>
                  <a:spcPts val="0"/>
                </a:spcAft>
                <a:defRPr/>
              </a:pPr>
              <a:endParaRPr lang="en-US">
                <a:latin typeface="+mn-lt"/>
                <a:cs typeface="+mn-cs"/>
              </a:endParaRPr>
            </a:p>
          </p:txBody>
        </p:sp>
        <p:grpSp>
          <p:nvGrpSpPr>
            <p:cNvPr id="28" name="Group 162"/>
            <p:cNvGrpSpPr>
              <a:grpSpLocks/>
            </p:cNvGrpSpPr>
            <p:nvPr/>
          </p:nvGrpSpPr>
          <p:grpSpPr bwMode="auto">
            <a:xfrm>
              <a:off x="1565574" y="3652551"/>
              <a:ext cx="320072" cy="208433"/>
              <a:chOff x="2283" y="1879"/>
              <a:chExt cx="256" cy="169"/>
            </a:xfrm>
            <a:grpFill/>
          </p:grpSpPr>
          <p:sp>
            <p:nvSpPr>
              <p:cNvPr id="330" name="Freeform 163"/>
              <p:cNvSpPr>
                <a:spLocks/>
              </p:cNvSpPr>
              <p:nvPr/>
            </p:nvSpPr>
            <p:spPr bwMode="ltGray">
              <a:xfrm>
                <a:off x="2283" y="1879"/>
                <a:ext cx="256" cy="169"/>
              </a:xfrm>
              <a:custGeom>
                <a:avLst/>
                <a:gdLst/>
                <a:ahLst/>
                <a:cxnLst>
                  <a:cxn ang="0">
                    <a:pos x="9" y="73"/>
                  </a:cxn>
                  <a:cxn ang="0">
                    <a:pos x="9" y="137"/>
                  </a:cxn>
                  <a:cxn ang="0">
                    <a:pos x="56" y="137"/>
                  </a:cxn>
                  <a:cxn ang="0">
                    <a:pos x="69" y="167"/>
                  </a:cxn>
                  <a:cxn ang="0">
                    <a:pos x="87" y="136"/>
                  </a:cxn>
                  <a:cxn ang="0">
                    <a:pos x="168" y="136"/>
                  </a:cxn>
                  <a:cxn ang="0">
                    <a:pos x="183" y="167"/>
                  </a:cxn>
                  <a:cxn ang="0">
                    <a:pos x="200" y="138"/>
                  </a:cxn>
                  <a:cxn ang="0">
                    <a:pos x="247" y="137"/>
                  </a:cxn>
                  <a:cxn ang="0">
                    <a:pos x="247" y="73"/>
                  </a:cxn>
                  <a:cxn ang="0">
                    <a:pos x="195" y="62"/>
                  </a:cxn>
                  <a:cxn ang="0">
                    <a:pos x="168" y="11"/>
                  </a:cxn>
                  <a:cxn ang="0">
                    <a:pos x="89" y="11"/>
                  </a:cxn>
                  <a:cxn ang="0">
                    <a:pos x="67" y="62"/>
                  </a:cxn>
                  <a:cxn ang="0">
                    <a:pos x="9" y="73"/>
                  </a:cxn>
                </a:cxnLst>
                <a:rect l="0" t="0" r="r" b="b"/>
                <a:pathLst>
                  <a:path w="256" h="169">
                    <a:moveTo>
                      <a:pt x="9" y="73"/>
                    </a:moveTo>
                    <a:cubicBezTo>
                      <a:pt x="0" y="83"/>
                      <a:pt x="1" y="126"/>
                      <a:pt x="9" y="137"/>
                    </a:cubicBezTo>
                    <a:cubicBezTo>
                      <a:pt x="9" y="137"/>
                      <a:pt x="32" y="137"/>
                      <a:pt x="56" y="137"/>
                    </a:cubicBezTo>
                    <a:cubicBezTo>
                      <a:pt x="51" y="158"/>
                      <a:pt x="64" y="167"/>
                      <a:pt x="69" y="167"/>
                    </a:cubicBezTo>
                    <a:cubicBezTo>
                      <a:pt x="82" y="169"/>
                      <a:pt x="87" y="154"/>
                      <a:pt x="87" y="136"/>
                    </a:cubicBezTo>
                    <a:cubicBezTo>
                      <a:pt x="104" y="130"/>
                      <a:pt x="141" y="136"/>
                      <a:pt x="168" y="136"/>
                    </a:cubicBezTo>
                    <a:cubicBezTo>
                      <a:pt x="169" y="143"/>
                      <a:pt x="169" y="166"/>
                      <a:pt x="183" y="167"/>
                    </a:cubicBezTo>
                    <a:cubicBezTo>
                      <a:pt x="197" y="168"/>
                      <a:pt x="197" y="145"/>
                      <a:pt x="200" y="138"/>
                    </a:cubicBezTo>
                    <a:cubicBezTo>
                      <a:pt x="223" y="137"/>
                      <a:pt x="247" y="137"/>
                      <a:pt x="247" y="137"/>
                    </a:cubicBezTo>
                    <a:cubicBezTo>
                      <a:pt x="255" y="126"/>
                      <a:pt x="256" y="85"/>
                      <a:pt x="247" y="73"/>
                    </a:cubicBezTo>
                    <a:cubicBezTo>
                      <a:pt x="238" y="62"/>
                      <a:pt x="208" y="73"/>
                      <a:pt x="195" y="62"/>
                    </a:cubicBezTo>
                    <a:cubicBezTo>
                      <a:pt x="182" y="52"/>
                      <a:pt x="186" y="19"/>
                      <a:pt x="168" y="11"/>
                    </a:cubicBezTo>
                    <a:cubicBezTo>
                      <a:pt x="151" y="0"/>
                      <a:pt x="106" y="0"/>
                      <a:pt x="89" y="11"/>
                    </a:cubicBezTo>
                    <a:cubicBezTo>
                      <a:pt x="71" y="20"/>
                      <a:pt x="80" y="52"/>
                      <a:pt x="67" y="62"/>
                    </a:cubicBezTo>
                    <a:cubicBezTo>
                      <a:pt x="54" y="73"/>
                      <a:pt x="21" y="70"/>
                      <a:pt x="9" y="73"/>
                    </a:cubicBezTo>
                    <a:close/>
                  </a:path>
                </a:pathLst>
              </a:custGeom>
              <a:grpFill/>
              <a:ln w="9525" cap="flat" cmpd="sng">
                <a:noFill/>
                <a:prstDash val="solid"/>
                <a:round/>
                <a:headEnd/>
                <a:tailEnd/>
              </a:ln>
              <a:effectLst/>
            </p:spPr>
            <p:txBody>
              <a:bodyPr wrap="none" anchor="ctr"/>
              <a:lstStyle/>
              <a:p>
                <a:endParaRPr lang="en-US"/>
              </a:p>
            </p:txBody>
          </p:sp>
          <p:grpSp>
            <p:nvGrpSpPr>
              <p:cNvPr id="331" name="Group 164"/>
              <p:cNvGrpSpPr>
                <a:grpSpLocks/>
              </p:cNvGrpSpPr>
              <p:nvPr/>
            </p:nvGrpSpPr>
            <p:grpSpPr bwMode="auto">
              <a:xfrm>
                <a:off x="2363" y="1892"/>
                <a:ext cx="93" cy="45"/>
                <a:chOff x="2344" y="1917"/>
                <a:chExt cx="82" cy="42"/>
              </a:xfrm>
              <a:grpFill/>
            </p:grpSpPr>
            <p:sp useBgFill="1">
              <p:nvSpPr>
                <p:cNvPr id="332" name="Freeform 165"/>
                <p:cNvSpPr>
                  <a:spLocks/>
                </p:cNvSpPr>
                <p:nvPr/>
              </p:nvSpPr>
              <p:spPr bwMode="ltGray">
                <a:xfrm>
                  <a:off x="2344" y="1917"/>
                  <a:ext cx="38" cy="42"/>
                </a:xfrm>
                <a:custGeom>
                  <a:avLst/>
                  <a:gdLst/>
                  <a:ahLst/>
                  <a:cxnLst>
                    <a:cxn ang="0">
                      <a:pos x="2" y="55"/>
                    </a:cxn>
                    <a:cxn ang="0">
                      <a:pos x="50" y="55"/>
                    </a:cxn>
                    <a:cxn ang="0">
                      <a:pos x="50" y="7"/>
                    </a:cxn>
                    <a:cxn ang="0">
                      <a:pos x="8" y="15"/>
                    </a:cxn>
                    <a:cxn ang="0">
                      <a:pos x="2" y="55"/>
                    </a:cxn>
                  </a:cxnLst>
                  <a:rect l="0" t="0" r="r" b="b"/>
                  <a:pathLst>
                    <a:path w="50" h="55">
                      <a:moveTo>
                        <a:pt x="2" y="55"/>
                      </a:moveTo>
                      <a:lnTo>
                        <a:pt x="50" y="55"/>
                      </a:lnTo>
                      <a:lnTo>
                        <a:pt x="50" y="7"/>
                      </a:lnTo>
                      <a:cubicBezTo>
                        <a:pt x="43" y="0"/>
                        <a:pt x="16" y="7"/>
                        <a:pt x="8" y="15"/>
                      </a:cubicBezTo>
                      <a:cubicBezTo>
                        <a:pt x="0" y="23"/>
                        <a:pt x="2" y="45"/>
                        <a:pt x="2" y="55"/>
                      </a:cubicBezTo>
                      <a:close/>
                    </a:path>
                  </a:pathLst>
                </a:custGeom>
                <a:ln w="9525" cap="flat" cmpd="sng">
                  <a:noFill/>
                  <a:prstDash val="solid"/>
                  <a:round/>
                  <a:headEnd/>
                  <a:tailEnd/>
                </a:ln>
                <a:effectLst/>
              </p:spPr>
              <p:txBody>
                <a:bodyPr wrap="none" anchor="ctr"/>
                <a:lstStyle/>
                <a:p>
                  <a:endParaRPr lang="en-US"/>
                </a:p>
              </p:txBody>
            </p:sp>
            <p:sp useBgFill="1">
              <p:nvSpPr>
                <p:cNvPr id="333" name="Freeform 166"/>
                <p:cNvSpPr>
                  <a:spLocks/>
                </p:cNvSpPr>
                <p:nvPr/>
              </p:nvSpPr>
              <p:spPr bwMode="ltGray">
                <a:xfrm flipH="1">
                  <a:off x="2388" y="1917"/>
                  <a:ext cx="38" cy="42"/>
                </a:xfrm>
                <a:custGeom>
                  <a:avLst/>
                  <a:gdLst/>
                  <a:ahLst/>
                  <a:cxnLst>
                    <a:cxn ang="0">
                      <a:pos x="2" y="55"/>
                    </a:cxn>
                    <a:cxn ang="0">
                      <a:pos x="50" y="55"/>
                    </a:cxn>
                    <a:cxn ang="0">
                      <a:pos x="50" y="7"/>
                    </a:cxn>
                    <a:cxn ang="0">
                      <a:pos x="8" y="15"/>
                    </a:cxn>
                    <a:cxn ang="0">
                      <a:pos x="2" y="55"/>
                    </a:cxn>
                  </a:cxnLst>
                  <a:rect l="0" t="0" r="r" b="b"/>
                  <a:pathLst>
                    <a:path w="50" h="55">
                      <a:moveTo>
                        <a:pt x="2" y="55"/>
                      </a:moveTo>
                      <a:lnTo>
                        <a:pt x="50" y="55"/>
                      </a:lnTo>
                      <a:lnTo>
                        <a:pt x="50" y="7"/>
                      </a:lnTo>
                      <a:cubicBezTo>
                        <a:pt x="43" y="0"/>
                        <a:pt x="16" y="7"/>
                        <a:pt x="8" y="15"/>
                      </a:cubicBezTo>
                      <a:cubicBezTo>
                        <a:pt x="0" y="23"/>
                        <a:pt x="2" y="45"/>
                        <a:pt x="2" y="55"/>
                      </a:cubicBezTo>
                      <a:close/>
                    </a:path>
                  </a:pathLst>
                </a:custGeom>
                <a:ln w="9525" cap="flat" cmpd="sng">
                  <a:noFill/>
                  <a:prstDash val="solid"/>
                  <a:round/>
                  <a:headEnd/>
                  <a:tailEnd/>
                </a:ln>
                <a:effectLst/>
              </p:spPr>
              <p:txBody>
                <a:bodyPr wrap="none" anchor="ctr"/>
                <a:lstStyle/>
                <a:p>
                  <a:endParaRPr lang="en-US"/>
                </a:p>
              </p:txBody>
            </p:sp>
          </p:grpSp>
        </p:grpSp>
        <p:grpSp>
          <p:nvGrpSpPr>
            <p:cNvPr id="29" name="Group 208"/>
            <p:cNvGrpSpPr>
              <a:grpSpLocks/>
            </p:cNvGrpSpPr>
            <p:nvPr/>
          </p:nvGrpSpPr>
          <p:grpSpPr bwMode="auto">
            <a:xfrm>
              <a:off x="1456721" y="4767028"/>
              <a:ext cx="296317" cy="217066"/>
              <a:chOff x="1890" y="1712"/>
              <a:chExt cx="399" cy="300"/>
            </a:xfrm>
            <a:grpFill/>
          </p:grpSpPr>
          <p:sp>
            <p:nvSpPr>
              <p:cNvPr id="328" name="Freeform 209"/>
              <p:cNvSpPr>
                <a:spLocks noEditPoints="1"/>
              </p:cNvSpPr>
              <p:nvPr/>
            </p:nvSpPr>
            <p:spPr bwMode="gray">
              <a:xfrm>
                <a:off x="1890" y="1712"/>
                <a:ext cx="200" cy="300"/>
              </a:xfrm>
              <a:custGeom>
                <a:avLst/>
                <a:gdLst/>
                <a:ahLst/>
                <a:cxnLst>
                  <a:cxn ang="0">
                    <a:pos x="200" y="172"/>
                  </a:cxn>
                  <a:cxn ang="0">
                    <a:pos x="195" y="172"/>
                  </a:cxn>
                  <a:cxn ang="0">
                    <a:pos x="192" y="169"/>
                  </a:cxn>
                  <a:cxn ang="0">
                    <a:pos x="65" y="42"/>
                  </a:cxn>
                  <a:cxn ang="0">
                    <a:pos x="200" y="42"/>
                  </a:cxn>
                  <a:cxn ang="0">
                    <a:pos x="200" y="0"/>
                  </a:cxn>
                  <a:cxn ang="0">
                    <a:pos x="0" y="0"/>
                  </a:cxn>
                  <a:cxn ang="0">
                    <a:pos x="0" y="300"/>
                  </a:cxn>
                  <a:cxn ang="0">
                    <a:pos x="200" y="300"/>
                  </a:cxn>
                  <a:cxn ang="0">
                    <a:pos x="200" y="258"/>
                  </a:cxn>
                  <a:cxn ang="0">
                    <a:pos x="65" y="258"/>
                  </a:cxn>
                  <a:cxn ang="0">
                    <a:pos x="150" y="174"/>
                  </a:cxn>
                  <a:cxn ang="0">
                    <a:pos x="186" y="208"/>
                  </a:cxn>
                  <a:cxn ang="0">
                    <a:pos x="189" y="211"/>
                  </a:cxn>
                  <a:cxn ang="0">
                    <a:pos x="195" y="214"/>
                  </a:cxn>
                  <a:cxn ang="0">
                    <a:pos x="200" y="214"/>
                  </a:cxn>
                  <a:cxn ang="0">
                    <a:pos x="200" y="172"/>
                  </a:cxn>
                  <a:cxn ang="0">
                    <a:pos x="42" y="64"/>
                  </a:cxn>
                  <a:cxn ang="0">
                    <a:pos x="126" y="150"/>
                  </a:cxn>
                  <a:cxn ang="0">
                    <a:pos x="42" y="234"/>
                  </a:cxn>
                  <a:cxn ang="0">
                    <a:pos x="42" y="64"/>
                  </a:cxn>
                </a:cxnLst>
                <a:rect l="0" t="0" r="r" b="b"/>
                <a:pathLst>
                  <a:path w="200" h="300">
                    <a:moveTo>
                      <a:pt x="200" y="172"/>
                    </a:moveTo>
                    <a:lnTo>
                      <a:pt x="195" y="172"/>
                    </a:lnTo>
                    <a:lnTo>
                      <a:pt x="192" y="169"/>
                    </a:lnTo>
                    <a:lnTo>
                      <a:pt x="65" y="42"/>
                    </a:lnTo>
                    <a:lnTo>
                      <a:pt x="200" y="42"/>
                    </a:lnTo>
                    <a:lnTo>
                      <a:pt x="200" y="0"/>
                    </a:lnTo>
                    <a:lnTo>
                      <a:pt x="0" y="0"/>
                    </a:lnTo>
                    <a:lnTo>
                      <a:pt x="0" y="300"/>
                    </a:lnTo>
                    <a:lnTo>
                      <a:pt x="200" y="300"/>
                    </a:lnTo>
                    <a:lnTo>
                      <a:pt x="200" y="258"/>
                    </a:lnTo>
                    <a:lnTo>
                      <a:pt x="65" y="258"/>
                    </a:lnTo>
                    <a:lnTo>
                      <a:pt x="150" y="174"/>
                    </a:lnTo>
                    <a:lnTo>
                      <a:pt x="186" y="208"/>
                    </a:lnTo>
                    <a:lnTo>
                      <a:pt x="189" y="211"/>
                    </a:lnTo>
                    <a:lnTo>
                      <a:pt x="195" y="214"/>
                    </a:lnTo>
                    <a:lnTo>
                      <a:pt x="200" y="214"/>
                    </a:lnTo>
                    <a:lnTo>
                      <a:pt x="200" y="172"/>
                    </a:lnTo>
                    <a:close/>
                    <a:moveTo>
                      <a:pt x="42" y="64"/>
                    </a:moveTo>
                    <a:lnTo>
                      <a:pt x="126" y="150"/>
                    </a:lnTo>
                    <a:lnTo>
                      <a:pt x="42" y="234"/>
                    </a:lnTo>
                    <a:lnTo>
                      <a:pt x="42" y="64"/>
                    </a:lnTo>
                    <a:close/>
                  </a:path>
                </a:pathLst>
              </a:custGeom>
              <a:grpFill/>
              <a:ln w="0">
                <a:noFill/>
                <a:prstDash val="solid"/>
                <a:round/>
                <a:headEnd/>
                <a:tailEnd/>
              </a:ln>
              <a:effectLst/>
            </p:spPr>
            <p:txBody>
              <a:bodyPr/>
              <a:lstStyle/>
              <a:p>
                <a:endParaRPr lang="en-US"/>
              </a:p>
            </p:txBody>
          </p:sp>
          <p:sp>
            <p:nvSpPr>
              <p:cNvPr id="329" name="Freeform 210"/>
              <p:cNvSpPr>
                <a:spLocks noEditPoints="1"/>
              </p:cNvSpPr>
              <p:nvPr/>
            </p:nvSpPr>
            <p:spPr bwMode="gray">
              <a:xfrm>
                <a:off x="2090" y="1712"/>
                <a:ext cx="199" cy="300"/>
              </a:xfrm>
              <a:custGeom>
                <a:avLst/>
                <a:gdLst/>
                <a:ahLst/>
                <a:cxnLst>
                  <a:cxn ang="0">
                    <a:pos x="0" y="214"/>
                  </a:cxn>
                  <a:cxn ang="0">
                    <a:pos x="6" y="214"/>
                  </a:cxn>
                  <a:cxn ang="0">
                    <a:pos x="10" y="211"/>
                  </a:cxn>
                  <a:cxn ang="0">
                    <a:pos x="15" y="208"/>
                  </a:cxn>
                  <a:cxn ang="0">
                    <a:pos x="51" y="174"/>
                  </a:cxn>
                  <a:cxn ang="0">
                    <a:pos x="135" y="258"/>
                  </a:cxn>
                  <a:cxn ang="0">
                    <a:pos x="0" y="258"/>
                  </a:cxn>
                  <a:cxn ang="0">
                    <a:pos x="0" y="300"/>
                  </a:cxn>
                  <a:cxn ang="0">
                    <a:pos x="199" y="300"/>
                  </a:cxn>
                  <a:cxn ang="0">
                    <a:pos x="199" y="0"/>
                  </a:cxn>
                  <a:cxn ang="0">
                    <a:pos x="0" y="0"/>
                  </a:cxn>
                  <a:cxn ang="0">
                    <a:pos x="0" y="42"/>
                  </a:cxn>
                  <a:cxn ang="0">
                    <a:pos x="135" y="42"/>
                  </a:cxn>
                  <a:cxn ang="0">
                    <a:pos x="7" y="169"/>
                  </a:cxn>
                  <a:cxn ang="0">
                    <a:pos x="4" y="172"/>
                  </a:cxn>
                  <a:cxn ang="0">
                    <a:pos x="0" y="172"/>
                  </a:cxn>
                  <a:cxn ang="0">
                    <a:pos x="0" y="214"/>
                  </a:cxn>
                  <a:cxn ang="0">
                    <a:pos x="157" y="234"/>
                  </a:cxn>
                  <a:cxn ang="0">
                    <a:pos x="73" y="150"/>
                  </a:cxn>
                  <a:cxn ang="0">
                    <a:pos x="157" y="64"/>
                  </a:cxn>
                  <a:cxn ang="0">
                    <a:pos x="157" y="234"/>
                  </a:cxn>
                </a:cxnLst>
                <a:rect l="0" t="0" r="r" b="b"/>
                <a:pathLst>
                  <a:path w="199" h="300">
                    <a:moveTo>
                      <a:pt x="0" y="214"/>
                    </a:moveTo>
                    <a:lnTo>
                      <a:pt x="6" y="214"/>
                    </a:lnTo>
                    <a:lnTo>
                      <a:pt x="10" y="211"/>
                    </a:lnTo>
                    <a:lnTo>
                      <a:pt x="15" y="208"/>
                    </a:lnTo>
                    <a:lnTo>
                      <a:pt x="51" y="174"/>
                    </a:lnTo>
                    <a:lnTo>
                      <a:pt x="135" y="258"/>
                    </a:lnTo>
                    <a:lnTo>
                      <a:pt x="0" y="258"/>
                    </a:lnTo>
                    <a:lnTo>
                      <a:pt x="0" y="300"/>
                    </a:lnTo>
                    <a:lnTo>
                      <a:pt x="199" y="300"/>
                    </a:lnTo>
                    <a:lnTo>
                      <a:pt x="199" y="0"/>
                    </a:lnTo>
                    <a:lnTo>
                      <a:pt x="0" y="0"/>
                    </a:lnTo>
                    <a:lnTo>
                      <a:pt x="0" y="42"/>
                    </a:lnTo>
                    <a:lnTo>
                      <a:pt x="135" y="42"/>
                    </a:lnTo>
                    <a:lnTo>
                      <a:pt x="7" y="169"/>
                    </a:lnTo>
                    <a:lnTo>
                      <a:pt x="4" y="172"/>
                    </a:lnTo>
                    <a:lnTo>
                      <a:pt x="0" y="172"/>
                    </a:lnTo>
                    <a:lnTo>
                      <a:pt x="0" y="214"/>
                    </a:lnTo>
                    <a:close/>
                    <a:moveTo>
                      <a:pt x="157" y="234"/>
                    </a:moveTo>
                    <a:lnTo>
                      <a:pt x="73" y="150"/>
                    </a:lnTo>
                    <a:lnTo>
                      <a:pt x="157" y="64"/>
                    </a:lnTo>
                    <a:lnTo>
                      <a:pt x="157" y="234"/>
                    </a:lnTo>
                    <a:close/>
                  </a:path>
                </a:pathLst>
              </a:custGeom>
              <a:grpFill/>
              <a:ln w="0">
                <a:noFill/>
                <a:prstDash val="solid"/>
                <a:round/>
                <a:headEnd/>
                <a:tailEnd/>
              </a:ln>
              <a:effectLst/>
            </p:spPr>
            <p:txBody>
              <a:bodyPr/>
              <a:lstStyle/>
              <a:p>
                <a:endParaRPr lang="en-US"/>
              </a:p>
            </p:txBody>
          </p:sp>
        </p:grpSp>
        <p:sp>
          <p:nvSpPr>
            <p:cNvPr id="30" name="Freeform 214"/>
            <p:cNvSpPr>
              <a:spLocks/>
            </p:cNvSpPr>
            <p:nvPr/>
          </p:nvSpPr>
          <p:spPr bwMode="gray">
            <a:xfrm>
              <a:off x="2433581" y="5543524"/>
              <a:ext cx="297567" cy="287367"/>
            </a:xfrm>
            <a:custGeom>
              <a:avLst/>
              <a:gdLst/>
              <a:ahLst/>
              <a:cxnLst>
                <a:cxn ang="0">
                  <a:pos x="259" y="129"/>
                </a:cxn>
                <a:cxn ang="0">
                  <a:pos x="280" y="126"/>
                </a:cxn>
                <a:cxn ang="0">
                  <a:pos x="282" y="107"/>
                </a:cxn>
                <a:cxn ang="0">
                  <a:pos x="277" y="99"/>
                </a:cxn>
                <a:cxn ang="0">
                  <a:pos x="220" y="72"/>
                </a:cxn>
                <a:cxn ang="0">
                  <a:pos x="238" y="69"/>
                </a:cxn>
                <a:cxn ang="0">
                  <a:pos x="241" y="51"/>
                </a:cxn>
                <a:cxn ang="0">
                  <a:pos x="235" y="44"/>
                </a:cxn>
                <a:cxn ang="0">
                  <a:pos x="195" y="35"/>
                </a:cxn>
                <a:cxn ang="0">
                  <a:pos x="175" y="9"/>
                </a:cxn>
                <a:cxn ang="0">
                  <a:pos x="165" y="2"/>
                </a:cxn>
                <a:cxn ang="0">
                  <a:pos x="151" y="0"/>
                </a:cxn>
                <a:cxn ang="0">
                  <a:pos x="138" y="15"/>
                </a:cxn>
                <a:cxn ang="0">
                  <a:pos x="157" y="69"/>
                </a:cxn>
                <a:cxn ang="0">
                  <a:pos x="180" y="132"/>
                </a:cxn>
                <a:cxn ang="0">
                  <a:pos x="190" y="165"/>
                </a:cxn>
                <a:cxn ang="0">
                  <a:pos x="160" y="177"/>
                </a:cxn>
                <a:cxn ang="0">
                  <a:pos x="106" y="182"/>
                </a:cxn>
                <a:cxn ang="0">
                  <a:pos x="76" y="183"/>
                </a:cxn>
                <a:cxn ang="0">
                  <a:pos x="21" y="192"/>
                </a:cxn>
                <a:cxn ang="0">
                  <a:pos x="4" y="278"/>
                </a:cxn>
                <a:cxn ang="0">
                  <a:pos x="81" y="222"/>
                </a:cxn>
                <a:cxn ang="0">
                  <a:pos x="124" y="224"/>
                </a:cxn>
                <a:cxn ang="0">
                  <a:pos x="175" y="231"/>
                </a:cxn>
                <a:cxn ang="0">
                  <a:pos x="189" y="246"/>
                </a:cxn>
                <a:cxn ang="0">
                  <a:pos x="172" y="293"/>
                </a:cxn>
                <a:cxn ang="0">
                  <a:pos x="150" y="357"/>
                </a:cxn>
                <a:cxn ang="0">
                  <a:pos x="135" y="401"/>
                </a:cxn>
                <a:cxn ang="0">
                  <a:pos x="156" y="405"/>
                </a:cxn>
                <a:cxn ang="0">
                  <a:pos x="169" y="404"/>
                </a:cxn>
                <a:cxn ang="0">
                  <a:pos x="181" y="389"/>
                </a:cxn>
                <a:cxn ang="0">
                  <a:pos x="199" y="363"/>
                </a:cxn>
                <a:cxn ang="0">
                  <a:pos x="238" y="360"/>
                </a:cxn>
                <a:cxn ang="0">
                  <a:pos x="241" y="342"/>
                </a:cxn>
                <a:cxn ang="0">
                  <a:pos x="235" y="333"/>
                </a:cxn>
                <a:cxn ang="0">
                  <a:pos x="238" y="306"/>
                </a:cxn>
                <a:cxn ang="0">
                  <a:pos x="280" y="305"/>
                </a:cxn>
                <a:cxn ang="0">
                  <a:pos x="282" y="285"/>
                </a:cxn>
                <a:cxn ang="0">
                  <a:pos x="277" y="278"/>
                </a:cxn>
                <a:cxn ang="0">
                  <a:pos x="294" y="233"/>
                </a:cxn>
                <a:cxn ang="0">
                  <a:pos x="376" y="230"/>
                </a:cxn>
                <a:cxn ang="0">
                  <a:pos x="403" y="213"/>
                </a:cxn>
                <a:cxn ang="0">
                  <a:pos x="397" y="185"/>
                </a:cxn>
                <a:cxn ang="0">
                  <a:pos x="367" y="174"/>
                </a:cxn>
              </a:cxnLst>
              <a:rect l="0" t="0" r="r" b="b"/>
              <a:pathLst>
                <a:path w="406" h="405">
                  <a:moveTo>
                    <a:pt x="360" y="174"/>
                  </a:moveTo>
                  <a:lnTo>
                    <a:pt x="294" y="173"/>
                  </a:lnTo>
                  <a:lnTo>
                    <a:pt x="259" y="129"/>
                  </a:lnTo>
                  <a:lnTo>
                    <a:pt x="274" y="129"/>
                  </a:lnTo>
                  <a:lnTo>
                    <a:pt x="277" y="128"/>
                  </a:lnTo>
                  <a:lnTo>
                    <a:pt x="280" y="126"/>
                  </a:lnTo>
                  <a:lnTo>
                    <a:pt x="282" y="123"/>
                  </a:lnTo>
                  <a:lnTo>
                    <a:pt x="282" y="120"/>
                  </a:lnTo>
                  <a:lnTo>
                    <a:pt x="282" y="107"/>
                  </a:lnTo>
                  <a:lnTo>
                    <a:pt x="282" y="104"/>
                  </a:lnTo>
                  <a:lnTo>
                    <a:pt x="280" y="101"/>
                  </a:lnTo>
                  <a:lnTo>
                    <a:pt x="277" y="99"/>
                  </a:lnTo>
                  <a:lnTo>
                    <a:pt x="274" y="99"/>
                  </a:lnTo>
                  <a:lnTo>
                    <a:pt x="238" y="99"/>
                  </a:lnTo>
                  <a:lnTo>
                    <a:pt x="220" y="72"/>
                  </a:lnTo>
                  <a:lnTo>
                    <a:pt x="232" y="72"/>
                  </a:lnTo>
                  <a:lnTo>
                    <a:pt x="235" y="72"/>
                  </a:lnTo>
                  <a:lnTo>
                    <a:pt x="238" y="69"/>
                  </a:lnTo>
                  <a:lnTo>
                    <a:pt x="241" y="68"/>
                  </a:lnTo>
                  <a:lnTo>
                    <a:pt x="241" y="63"/>
                  </a:lnTo>
                  <a:lnTo>
                    <a:pt x="241" y="51"/>
                  </a:lnTo>
                  <a:lnTo>
                    <a:pt x="241" y="48"/>
                  </a:lnTo>
                  <a:lnTo>
                    <a:pt x="238" y="45"/>
                  </a:lnTo>
                  <a:lnTo>
                    <a:pt x="235" y="44"/>
                  </a:lnTo>
                  <a:lnTo>
                    <a:pt x="232" y="42"/>
                  </a:lnTo>
                  <a:lnTo>
                    <a:pt x="199" y="42"/>
                  </a:lnTo>
                  <a:lnTo>
                    <a:pt x="195" y="35"/>
                  </a:lnTo>
                  <a:lnTo>
                    <a:pt x="189" y="26"/>
                  </a:lnTo>
                  <a:lnTo>
                    <a:pt x="181" y="17"/>
                  </a:lnTo>
                  <a:lnTo>
                    <a:pt x="175" y="9"/>
                  </a:lnTo>
                  <a:lnTo>
                    <a:pt x="172" y="5"/>
                  </a:lnTo>
                  <a:lnTo>
                    <a:pt x="169" y="3"/>
                  </a:lnTo>
                  <a:lnTo>
                    <a:pt x="165" y="2"/>
                  </a:lnTo>
                  <a:lnTo>
                    <a:pt x="160" y="0"/>
                  </a:lnTo>
                  <a:lnTo>
                    <a:pt x="156" y="0"/>
                  </a:lnTo>
                  <a:lnTo>
                    <a:pt x="151" y="0"/>
                  </a:lnTo>
                  <a:lnTo>
                    <a:pt x="133" y="0"/>
                  </a:lnTo>
                  <a:lnTo>
                    <a:pt x="135" y="5"/>
                  </a:lnTo>
                  <a:lnTo>
                    <a:pt x="138" y="15"/>
                  </a:lnTo>
                  <a:lnTo>
                    <a:pt x="144" y="30"/>
                  </a:lnTo>
                  <a:lnTo>
                    <a:pt x="150" y="48"/>
                  </a:lnTo>
                  <a:lnTo>
                    <a:pt x="157" y="69"/>
                  </a:lnTo>
                  <a:lnTo>
                    <a:pt x="165" y="92"/>
                  </a:lnTo>
                  <a:lnTo>
                    <a:pt x="172" y="113"/>
                  </a:lnTo>
                  <a:lnTo>
                    <a:pt x="180" y="132"/>
                  </a:lnTo>
                  <a:lnTo>
                    <a:pt x="184" y="149"/>
                  </a:lnTo>
                  <a:lnTo>
                    <a:pt x="189" y="159"/>
                  </a:lnTo>
                  <a:lnTo>
                    <a:pt x="190" y="165"/>
                  </a:lnTo>
                  <a:lnTo>
                    <a:pt x="186" y="170"/>
                  </a:lnTo>
                  <a:lnTo>
                    <a:pt x="175" y="174"/>
                  </a:lnTo>
                  <a:lnTo>
                    <a:pt x="160" y="177"/>
                  </a:lnTo>
                  <a:lnTo>
                    <a:pt x="142" y="180"/>
                  </a:lnTo>
                  <a:lnTo>
                    <a:pt x="124" y="182"/>
                  </a:lnTo>
                  <a:lnTo>
                    <a:pt x="106" y="182"/>
                  </a:lnTo>
                  <a:lnTo>
                    <a:pt x="91" y="183"/>
                  </a:lnTo>
                  <a:lnTo>
                    <a:pt x="81" y="183"/>
                  </a:lnTo>
                  <a:lnTo>
                    <a:pt x="76" y="183"/>
                  </a:lnTo>
                  <a:lnTo>
                    <a:pt x="33" y="128"/>
                  </a:lnTo>
                  <a:lnTo>
                    <a:pt x="4" y="128"/>
                  </a:lnTo>
                  <a:lnTo>
                    <a:pt x="21" y="192"/>
                  </a:lnTo>
                  <a:lnTo>
                    <a:pt x="0" y="203"/>
                  </a:lnTo>
                  <a:lnTo>
                    <a:pt x="21" y="213"/>
                  </a:lnTo>
                  <a:lnTo>
                    <a:pt x="4" y="278"/>
                  </a:lnTo>
                  <a:lnTo>
                    <a:pt x="33" y="278"/>
                  </a:lnTo>
                  <a:lnTo>
                    <a:pt x="76" y="222"/>
                  </a:lnTo>
                  <a:lnTo>
                    <a:pt x="81" y="222"/>
                  </a:lnTo>
                  <a:lnTo>
                    <a:pt x="91" y="222"/>
                  </a:lnTo>
                  <a:lnTo>
                    <a:pt x="106" y="224"/>
                  </a:lnTo>
                  <a:lnTo>
                    <a:pt x="124" y="224"/>
                  </a:lnTo>
                  <a:lnTo>
                    <a:pt x="142" y="225"/>
                  </a:lnTo>
                  <a:lnTo>
                    <a:pt x="160" y="228"/>
                  </a:lnTo>
                  <a:lnTo>
                    <a:pt x="175" y="231"/>
                  </a:lnTo>
                  <a:lnTo>
                    <a:pt x="186" y="236"/>
                  </a:lnTo>
                  <a:lnTo>
                    <a:pt x="190" y="240"/>
                  </a:lnTo>
                  <a:lnTo>
                    <a:pt x="189" y="246"/>
                  </a:lnTo>
                  <a:lnTo>
                    <a:pt x="184" y="257"/>
                  </a:lnTo>
                  <a:lnTo>
                    <a:pt x="180" y="273"/>
                  </a:lnTo>
                  <a:lnTo>
                    <a:pt x="172" y="293"/>
                  </a:lnTo>
                  <a:lnTo>
                    <a:pt x="165" y="314"/>
                  </a:lnTo>
                  <a:lnTo>
                    <a:pt x="157" y="336"/>
                  </a:lnTo>
                  <a:lnTo>
                    <a:pt x="150" y="357"/>
                  </a:lnTo>
                  <a:lnTo>
                    <a:pt x="144" y="375"/>
                  </a:lnTo>
                  <a:lnTo>
                    <a:pt x="138" y="390"/>
                  </a:lnTo>
                  <a:lnTo>
                    <a:pt x="135" y="401"/>
                  </a:lnTo>
                  <a:lnTo>
                    <a:pt x="133" y="405"/>
                  </a:lnTo>
                  <a:lnTo>
                    <a:pt x="151" y="405"/>
                  </a:lnTo>
                  <a:lnTo>
                    <a:pt x="156" y="405"/>
                  </a:lnTo>
                  <a:lnTo>
                    <a:pt x="160" y="405"/>
                  </a:lnTo>
                  <a:lnTo>
                    <a:pt x="165" y="404"/>
                  </a:lnTo>
                  <a:lnTo>
                    <a:pt x="169" y="404"/>
                  </a:lnTo>
                  <a:lnTo>
                    <a:pt x="172" y="401"/>
                  </a:lnTo>
                  <a:lnTo>
                    <a:pt x="175" y="396"/>
                  </a:lnTo>
                  <a:lnTo>
                    <a:pt x="181" y="389"/>
                  </a:lnTo>
                  <a:lnTo>
                    <a:pt x="189" y="380"/>
                  </a:lnTo>
                  <a:lnTo>
                    <a:pt x="195" y="371"/>
                  </a:lnTo>
                  <a:lnTo>
                    <a:pt x="199" y="363"/>
                  </a:lnTo>
                  <a:lnTo>
                    <a:pt x="232" y="363"/>
                  </a:lnTo>
                  <a:lnTo>
                    <a:pt x="235" y="362"/>
                  </a:lnTo>
                  <a:lnTo>
                    <a:pt x="238" y="360"/>
                  </a:lnTo>
                  <a:lnTo>
                    <a:pt x="241" y="357"/>
                  </a:lnTo>
                  <a:lnTo>
                    <a:pt x="241" y="354"/>
                  </a:lnTo>
                  <a:lnTo>
                    <a:pt x="241" y="342"/>
                  </a:lnTo>
                  <a:lnTo>
                    <a:pt x="241" y="338"/>
                  </a:lnTo>
                  <a:lnTo>
                    <a:pt x="238" y="336"/>
                  </a:lnTo>
                  <a:lnTo>
                    <a:pt x="235" y="333"/>
                  </a:lnTo>
                  <a:lnTo>
                    <a:pt x="232" y="333"/>
                  </a:lnTo>
                  <a:lnTo>
                    <a:pt x="220" y="333"/>
                  </a:lnTo>
                  <a:lnTo>
                    <a:pt x="238" y="306"/>
                  </a:lnTo>
                  <a:lnTo>
                    <a:pt x="274" y="306"/>
                  </a:lnTo>
                  <a:lnTo>
                    <a:pt x="277" y="306"/>
                  </a:lnTo>
                  <a:lnTo>
                    <a:pt x="280" y="305"/>
                  </a:lnTo>
                  <a:lnTo>
                    <a:pt x="282" y="302"/>
                  </a:lnTo>
                  <a:lnTo>
                    <a:pt x="282" y="299"/>
                  </a:lnTo>
                  <a:lnTo>
                    <a:pt x="282" y="285"/>
                  </a:lnTo>
                  <a:lnTo>
                    <a:pt x="282" y="282"/>
                  </a:lnTo>
                  <a:lnTo>
                    <a:pt x="280" y="279"/>
                  </a:lnTo>
                  <a:lnTo>
                    <a:pt x="277" y="278"/>
                  </a:lnTo>
                  <a:lnTo>
                    <a:pt x="274" y="276"/>
                  </a:lnTo>
                  <a:lnTo>
                    <a:pt x="259" y="276"/>
                  </a:lnTo>
                  <a:lnTo>
                    <a:pt x="294" y="233"/>
                  </a:lnTo>
                  <a:lnTo>
                    <a:pt x="360" y="233"/>
                  </a:lnTo>
                  <a:lnTo>
                    <a:pt x="367" y="231"/>
                  </a:lnTo>
                  <a:lnTo>
                    <a:pt x="376" y="230"/>
                  </a:lnTo>
                  <a:lnTo>
                    <a:pt x="387" y="227"/>
                  </a:lnTo>
                  <a:lnTo>
                    <a:pt x="397" y="221"/>
                  </a:lnTo>
                  <a:lnTo>
                    <a:pt x="403" y="213"/>
                  </a:lnTo>
                  <a:lnTo>
                    <a:pt x="406" y="203"/>
                  </a:lnTo>
                  <a:lnTo>
                    <a:pt x="403" y="192"/>
                  </a:lnTo>
                  <a:lnTo>
                    <a:pt x="397" y="185"/>
                  </a:lnTo>
                  <a:lnTo>
                    <a:pt x="387" y="179"/>
                  </a:lnTo>
                  <a:lnTo>
                    <a:pt x="376" y="176"/>
                  </a:lnTo>
                  <a:lnTo>
                    <a:pt x="367" y="174"/>
                  </a:lnTo>
                  <a:lnTo>
                    <a:pt x="360" y="174"/>
                  </a:lnTo>
                  <a:close/>
                </a:path>
              </a:pathLst>
            </a:custGeom>
            <a:grpFill/>
            <a:ln w="0">
              <a:noFill/>
              <a:prstDash val="solid"/>
              <a:round/>
              <a:headEnd/>
              <a:tailEnd/>
            </a:ln>
            <a:effectLst/>
          </p:spPr>
          <p:txBody>
            <a:bodyPr/>
            <a:lstStyle/>
            <a:p>
              <a:endParaRPr lang="en-US"/>
            </a:p>
          </p:txBody>
        </p:sp>
        <p:grpSp>
          <p:nvGrpSpPr>
            <p:cNvPr id="31" name="Group 217"/>
            <p:cNvGrpSpPr>
              <a:grpSpLocks/>
            </p:cNvGrpSpPr>
            <p:nvPr/>
          </p:nvGrpSpPr>
          <p:grpSpPr bwMode="auto">
            <a:xfrm>
              <a:off x="4276675" y="3585471"/>
              <a:ext cx="708894" cy="761198"/>
              <a:chOff x="2411" y="2675"/>
              <a:chExt cx="378" cy="414"/>
            </a:xfrm>
            <a:grpFill/>
          </p:grpSpPr>
          <p:sp>
            <p:nvSpPr>
              <p:cNvPr id="323" name="Rectangle 218"/>
              <p:cNvSpPr>
                <a:spLocks noChangeArrowheads="1"/>
              </p:cNvSpPr>
              <p:nvPr/>
            </p:nvSpPr>
            <p:spPr bwMode="gray">
              <a:xfrm>
                <a:off x="2525" y="2867"/>
                <a:ext cx="21" cy="45"/>
              </a:xfrm>
              <a:prstGeom prst="rect">
                <a:avLst/>
              </a:prstGeom>
              <a:grpFill/>
              <a:ln w="0">
                <a:noFill/>
                <a:miter lim="800000"/>
                <a:headEnd/>
                <a:tailEnd/>
              </a:ln>
              <a:effectLst/>
            </p:spPr>
            <p:txBody>
              <a:bodyPr/>
              <a:lstStyle/>
              <a:p>
                <a:endParaRPr lang="en-US"/>
              </a:p>
            </p:txBody>
          </p:sp>
          <p:sp>
            <p:nvSpPr>
              <p:cNvPr id="324" name="Rectangle 219"/>
              <p:cNvSpPr>
                <a:spLocks noChangeArrowheads="1"/>
              </p:cNvSpPr>
              <p:nvPr/>
            </p:nvSpPr>
            <p:spPr bwMode="gray">
              <a:xfrm>
                <a:off x="2655" y="2867"/>
                <a:ext cx="23" cy="45"/>
              </a:xfrm>
              <a:prstGeom prst="rect">
                <a:avLst/>
              </a:prstGeom>
              <a:grpFill/>
              <a:ln w="0">
                <a:noFill/>
                <a:miter lim="800000"/>
                <a:headEnd/>
                <a:tailEnd/>
              </a:ln>
              <a:effectLst/>
            </p:spPr>
            <p:txBody>
              <a:bodyPr/>
              <a:lstStyle/>
              <a:p>
                <a:endParaRPr lang="en-US"/>
              </a:p>
            </p:txBody>
          </p:sp>
          <p:sp>
            <p:nvSpPr>
              <p:cNvPr id="325" name="Freeform 220"/>
              <p:cNvSpPr>
                <a:spLocks/>
              </p:cNvSpPr>
              <p:nvPr/>
            </p:nvSpPr>
            <p:spPr bwMode="gray">
              <a:xfrm>
                <a:off x="2481" y="2937"/>
                <a:ext cx="239" cy="75"/>
              </a:xfrm>
              <a:custGeom>
                <a:avLst/>
                <a:gdLst/>
                <a:ahLst/>
                <a:cxnLst>
                  <a:cxn ang="0">
                    <a:pos x="119" y="56"/>
                  </a:cxn>
                  <a:cxn ang="0">
                    <a:pos x="93" y="53"/>
                  </a:cxn>
                  <a:cxn ang="0">
                    <a:pos x="72" y="47"/>
                  </a:cxn>
                  <a:cxn ang="0">
                    <a:pos x="54" y="39"/>
                  </a:cxn>
                  <a:cxn ang="0">
                    <a:pos x="41" y="29"/>
                  </a:cxn>
                  <a:cxn ang="0">
                    <a:pos x="30" y="18"/>
                  </a:cxn>
                  <a:cxn ang="0">
                    <a:pos x="24" y="9"/>
                  </a:cxn>
                  <a:cxn ang="0">
                    <a:pos x="20" y="3"/>
                  </a:cxn>
                  <a:cxn ang="0">
                    <a:pos x="18" y="0"/>
                  </a:cxn>
                  <a:cxn ang="0">
                    <a:pos x="0" y="8"/>
                  </a:cxn>
                  <a:cxn ang="0">
                    <a:pos x="2" y="12"/>
                  </a:cxn>
                  <a:cxn ang="0">
                    <a:pos x="8" y="20"/>
                  </a:cxn>
                  <a:cxn ang="0">
                    <a:pos x="15" y="30"/>
                  </a:cxn>
                  <a:cxn ang="0">
                    <a:pos x="27" y="42"/>
                  </a:cxn>
                  <a:cxn ang="0">
                    <a:pos x="44" y="54"/>
                  </a:cxn>
                  <a:cxn ang="0">
                    <a:pos x="65" y="65"/>
                  </a:cxn>
                  <a:cxn ang="0">
                    <a:pos x="89" y="72"/>
                  </a:cxn>
                  <a:cxn ang="0">
                    <a:pos x="119" y="75"/>
                  </a:cxn>
                  <a:cxn ang="0">
                    <a:pos x="149" y="72"/>
                  </a:cxn>
                  <a:cxn ang="0">
                    <a:pos x="174" y="65"/>
                  </a:cxn>
                  <a:cxn ang="0">
                    <a:pos x="195" y="54"/>
                  </a:cxn>
                  <a:cxn ang="0">
                    <a:pos x="210" y="42"/>
                  </a:cxn>
                  <a:cxn ang="0">
                    <a:pos x="222" y="30"/>
                  </a:cxn>
                  <a:cxn ang="0">
                    <a:pos x="231" y="20"/>
                  </a:cxn>
                  <a:cxn ang="0">
                    <a:pos x="236" y="12"/>
                  </a:cxn>
                  <a:cxn ang="0">
                    <a:pos x="239" y="8"/>
                  </a:cxn>
                  <a:cxn ang="0">
                    <a:pos x="221" y="0"/>
                  </a:cxn>
                  <a:cxn ang="0">
                    <a:pos x="219" y="3"/>
                  </a:cxn>
                  <a:cxn ang="0">
                    <a:pos x="215" y="9"/>
                  </a:cxn>
                  <a:cxn ang="0">
                    <a:pos x="207" y="18"/>
                  </a:cxn>
                  <a:cxn ang="0">
                    <a:pos x="197" y="29"/>
                  </a:cxn>
                  <a:cxn ang="0">
                    <a:pos x="183" y="39"/>
                  </a:cxn>
                  <a:cxn ang="0">
                    <a:pos x="167" y="47"/>
                  </a:cxn>
                  <a:cxn ang="0">
                    <a:pos x="144" y="53"/>
                  </a:cxn>
                  <a:cxn ang="0">
                    <a:pos x="119" y="56"/>
                  </a:cxn>
                </a:cxnLst>
                <a:rect l="0" t="0" r="r" b="b"/>
                <a:pathLst>
                  <a:path w="239" h="75">
                    <a:moveTo>
                      <a:pt x="119" y="56"/>
                    </a:moveTo>
                    <a:lnTo>
                      <a:pt x="93" y="53"/>
                    </a:lnTo>
                    <a:lnTo>
                      <a:pt x="72" y="47"/>
                    </a:lnTo>
                    <a:lnTo>
                      <a:pt x="54" y="39"/>
                    </a:lnTo>
                    <a:lnTo>
                      <a:pt x="41" y="29"/>
                    </a:lnTo>
                    <a:lnTo>
                      <a:pt x="30" y="18"/>
                    </a:lnTo>
                    <a:lnTo>
                      <a:pt x="24" y="9"/>
                    </a:lnTo>
                    <a:lnTo>
                      <a:pt x="20" y="3"/>
                    </a:lnTo>
                    <a:lnTo>
                      <a:pt x="18" y="0"/>
                    </a:lnTo>
                    <a:lnTo>
                      <a:pt x="0" y="8"/>
                    </a:lnTo>
                    <a:lnTo>
                      <a:pt x="2" y="12"/>
                    </a:lnTo>
                    <a:lnTo>
                      <a:pt x="8" y="20"/>
                    </a:lnTo>
                    <a:lnTo>
                      <a:pt x="15" y="30"/>
                    </a:lnTo>
                    <a:lnTo>
                      <a:pt x="27" y="42"/>
                    </a:lnTo>
                    <a:lnTo>
                      <a:pt x="44" y="54"/>
                    </a:lnTo>
                    <a:lnTo>
                      <a:pt x="65" y="65"/>
                    </a:lnTo>
                    <a:lnTo>
                      <a:pt x="89" y="72"/>
                    </a:lnTo>
                    <a:lnTo>
                      <a:pt x="119" y="75"/>
                    </a:lnTo>
                    <a:lnTo>
                      <a:pt x="149" y="72"/>
                    </a:lnTo>
                    <a:lnTo>
                      <a:pt x="174" y="65"/>
                    </a:lnTo>
                    <a:lnTo>
                      <a:pt x="195" y="54"/>
                    </a:lnTo>
                    <a:lnTo>
                      <a:pt x="210" y="42"/>
                    </a:lnTo>
                    <a:lnTo>
                      <a:pt x="222" y="30"/>
                    </a:lnTo>
                    <a:lnTo>
                      <a:pt x="231" y="20"/>
                    </a:lnTo>
                    <a:lnTo>
                      <a:pt x="236" y="12"/>
                    </a:lnTo>
                    <a:lnTo>
                      <a:pt x="239" y="8"/>
                    </a:lnTo>
                    <a:lnTo>
                      <a:pt x="221" y="0"/>
                    </a:lnTo>
                    <a:lnTo>
                      <a:pt x="219" y="3"/>
                    </a:lnTo>
                    <a:lnTo>
                      <a:pt x="215" y="9"/>
                    </a:lnTo>
                    <a:lnTo>
                      <a:pt x="207" y="18"/>
                    </a:lnTo>
                    <a:lnTo>
                      <a:pt x="197" y="29"/>
                    </a:lnTo>
                    <a:lnTo>
                      <a:pt x="183" y="39"/>
                    </a:lnTo>
                    <a:lnTo>
                      <a:pt x="167" y="47"/>
                    </a:lnTo>
                    <a:lnTo>
                      <a:pt x="144" y="53"/>
                    </a:lnTo>
                    <a:lnTo>
                      <a:pt x="119" y="56"/>
                    </a:lnTo>
                    <a:close/>
                  </a:path>
                </a:pathLst>
              </a:custGeom>
              <a:grpFill/>
              <a:ln w="0">
                <a:noFill/>
                <a:prstDash val="solid"/>
                <a:round/>
                <a:headEnd/>
                <a:tailEnd/>
              </a:ln>
              <a:effectLst/>
            </p:spPr>
            <p:txBody>
              <a:bodyPr/>
              <a:lstStyle/>
              <a:p>
                <a:endParaRPr lang="en-US"/>
              </a:p>
            </p:txBody>
          </p:sp>
          <p:sp>
            <p:nvSpPr>
              <p:cNvPr id="326" name="Freeform 221"/>
              <p:cNvSpPr>
                <a:spLocks/>
              </p:cNvSpPr>
              <p:nvPr/>
            </p:nvSpPr>
            <p:spPr bwMode="gray">
              <a:xfrm>
                <a:off x="2411" y="2675"/>
                <a:ext cx="189" cy="414"/>
              </a:xfrm>
              <a:custGeom>
                <a:avLst/>
                <a:gdLst/>
                <a:ahLst/>
                <a:cxnLst>
                  <a:cxn ang="0">
                    <a:pos x="49" y="375"/>
                  </a:cxn>
                  <a:cxn ang="0">
                    <a:pos x="46" y="373"/>
                  </a:cxn>
                  <a:cxn ang="0">
                    <a:pos x="45" y="370"/>
                  </a:cxn>
                  <a:cxn ang="0">
                    <a:pos x="43" y="367"/>
                  </a:cxn>
                  <a:cxn ang="0">
                    <a:pos x="42" y="363"/>
                  </a:cxn>
                  <a:cxn ang="0">
                    <a:pos x="42" y="150"/>
                  </a:cxn>
                  <a:cxn ang="0">
                    <a:pos x="43" y="145"/>
                  </a:cxn>
                  <a:cxn ang="0">
                    <a:pos x="45" y="141"/>
                  </a:cxn>
                  <a:cxn ang="0">
                    <a:pos x="46" y="139"/>
                  </a:cxn>
                  <a:cxn ang="0">
                    <a:pos x="49" y="138"/>
                  </a:cxn>
                  <a:cxn ang="0">
                    <a:pos x="189" y="138"/>
                  </a:cxn>
                  <a:cxn ang="0">
                    <a:pos x="189" y="97"/>
                  </a:cxn>
                  <a:cxn ang="0">
                    <a:pos x="153" y="97"/>
                  </a:cxn>
                  <a:cxn ang="0">
                    <a:pos x="105" y="7"/>
                  </a:cxn>
                  <a:cxn ang="0">
                    <a:pos x="102" y="4"/>
                  </a:cxn>
                  <a:cxn ang="0">
                    <a:pos x="97" y="1"/>
                  </a:cxn>
                  <a:cxn ang="0">
                    <a:pos x="93" y="0"/>
                  </a:cxn>
                  <a:cxn ang="0">
                    <a:pos x="87" y="0"/>
                  </a:cxn>
                  <a:cxn ang="0">
                    <a:pos x="82" y="1"/>
                  </a:cxn>
                  <a:cxn ang="0">
                    <a:pos x="78" y="4"/>
                  </a:cxn>
                  <a:cxn ang="0">
                    <a:pos x="75" y="9"/>
                  </a:cxn>
                  <a:cxn ang="0">
                    <a:pos x="73" y="13"/>
                  </a:cxn>
                  <a:cxn ang="0">
                    <a:pos x="73" y="19"/>
                  </a:cxn>
                  <a:cxn ang="0">
                    <a:pos x="75" y="24"/>
                  </a:cxn>
                  <a:cxn ang="0">
                    <a:pos x="114" y="97"/>
                  </a:cxn>
                  <a:cxn ang="0">
                    <a:pos x="42" y="97"/>
                  </a:cxn>
                  <a:cxn ang="0">
                    <a:pos x="25" y="102"/>
                  </a:cxn>
                  <a:cxn ang="0">
                    <a:pos x="13" y="111"/>
                  </a:cxn>
                  <a:cxn ang="0">
                    <a:pos x="4" y="126"/>
                  </a:cxn>
                  <a:cxn ang="0">
                    <a:pos x="0" y="144"/>
                  </a:cxn>
                  <a:cxn ang="0">
                    <a:pos x="0" y="369"/>
                  </a:cxn>
                  <a:cxn ang="0">
                    <a:pos x="4" y="387"/>
                  </a:cxn>
                  <a:cxn ang="0">
                    <a:pos x="13" y="400"/>
                  </a:cxn>
                  <a:cxn ang="0">
                    <a:pos x="25" y="411"/>
                  </a:cxn>
                  <a:cxn ang="0">
                    <a:pos x="42" y="414"/>
                  </a:cxn>
                  <a:cxn ang="0">
                    <a:pos x="189" y="414"/>
                  </a:cxn>
                  <a:cxn ang="0">
                    <a:pos x="189" y="375"/>
                  </a:cxn>
                  <a:cxn ang="0">
                    <a:pos x="49" y="375"/>
                  </a:cxn>
                </a:cxnLst>
                <a:rect l="0" t="0" r="r" b="b"/>
                <a:pathLst>
                  <a:path w="189" h="414">
                    <a:moveTo>
                      <a:pt x="49" y="375"/>
                    </a:moveTo>
                    <a:lnTo>
                      <a:pt x="46" y="373"/>
                    </a:lnTo>
                    <a:lnTo>
                      <a:pt x="45" y="370"/>
                    </a:lnTo>
                    <a:lnTo>
                      <a:pt x="43" y="367"/>
                    </a:lnTo>
                    <a:lnTo>
                      <a:pt x="42" y="363"/>
                    </a:lnTo>
                    <a:lnTo>
                      <a:pt x="42" y="150"/>
                    </a:lnTo>
                    <a:lnTo>
                      <a:pt x="43" y="145"/>
                    </a:lnTo>
                    <a:lnTo>
                      <a:pt x="45" y="141"/>
                    </a:lnTo>
                    <a:lnTo>
                      <a:pt x="46" y="139"/>
                    </a:lnTo>
                    <a:lnTo>
                      <a:pt x="49" y="138"/>
                    </a:lnTo>
                    <a:lnTo>
                      <a:pt x="189" y="138"/>
                    </a:lnTo>
                    <a:lnTo>
                      <a:pt x="189" y="97"/>
                    </a:lnTo>
                    <a:lnTo>
                      <a:pt x="153" y="97"/>
                    </a:lnTo>
                    <a:lnTo>
                      <a:pt x="105" y="7"/>
                    </a:lnTo>
                    <a:lnTo>
                      <a:pt x="102" y="4"/>
                    </a:lnTo>
                    <a:lnTo>
                      <a:pt x="97" y="1"/>
                    </a:lnTo>
                    <a:lnTo>
                      <a:pt x="93" y="0"/>
                    </a:lnTo>
                    <a:lnTo>
                      <a:pt x="87" y="0"/>
                    </a:lnTo>
                    <a:lnTo>
                      <a:pt x="82" y="1"/>
                    </a:lnTo>
                    <a:lnTo>
                      <a:pt x="78" y="4"/>
                    </a:lnTo>
                    <a:lnTo>
                      <a:pt x="75" y="9"/>
                    </a:lnTo>
                    <a:lnTo>
                      <a:pt x="73" y="13"/>
                    </a:lnTo>
                    <a:lnTo>
                      <a:pt x="73" y="19"/>
                    </a:lnTo>
                    <a:lnTo>
                      <a:pt x="75" y="24"/>
                    </a:lnTo>
                    <a:lnTo>
                      <a:pt x="114" y="97"/>
                    </a:lnTo>
                    <a:lnTo>
                      <a:pt x="42" y="97"/>
                    </a:lnTo>
                    <a:lnTo>
                      <a:pt x="25" y="102"/>
                    </a:lnTo>
                    <a:lnTo>
                      <a:pt x="13" y="111"/>
                    </a:lnTo>
                    <a:lnTo>
                      <a:pt x="4" y="126"/>
                    </a:lnTo>
                    <a:lnTo>
                      <a:pt x="0" y="144"/>
                    </a:lnTo>
                    <a:lnTo>
                      <a:pt x="0" y="369"/>
                    </a:lnTo>
                    <a:lnTo>
                      <a:pt x="4" y="387"/>
                    </a:lnTo>
                    <a:lnTo>
                      <a:pt x="13" y="400"/>
                    </a:lnTo>
                    <a:lnTo>
                      <a:pt x="25" y="411"/>
                    </a:lnTo>
                    <a:lnTo>
                      <a:pt x="42" y="414"/>
                    </a:lnTo>
                    <a:lnTo>
                      <a:pt x="189" y="414"/>
                    </a:lnTo>
                    <a:lnTo>
                      <a:pt x="189" y="375"/>
                    </a:lnTo>
                    <a:lnTo>
                      <a:pt x="49" y="375"/>
                    </a:lnTo>
                    <a:close/>
                  </a:path>
                </a:pathLst>
              </a:custGeom>
              <a:grpFill/>
              <a:ln w="0">
                <a:noFill/>
                <a:prstDash val="solid"/>
                <a:round/>
                <a:headEnd/>
                <a:tailEnd/>
              </a:ln>
              <a:effectLst/>
            </p:spPr>
            <p:txBody>
              <a:bodyPr/>
              <a:lstStyle/>
              <a:p>
                <a:endParaRPr lang="en-US"/>
              </a:p>
            </p:txBody>
          </p:sp>
          <p:sp>
            <p:nvSpPr>
              <p:cNvPr id="327" name="Freeform 222"/>
              <p:cNvSpPr>
                <a:spLocks/>
              </p:cNvSpPr>
              <p:nvPr/>
            </p:nvSpPr>
            <p:spPr bwMode="gray">
              <a:xfrm>
                <a:off x="2600" y="2675"/>
                <a:ext cx="189" cy="414"/>
              </a:xfrm>
              <a:custGeom>
                <a:avLst/>
                <a:gdLst/>
                <a:ahLst/>
                <a:cxnLst>
                  <a:cxn ang="0">
                    <a:pos x="189" y="369"/>
                  </a:cxn>
                  <a:cxn ang="0">
                    <a:pos x="189" y="144"/>
                  </a:cxn>
                  <a:cxn ang="0">
                    <a:pos x="186" y="126"/>
                  </a:cxn>
                  <a:cxn ang="0">
                    <a:pos x="177" y="111"/>
                  </a:cxn>
                  <a:cxn ang="0">
                    <a:pos x="163" y="102"/>
                  </a:cxn>
                  <a:cxn ang="0">
                    <a:pos x="147" y="97"/>
                  </a:cxn>
                  <a:cxn ang="0">
                    <a:pos x="75" y="97"/>
                  </a:cxn>
                  <a:cxn ang="0">
                    <a:pos x="114" y="24"/>
                  </a:cxn>
                  <a:cxn ang="0">
                    <a:pos x="115" y="19"/>
                  </a:cxn>
                  <a:cxn ang="0">
                    <a:pos x="115" y="13"/>
                  </a:cxn>
                  <a:cxn ang="0">
                    <a:pos x="114" y="9"/>
                  </a:cxn>
                  <a:cxn ang="0">
                    <a:pos x="111" y="4"/>
                  </a:cxn>
                  <a:cxn ang="0">
                    <a:pos x="106" y="1"/>
                  </a:cxn>
                  <a:cxn ang="0">
                    <a:pos x="102" y="0"/>
                  </a:cxn>
                  <a:cxn ang="0">
                    <a:pos x="97" y="0"/>
                  </a:cxn>
                  <a:cxn ang="0">
                    <a:pos x="91" y="1"/>
                  </a:cxn>
                  <a:cxn ang="0">
                    <a:pos x="87" y="4"/>
                  </a:cxn>
                  <a:cxn ang="0">
                    <a:pos x="84" y="7"/>
                  </a:cxn>
                  <a:cxn ang="0">
                    <a:pos x="37" y="97"/>
                  </a:cxn>
                  <a:cxn ang="0">
                    <a:pos x="0" y="97"/>
                  </a:cxn>
                  <a:cxn ang="0">
                    <a:pos x="0" y="138"/>
                  </a:cxn>
                  <a:cxn ang="0">
                    <a:pos x="139" y="138"/>
                  </a:cxn>
                  <a:cxn ang="0">
                    <a:pos x="142" y="139"/>
                  </a:cxn>
                  <a:cxn ang="0">
                    <a:pos x="145" y="141"/>
                  </a:cxn>
                  <a:cxn ang="0">
                    <a:pos x="147" y="145"/>
                  </a:cxn>
                  <a:cxn ang="0">
                    <a:pos x="147" y="150"/>
                  </a:cxn>
                  <a:cxn ang="0">
                    <a:pos x="147" y="363"/>
                  </a:cxn>
                  <a:cxn ang="0">
                    <a:pos x="147" y="367"/>
                  </a:cxn>
                  <a:cxn ang="0">
                    <a:pos x="145" y="370"/>
                  </a:cxn>
                  <a:cxn ang="0">
                    <a:pos x="142" y="373"/>
                  </a:cxn>
                  <a:cxn ang="0">
                    <a:pos x="139" y="375"/>
                  </a:cxn>
                  <a:cxn ang="0">
                    <a:pos x="0" y="375"/>
                  </a:cxn>
                  <a:cxn ang="0">
                    <a:pos x="0" y="414"/>
                  </a:cxn>
                  <a:cxn ang="0">
                    <a:pos x="147" y="414"/>
                  </a:cxn>
                  <a:cxn ang="0">
                    <a:pos x="163" y="411"/>
                  </a:cxn>
                  <a:cxn ang="0">
                    <a:pos x="177" y="400"/>
                  </a:cxn>
                  <a:cxn ang="0">
                    <a:pos x="186" y="387"/>
                  </a:cxn>
                  <a:cxn ang="0">
                    <a:pos x="189" y="369"/>
                  </a:cxn>
                </a:cxnLst>
                <a:rect l="0" t="0" r="r" b="b"/>
                <a:pathLst>
                  <a:path w="189" h="414">
                    <a:moveTo>
                      <a:pt x="189" y="369"/>
                    </a:moveTo>
                    <a:lnTo>
                      <a:pt x="189" y="144"/>
                    </a:lnTo>
                    <a:lnTo>
                      <a:pt x="186" y="126"/>
                    </a:lnTo>
                    <a:lnTo>
                      <a:pt x="177" y="111"/>
                    </a:lnTo>
                    <a:lnTo>
                      <a:pt x="163" y="102"/>
                    </a:lnTo>
                    <a:lnTo>
                      <a:pt x="147" y="97"/>
                    </a:lnTo>
                    <a:lnTo>
                      <a:pt x="75" y="97"/>
                    </a:lnTo>
                    <a:lnTo>
                      <a:pt x="114" y="24"/>
                    </a:lnTo>
                    <a:lnTo>
                      <a:pt x="115" y="19"/>
                    </a:lnTo>
                    <a:lnTo>
                      <a:pt x="115" y="13"/>
                    </a:lnTo>
                    <a:lnTo>
                      <a:pt x="114" y="9"/>
                    </a:lnTo>
                    <a:lnTo>
                      <a:pt x="111" y="4"/>
                    </a:lnTo>
                    <a:lnTo>
                      <a:pt x="106" y="1"/>
                    </a:lnTo>
                    <a:lnTo>
                      <a:pt x="102" y="0"/>
                    </a:lnTo>
                    <a:lnTo>
                      <a:pt x="97" y="0"/>
                    </a:lnTo>
                    <a:lnTo>
                      <a:pt x="91" y="1"/>
                    </a:lnTo>
                    <a:lnTo>
                      <a:pt x="87" y="4"/>
                    </a:lnTo>
                    <a:lnTo>
                      <a:pt x="84" y="7"/>
                    </a:lnTo>
                    <a:lnTo>
                      <a:pt x="37" y="97"/>
                    </a:lnTo>
                    <a:lnTo>
                      <a:pt x="0" y="97"/>
                    </a:lnTo>
                    <a:lnTo>
                      <a:pt x="0" y="138"/>
                    </a:lnTo>
                    <a:lnTo>
                      <a:pt x="139" y="138"/>
                    </a:lnTo>
                    <a:lnTo>
                      <a:pt x="142" y="139"/>
                    </a:lnTo>
                    <a:lnTo>
                      <a:pt x="145" y="141"/>
                    </a:lnTo>
                    <a:lnTo>
                      <a:pt x="147" y="145"/>
                    </a:lnTo>
                    <a:lnTo>
                      <a:pt x="147" y="150"/>
                    </a:lnTo>
                    <a:lnTo>
                      <a:pt x="147" y="363"/>
                    </a:lnTo>
                    <a:lnTo>
                      <a:pt x="147" y="367"/>
                    </a:lnTo>
                    <a:lnTo>
                      <a:pt x="145" y="370"/>
                    </a:lnTo>
                    <a:lnTo>
                      <a:pt x="142" y="373"/>
                    </a:lnTo>
                    <a:lnTo>
                      <a:pt x="139" y="375"/>
                    </a:lnTo>
                    <a:lnTo>
                      <a:pt x="0" y="375"/>
                    </a:lnTo>
                    <a:lnTo>
                      <a:pt x="0" y="414"/>
                    </a:lnTo>
                    <a:lnTo>
                      <a:pt x="147" y="414"/>
                    </a:lnTo>
                    <a:lnTo>
                      <a:pt x="163" y="411"/>
                    </a:lnTo>
                    <a:lnTo>
                      <a:pt x="177" y="400"/>
                    </a:lnTo>
                    <a:lnTo>
                      <a:pt x="186" y="387"/>
                    </a:lnTo>
                    <a:lnTo>
                      <a:pt x="189" y="369"/>
                    </a:lnTo>
                    <a:close/>
                  </a:path>
                </a:pathLst>
              </a:custGeom>
              <a:grpFill/>
              <a:ln w="0">
                <a:noFill/>
                <a:prstDash val="solid"/>
                <a:round/>
                <a:headEnd/>
                <a:tailEnd/>
              </a:ln>
              <a:effectLst/>
            </p:spPr>
            <p:txBody>
              <a:bodyPr/>
              <a:lstStyle/>
              <a:p>
                <a:endParaRPr lang="en-US"/>
              </a:p>
            </p:txBody>
          </p:sp>
        </p:grpSp>
        <p:grpSp>
          <p:nvGrpSpPr>
            <p:cNvPr id="32" name="Group 228"/>
            <p:cNvGrpSpPr>
              <a:grpSpLocks/>
            </p:cNvGrpSpPr>
            <p:nvPr/>
          </p:nvGrpSpPr>
          <p:grpSpPr bwMode="auto">
            <a:xfrm>
              <a:off x="1356054" y="3193917"/>
              <a:ext cx="324604" cy="312580"/>
              <a:chOff x="1919" y="2690"/>
              <a:chExt cx="342" cy="384"/>
            </a:xfrm>
            <a:grpFill/>
          </p:grpSpPr>
          <p:sp>
            <p:nvSpPr>
              <p:cNvPr id="319" name="Freeform 229"/>
              <p:cNvSpPr>
                <a:spLocks/>
              </p:cNvSpPr>
              <p:nvPr/>
            </p:nvSpPr>
            <p:spPr bwMode="gray">
              <a:xfrm>
                <a:off x="1919" y="2724"/>
                <a:ext cx="127" cy="350"/>
              </a:xfrm>
              <a:custGeom>
                <a:avLst/>
                <a:gdLst/>
                <a:ahLst/>
                <a:cxnLst>
                  <a:cxn ang="0">
                    <a:pos x="34" y="0"/>
                  </a:cxn>
                  <a:cxn ang="0">
                    <a:pos x="21" y="2"/>
                  </a:cxn>
                  <a:cxn ang="0">
                    <a:pos x="10" y="9"/>
                  </a:cxn>
                  <a:cxn ang="0">
                    <a:pos x="3" y="21"/>
                  </a:cxn>
                  <a:cxn ang="0">
                    <a:pos x="0" y="35"/>
                  </a:cxn>
                  <a:cxn ang="0">
                    <a:pos x="0" y="315"/>
                  </a:cxn>
                  <a:cxn ang="0">
                    <a:pos x="3" y="329"/>
                  </a:cxn>
                  <a:cxn ang="0">
                    <a:pos x="10" y="341"/>
                  </a:cxn>
                  <a:cxn ang="0">
                    <a:pos x="21" y="348"/>
                  </a:cxn>
                  <a:cxn ang="0">
                    <a:pos x="34" y="350"/>
                  </a:cxn>
                  <a:cxn ang="0">
                    <a:pos x="127" y="350"/>
                  </a:cxn>
                  <a:cxn ang="0">
                    <a:pos x="127" y="314"/>
                  </a:cxn>
                  <a:cxn ang="0">
                    <a:pos x="36" y="314"/>
                  </a:cxn>
                  <a:cxn ang="0">
                    <a:pos x="36" y="0"/>
                  </a:cxn>
                  <a:cxn ang="0">
                    <a:pos x="34" y="0"/>
                  </a:cxn>
                </a:cxnLst>
                <a:rect l="0" t="0" r="r" b="b"/>
                <a:pathLst>
                  <a:path w="127" h="350">
                    <a:moveTo>
                      <a:pt x="34" y="0"/>
                    </a:moveTo>
                    <a:lnTo>
                      <a:pt x="21" y="2"/>
                    </a:lnTo>
                    <a:lnTo>
                      <a:pt x="10" y="9"/>
                    </a:lnTo>
                    <a:lnTo>
                      <a:pt x="3" y="21"/>
                    </a:lnTo>
                    <a:lnTo>
                      <a:pt x="0" y="35"/>
                    </a:lnTo>
                    <a:lnTo>
                      <a:pt x="0" y="315"/>
                    </a:lnTo>
                    <a:lnTo>
                      <a:pt x="3" y="329"/>
                    </a:lnTo>
                    <a:lnTo>
                      <a:pt x="10" y="341"/>
                    </a:lnTo>
                    <a:lnTo>
                      <a:pt x="21" y="348"/>
                    </a:lnTo>
                    <a:lnTo>
                      <a:pt x="34" y="350"/>
                    </a:lnTo>
                    <a:lnTo>
                      <a:pt x="127" y="350"/>
                    </a:lnTo>
                    <a:lnTo>
                      <a:pt x="127" y="314"/>
                    </a:lnTo>
                    <a:lnTo>
                      <a:pt x="36" y="314"/>
                    </a:lnTo>
                    <a:lnTo>
                      <a:pt x="36" y="0"/>
                    </a:lnTo>
                    <a:lnTo>
                      <a:pt x="34" y="0"/>
                    </a:lnTo>
                    <a:close/>
                  </a:path>
                </a:pathLst>
              </a:custGeom>
              <a:grpFill/>
              <a:ln w="0">
                <a:noFill/>
                <a:prstDash val="solid"/>
                <a:round/>
                <a:headEnd/>
                <a:tailEnd/>
              </a:ln>
              <a:effectLst/>
            </p:spPr>
            <p:txBody>
              <a:bodyPr/>
              <a:lstStyle/>
              <a:p>
                <a:endParaRPr lang="en-US"/>
              </a:p>
            </p:txBody>
          </p:sp>
          <p:sp>
            <p:nvSpPr>
              <p:cNvPr id="320" name="Freeform 230"/>
              <p:cNvSpPr>
                <a:spLocks noEditPoints="1"/>
              </p:cNvSpPr>
              <p:nvPr/>
            </p:nvSpPr>
            <p:spPr bwMode="gray">
              <a:xfrm>
                <a:off x="2001" y="2690"/>
                <a:ext cx="260" cy="384"/>
              </a:xfrm>
              <a:custGeom>
                <a:avLst/>
                <a:gdLst/>
                <a:ahLst/>
                <a:cxnLst>
                  <a:cxn ang="0">
                    <a:pos x="239" y="382"/>
                  </a:cxn>
                  <a:cxn ang="0">
                    <a:pos x="257" y="363"/>
                  </a:cxn>
                  <a:cxn ang="0">
                    <a:pos x="260" y="34"/>
                  </a:cxn>
                  <a:cxn ang="0">
                    <a:pos x="249" y="10"/>
                  </a:cxn>
                  <a:cxn ang="0">
                    <a:pos x="225" y="0"/>
                  </a:cxn>
                  <a:cxn ang="0">
                    <a:pos x="57" y="1"/>
                  </a:cxn>
                  <a:cxn ang="0">
                    <a:pos x="48" y="7"/>
                  </a:cxn>
                  <a:cxn ang="0">
                    <a:pos x="45" y="18"/>
                  </a:cxn>
                  <a:cxn ang="0">
                    <a:pos x="44" y="123"/>
                  </a:cxn>
                  <a:cxn ang="0">
                    <a:pos x="33" y="145"/>
                  </a:cxn>
                  <a:cxn ang="0">
                    <a:pos x="18" y="175"/>
                  </a:cxn>
                  <a:cxn ang="0">
                    <a:pos x="6" y="202"/>
                  </a:cxn>
                  <a:cxn ang="0">
                    <a:pos x="2" y="213"/>
                  </a:cxn>
                  <a:cxn ang="0">
                    <a:pos x="0" y="220"/>
                  </a:cxn>
                  <a:cxn ang="0">
                    <a:pos x="2" y="231"/>
                  </a:cxn>
                  <a:cxn ang="0">
                    <a:pos x="12" y="238"/>
                  </a:cxn>
                  <a:cxn ang="0">
                    <a:pos x="21" y="238"/>
                  </a:cxn>
                  <a:cxn ang="0">
                    <a:pos x="45" y="238"/>
                  </a:cxn>
                  <a:cxn ang="0">
                    <a:pos x="225" y="384"/>
                  </a:cxn>
                  <a:cxn ang="0">
                    <a:pos x="81" y="348"/>
                  </a:cxn>
                  <a:cxn ang="0">
                    <a:pos x="81" y="316"/>
                  </a:cxn>
                  <a:cxn ang="0">
                    <a:pos x="81" y="274"/>
                  </a:cxn>
                  <a:cxn ang="0">
                    <a:pos x="81" y="237"/>
                  </a:cxn>
                  <a:cxn ang="0">
                    <a:pos x="81" y="220"/>
                  </a:cxn>
                  <a:cxn ang="0">
                    <a:pos x="78" y="211"/>
                  </a:cxn>
                  <a:cxn ang="0">
                    <a:pos x="72" y="205"/>
                  </a:cxn>
                  <a:cxn ang="0">
                    <a:pos x="63" y="202"/>
                  </a:cxn>
                  <a:cxn ang="0">
                    <a:pos x="60" y="202"/>
                  </a:cxn>
                  <a:cxn ang="0">
                    <a:pos x="51" y="202"/>
                  </a:cxn>
                  <a:cxn ang="0">
                    <a:pos x="53" y="187"/>
                  </a:cxn>
                  <a:cxn ang="0">
                    <a:pos x="68" y="156"/>
                  </a:cxn>
                  <a:cxn ang="0">
                    <a:pos x="78" y="133"/>
                  </a:cxn>
                  <a:cxn ang="0">
                    <a:pos x="81" y="126"/>
                  </a:cxn>
                  <a:cxn ang="0">
                    <a:pos x="81" y="118"/>
                  </a:cxn>
                  <a:cxn ang="0">
                    <a:pos x="81" y="88"/>
                  </a:cxn>
                  <a:cxn ang="0">
                    <a:pos x="81" y="52"/>
                  </a:cxn>
                  <a:cxn ang="0">
                    <a:pos x="224" y="36"/>
                  </a:cxn>
                </a:cxnLst>
                <a:rect l="0" t="0" r="r" b="b"/>
                <a:pathLst>
                  <a:path w="260" h="384">
                    <a:moveTo>
                      <a:pt x="225" y="384"/>
                    </a:moveTo>
                    <a:lnTo>
                      <a:pt x="239" y="382"/>
                    </a:lnTo>
                    <a:lnTo>
                      <a:pt x="249" y="375"/>
                    </a:lnTo>
                    <a:lnTo>
                      <a:pt x="257" y="363"/>
                    </a:lnTo>
                    <a:lnTo>
                      <a:pt x="260" y="349"/>
                    </a:lnTo>
                    <a:lnTo>
                      <a:pt x="260" y="34"/>
                    </a:lnTo>
                    <a:lnTo>
                      <a:pt x="257" y="21"/>
                    </a:lnTo>
                    <a:lnTo>
                      <a:pt x="249" y="10"/>
                    </a:lnTo>
                    <a:lnTo>
                      <a:pt x="239" y="3"/>
                    </a:lnTo>
                    <a:lnTo>
                      <a:pt x="225" y="0"/>
                    </a:lnTo>
                    <a:lnTo>
                      <a:pt x="63" y="0"/>
                    </a:lnTo>
                    <a:lnTo>
                      <a:pt x="57" y="1"/>
                    </a:lnTo>
                    <a:lnTo>
                      <a:pt x="53" y="3"/>
                    </a:lnTo>
                    <a:lnTo>
                      <a:pt x="48" y="7"/>
                    </a:lnTo>
                    <a:lnTo>
                      <a:pt x="47" y="12"/>
                    </a:lnTo>
                    <a:lnTo>
                      <a:pt x="45" y="18"/>
                    </a:lnTo>
                    <a:lnTo>
                      <a:pt x="45" y="118"/>
                    </a:lnTo>
                    <a:lnTo>
                      <a:pt x="44" y="123"/>
                    </a:lnTo>
                    <a:lnTo>
                      <a:pt x="39" y="133"/>
                    </a:lnTo>
                    <a:lnTo>
                      <a:pt x="33" y="145"/>
                    </a:lnTo>
                    <a:lnTo>
                      <a:pt x="26" y="160"/>
                    </a:lnTo>
                    <a:lnTo>
                      <a:pt x="18" y="175"/>
                    </a:lnTo>
                    <a:lnTo>
                      <a:pt x="12" y="190"/>
                    </a:lnTo>
                    <a:lnTo>
                      <a:pt x="6" y="202"/>
                    </a:lnTo>
                    <a:lnTo>
                      <a:pt x="3" y="210"/>
                    </a:lnTo>
                    <a:lnTo>
                      <a:pt x="2" y="213"/>
                    </a:lnTo>
                    <a:lnTo>
                      <a:pt x="0" y="217"/>
                    </a:lnTo>
                    <a:lnTo>
                      <a:pt x="0" y="220"/>
                    </a:lnTo>
                    <a:lnTo>
                      <a:pt x="0" y="226"/>
                    </a:lnTo>
                    <a:lnTo>
                      <a:pt x="2" y="231"/>
                    </a:lnTo>
                    <a:lnTo>
                      <a:pt x="6" y="235"/>
                    </a:lnTo>
                    <a:lnTo>
                      <a:pt x="12" y="238"/>
                    </a:lnTo>
                    <a:lnTo>
                      <a:pt x="18" y="238"/>
                    </a:lnTo>
                    <a:lnTo>
                      <a:pt x="21" y="238"/>
                    </a:lnTo>
                    <a:lnTo>
                      <a:pt x="32" y="238"/>
                    </a:lnTo>
                    <a:lnTo>
                      <a:pt x="45" y="238"/>
                    </a:lnTo>
                    <a:lnTo>
                      <a:pt x="45" y="384"/>
                    </a:lnTo>
                    <a:lnTo>
                      <a:pt x="225" y="384"/>
                    </a:lnTo>
                    <a:close/>
                    <a:moveTo>
                      <a:pt x="224" y="348"/>
                    </a:moveTo>
                    <a:lnTo>
                      <a:pt x="81" y="348"/>
                    </a:lnTo>
                    <a:lnTo>
                      <a:pt x="81" y="334"/>
                    </a:lnTo>
                    <a:lnTo>
                      <a:pt x="81" y="316"/>
                    </a:lnTo>
                    <a:lnTo>
                      <a:pt x="81" y="295"/>
                    </a:lnTo>
                    <a:lnTo>
                      <a:pt x="81" y="274"/>
                    </a:lnTo>
                    <a:lnTo>
                      <a:pt x="81" y="253"/>
                    </a:lnTo>
                    <a:lnTo>
                      <a:pt x="81" y="237"/>
                    </a:lnTo>
                    <a:lnTo>
                      <a:pt x="81" y="225"/>
                    </a:lnTo>
                    <a:lnTo>
                      <a:pt x="81" y="220"/>
                    </a:lnTo>
                    <a:lnTo>
                      <a:pt x="81" y="216"/>
                    </a:lnTo>
                    <a:lnTo>
                      <a:pt x="78" y="211"/>
                    </a:lnTo>
                    <a:lnTo>
                      <a:pt x="77" y="208"/>
                    </a:lnTo>
                    <a:lnTo>
                      <a:pt x="72" y="205"/>
                    </a:lnTo>
                    <a:lnTo>
                      <a:pt x="68" y="204"/>
                    </a:lnTo>
                    <a:lnTo>
                      <a:pt x="63" y="202"/>
                    </a:lnTo>
                    <a:lnTo>
                      <a:pt x="62" y="202"/>
                    </a:lnTo>
                    <a:lnTo>
                      <a:pt x="60" y="202"/>
                    </a:lnTo>
                    <a:lnTo>
                      <a:pt x="56" y="202"/>
                    </a:lnTo>
                    <a:lnTo>
                      <a:pt x="51" y="202"/>
                    </a:lnTo>
                    <a:lnTo>
                      <a:pt x="45" y="202"/>
                    </a:lnTo>
                    <a:lnTo>
                      <a:pt x="53" y="187"/>
                    </a:lnTo>
                    <a:lnTo>
                      <a:pt x="60" y="171"/>
                    </a:lnTo>
                    <a:lnTo>
                      <a:pt x="68" y="156"/>
                    </a:lnTo>
                    <a:lnTo>
                      <a:pt x="74" y="142"/>
                    </a:lnTo>
                    <a:lnTo>
                      <a:pt x="78" y="133"/>
                    </a:lnTo>
                    <a:lnTo>
                      <a:pt x="80" y="130"/>
                    </a:lnTo>
                    <a:lnTo>
                      <a:pt x="81" y="126"/>
                    </a:lnTo>
                    <a:lnTo>
                      <a:pt x="81" y="123"/>
                    </a:lnTo>
                    <a:lnTo>
                      <a:pt x="81" y="118"/>
                    </a:lnTo>
                    <a:lnTo>
                      <a:pt x="81" y="106"/>
                    </a:lnTo>
                    <a:lnTo>
                      <a:pt x="81" y="88"/>
                    </a:lnTo>
                    <a:lnTo>
                      <a:pt x="81" y="70"/>
                    </a:lnTo>
                    <a:lnTo>
                      <a:pt x="81" y="52"/>
                    </a:lnTo>
                    <a:lnTo>
                      <a:pt x="81" y="36"/>
                    </a:lnTo>
                    <a:lnTo>
                      <a:pt x="224" y="36"/>
                    </a:lnTo>
                    <a:lnTo>
                      <a:pt x="224" y="348"/>
                    </a:lnTo>
                    <a:close/>
                  </a:path>
                </a:pathLst>
              </a:custGeom>
              <a:grpFill/>
              <a:ln w="0">
                <a:noFill/>
                <a:prstDash val="solid"/>
                <a:round/>
                <a:headEnd/>
                <a:tailEnd/>
              </a:ln>
              <a:effectLst/>
            </p:spPr>
            <p:txBody>
              <a:bodyPr/>
              <a:lstStyle/>
              <a:p>
                <a:endParaRPr lang="en-US"/>
              </a:p>
            </p:txBody>
          </p:sp>
          <p:sp>
            <p:nvSpPr>
              <p:cNvPr id="321" name="Rectangle 231"/>
              <p:cNvSpPr>
                <a:spLocks noChangeArrowheads="1"/>
              </p:cNvSpPr>
              <p:nvPr/>
            </p:nvSpPr>
            <p:spPr bwMode="gray">
              <a:xfrm>
                <a:off x="2099" y="2792"/>
                <a:ext cx="27" cy="40"/>
              </a:xfrm>
              <a:prstGeom prst="rect">
                <a:avLst/>
              </a:prstGeom>
              <a:grpFill/>
              <a:ln w="0">
                <a:noFill/>
                <a:miter lim="800000"/>
                <a:headEnd/>
                <a:tailEnd/>
              </a:ln>
              <a:effectLst/>
            </p:spPr>
            <p:txBody>
              <a:bodyPr/>
              <a:lstStyle/>
              <a:p>
                <a:endParaRPr lang="en-US"/>
              </a:p>
            </p:txBody>
          </p:sp>
          <p:sp>
            <p:nvSpPr>
              <p:cNvPr id="322" name="Rectangle 232"/>
              <p:cNvSpPr>
                <a:spLocks noChangeArrowheads="1"/>
              </p:cNvSpPr>
              <p:nvPr/>
            </p:nvSpPr>
            <p:spPr bwMode="gray">
              <a:xfrm>
                <a:off x="1955" y="2724"/>
                <a:ext cx="91" cy="36"/>
              </a:xfrm>
              <a:prstGeom prst="rect">
                <a:avLst/>
              </a:prstGeom>
              <a:grpFill/>
              <a:ln w="0">
                <a:noFill/>
                <a:miter lim="800000"/>
                <a:headEnd/>
                <a:tailEnd/>
              </a:ln>
              <a:effectLst/>
            </p:spPr>
            <p:txBody>
              <a:bodyPr/>
              <a:lstStyle/>
              <a:p>
                <a:endParaRPr lang="en-US"/>
              </a:p>
            </p:txBody>
          </p:sp>
        </p:grpSp>
        <p:sp>
          <p:nvSpPr>
            <p:cNvPr id="33" name="Right Arrow 32"/>
            <p:cNvSpPr/>
            <p:nvPr/>
          </p:nvSpPr>
          <p:spPr>
            <a:xfrm>
              <a:off x="1777113" y="4536550"/>
              <a:ext cx="457976" cy="223772"/>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44"/>
            <p:cNvGrpSpPr/>
            <p:nvPr/>
          </p:nvGrpSpPr>
          <p:grpSpPr>
            <a:xfrm>
              <a:off x="3700903" y="4956123"/>
              <a:ext cx="434035" cy="233877"/>
              <a:chOff x="2123728" y="4969880"/>
              <a:chExt cx="936104" cy="511347"/>
            </a:xfrm>
            <a:grpFill/>
          </p:grpSpPr>
          <p:sp>
            <p:nvSpPr>
              <p:cNvPr id="313" name="Freeform 45"/>
              <p:cNvSpPr/>
              <p:nvPr/>
            </p:nvSpPr>
            <p:spPr>
              <a:xfrm>
                <a:off x="2123728" y="4969880"/>
                <a:ext cx="936104" cy="511347"/>
              </a:xfrm>
              <a:custGeom>
                <a:avLst/>
                <a:gdLst>
                  <a:gd name="connsiteX0" fmla="*/ 0 w 936104"/>
                  <a:gd name="connsiteY0" fmla="*/ 252028 h 504056"/>
                  <a:gd name="connsiteX1" fmla="*/ 468052 w 936104"/>
                  <a:gd name="connsiteY1" fmla="*/ 0 h 504056"/>
                  <a:gd name="connsiteX2" fmla="*/ 936104 w 936104"/>
                  <a:gd name="connsiteY2" fmla="*/ 252028 h 504056"/>
                  <a:gd name="connsiteX3" fmla="*/ 825901 w 936104"/>
                  <a:gd name="connsiteY3" fmla="*/ 252028 h 504056"/>
                  <a:gd name="connsiteX4" fmla="*/ 825901 w 936104"/>
                  <a:gd name="connsiteY4" fmla="*/ 504056 h 504056"/>
                  <a:gd name="connsiteX5" fmla="*/ 110203 w 936104"/>
                  <a:gd name="connsiteY5" fmla="*/ 504056 h 504056"/>
                  <a:gd name="connsiteX6" fmla="*/ 110203 w 936104"/>
                  <a:gd name="connsiteY6" fmla="*/ 252028 h 504056"/>
                  <a:gd name="connsiteX7" fmla="*/ 0 w 936104"/>
                  <a:gd name="connsiteY7" fmla="*/ 252028 h 504056"/>
                  <a:gd name="connsiteX0" fmla="*/ 0 w 936104"/>
                  <a:gd name="connsiteY0" fmla="*/ 252028 h 504056"/>
                  <a:gd name="connsiteX1" fmla="*/ 468052 w 936104"/>
                  <a:gd name="connsiteY1" fmla="*/ 0 h 504056"/>
                  <a:gd name="connsiteX2" fmla="*/ 638057 w 936104"/>
                  <a:gd name="connsiteY2" fmla="*/ 89199 h 504056"/>
                  <a:gd name="connsiteX3" fmla="*/ 936104 w 936104"/>
                  <a:gd name="connsiteY3" fmla="*/ 252028 h 504056"/>
                  <a:gd name="connsiteX4" fmla="*/ 825901 w 936104"/>
                  <a:gd name="connsiteY4" fmla="*/ 252028 h 504056"/>
                  <a:gd name="connsiteX5" fmla="*/ 825901 w 936104"/>
                  <a:gd name="connsiteY5" fmla="*/ 504056 h 504056"/>
                  <a:gd name="connsiteX6" fmla="*/ 110203 w 936104"/>
                  <a:gd name="connsiteY6" fmla="*/ 504056 h 504056"/>
                  <a:gd name="connsiteX7" fmla="*/ 110203 w 936104"/>
                  <a:gd name="connsiteY7" fmla="*/ 252028 h 504056"/>
                  <a:gd name="connsiteX8" fmla="*/ 0 w 936104"/>
                  <a:gd name="connsiteY8" fmla="*/ 252028 h 504056"/>
                  <a:gd name="connsiteX0" fmla="*/ 0 w 936104"/>
                  <a:gd name="connsiteY0" fmla="*/ 252028 h 504056"/>
                  <a:gd name="connsiteX1" fmla="*/ 468052 w 936104"/>
                  <a:gd name="connsiteY1" fmla="*/ 0 h 504056"/>
                  <a:gd name="connsiteX2" fmla="*/ 638057 w 936104"/>
                  <a:gd name="connsiteY2" fmla="*/ 89199 h 504056"/>
                  <a:gd name="connsiteX3" fmla="*/ 936104 w 936104"/>
                  <a:gd name="connsiteY3" fmla="*/ 252028 h 504056"/>
                  <a:gd name="connsiteX4" fmla="*/ 825901 w 936104"/>
                  <a:gd name="connsiteY4" fmla="*/ 252028 h 504056"/>
                  <a:gd name="connsiteX5" fmla="*/ 825901 w 936104"/>
                  <a:gd name="connsiteY5" fmla="*/ 504056 h 504056"/>
                  <a:gd name="connsiteX6" fmla="*/ 110203 w 936104"/>
                  <a:gd name="connsiteY6" fmla="*/ 504056 h 504056"/>
                  <a:gd name="connsiteX7" fmla="*/ 110203 w 936104"/>
                  <a:gd name="connsiteY7" fmla="*/ 252028 h 504056"/>
                  <a:gd name="connsiteX8" fmla="*/ 0 w 936104"/>
                  <a:gd name="connsiteY8" fmla="*/ 252028 h 504056"/>
                  <a:gd name="connsiteX0" fmla="*/ 0 w 936104"/>
                  <a:gd name="connsiteY0" fmla="*/ 252028 h 504056"/>
                  <a:gd name="connsiteX1" fmla="*/ 468052 w 936104"/>
                  <a:gd name="connsiteY1" fmla="*/ 0 h 504056"/>
                  <a:gd name="connsiteX2" fmla="*/ 638057 w 936104"/>
                  <a:gd name="connsiteY2" fmla="*/ 89199 h 504056"/>
                  <a:gd name="connsiteX3" fmla="*/ 708682 w 936104"/>
                  <a:gd name="connsiteY3" fmla="*/ 126369 h 504056"/>
                  <a:gd name="connsiteX4" fmla="*/ 936104 w 936104"/>
                  <a:gd name="connsiteY4" fmla="*/ 252028 h 504056"/>
                  <a:gd name="connsiteX5" fmla="*/ 825901 w 936104"/>
                  <a:gd name="connsiteY5" fmla="*/ 252028 h 504056"/>
                  <a:gd name="connsiteX6" fmla="*/ 825901 w 936104"/>
                  <a:gd name="connsiteY6" fmla="*/ 504056 h 504056"/>
                  <a:gd name="connsiteX7" fmla="*/ 110203 w 936104"/>
                  <a:gd name="connsiteY7" fmla="*/ 504056 h 504056"/>
                  <a:gd name="connsiteX8" fmla="*/ 110203 w 936104"/>
                  <a:gd name="connsiteY8" fmla="*/ 252028 h 504056"/>
                  <a:gd name="connsiteX9" fmla="*/ 0 w 936104"/>
                  <a:gd name="connsiteY9" fmla="*/ 252028 h 504056"/>
                  <a:gd name="connsiteX0" fmla="*/ 0 w 936104"/>
                  <a:gd name="connsiteY0" fmla="*/ 293155 h 545183"/>
                  <a:gd name="connsiteX1" fmla="*/ 468052 w 936104"/>
                  <a:gd name="connsiteY1" fmla="*/ 41127 h 545183"/>
                  <a:gd name="connsiteX2" fmla="*/ 638057 w 936104"/>
                  <a:gd name="connsiteY2" fmla="*/ 130326 h 545183"/>
                  <a:gd name="connsiteX3" fmla="*/ 642911 w 936104"/>
                  <a:gd name="connsiteY3" fmla="*/ 0 h 545183"/>
                  <a:gd name="connsiteX4" fmla="*/ 708682 w 936104"/>
                  <a:gd name="connsiteY4" fmla="*/ 167496 h 545183"/>
                  <a:gd name="connsiteX5" fmla="*/ 936104 w 936104"/>
                  <a:gd name="connsiteY5" fmla="*/ 293155 h 545183"/>
                  <a:gd name="connsiteX6" fmla="*/ 825901 w 936104"/>
                  <a:gd name="connsiteY6" fmla="*/ 293155 h 545183"/>
                  <a:gd name="connsiteX7" fmla="*/ 825901 w 936104"/>
                  <a:gd name="connsiteY7" fmla="*/ 545183 h 545183"/>
                  <a:gd name="connsiteX8" fmla="*/ 110203 w 936104"/>
                  <a:gd name="connsiteY8" fmla="*/ 545183 h 545183"/>
                  <a:gd name="connsiteX9" fmla="*/ 110203 w 936104"/>
                  <a:gd name="connsiteY9" fmla="*/ 293155 h 545183"/>
                  <a:gd name="connsiteX10" fmla="*/ 0 w 936104"/>
                  <a:gd name="connsiteY10" fmla="*/ 293155 h 545183"/>
                  <a:gd name="connsiteX0" fmla="*/ 0 w 936104"/>
                  <a:gd name="connsiteY0" fmla="*/ 293155 h 545183"/>
                  <a:gd name="connsiteX1" fmla="*/ 468052 w 936104"/>
                  <a:gd name="connsiteY1" fmla="*/ 41127 h 545183"/>
                  <a:gd name="connsiteX2" fmla="*/ 638057 w 936104"/>
                  <a:gd name="connsiteY2" fmla="*/ 130326 h 545183"/>
                  <a:gd name="connsiteX3" fmla="*/ 642911 w 936104"/>
                  <a:gd name="connsiteY3" fmla="*/ 0 h 545183"/>
                  <a:gd name="connsiteX4" fmla="*/ 718419 w 936104"/>
                  <a:gd name="connsiteY4" fmla="*/ 62025 h 545183"/>
                  <a:gd name="connsiteX5" fmla="*/ 708682 w 936104"/>
                  <a:gd name="connsiteY5" fmla="*/ 167496 h 545183"/>
                  <a:gd name="connsiteX6" fmla="*/ 936104 w 936104"/>
                  <a:gd name="connsiteY6" fmla="*/ 293155 h 545183"/>
                  <a:gd name="connsiteX7" fmla="*/ 825901 w 936104"/>
                  <a:gd name="connsiteY7" fmla="*/ 293155 h 545183"/>
                  <a:gd name="connsiteX8" fmla="*/ 825901 w 936104"/>
                  <a:gd name="connsiteY8" fmla="*/ 545183 h 545183"/>
                  <a:gd name="connsiteX9" fmla="*/ 110203 w 936104"/>
                  <a:gd name="connsiteY9" fmla="*/ 545183 h 545183"/>
                  <a:gd name="connsiteX10" fmla="*/ 110203 w 936104"/>
                  <a:gd name="connsiteY10" fmla="*/ 293155 h 545183"/>
                  <a:gd name="connsiteX11" fmla="*/ 0 w 936104"/>
                  <a:gd name="connsiteY11" fmla="*/ 293155 h 545183"/>
                  <a:gd name="connsiteX0" fmla="*/ 0 w 936104"/>
                  <a:gd name="connsiteY0" fmla="*/ 252028 h 504056"/>
                  <a:gd name="connsiteX1" fmla="*/ 468052 w 936104"/>
                  <a:gd name="connsiteY1" fmla="*/ 0 h 504056"/>
                  <a:gd name="connsiteX2" fmla="*/ 638057 w 936104"/>
                  <a:gd name="connsiteY2" fmla="*/ 89199 h 504056"/>
                  <a:gd name="connsiteX3" fmla="*/ 637534 w 936104"/>
                  <a:gd name="connsiteY3" fmla="*/ 1911 h 504056"/>
                  <a:gd name="connsiteX4" fmla="*/ 718419 w 936104"/>
                  <a:gd name="connsiteY4" fmla="*/ 20898 h 504056"/>
                  <a:gd name="connsiteX5" fmla="*/ 708682 w 936104"/>
                  <a:gd name="connsiteY5" fmla="*/ 126369 h 504056"/>
                  <a:gd name="connsiteX6" fmla="*/ 936104 w 936104"/>
                  <a:gd name="connsiteY6" fmla="*/ 252028 h 504056"/>
                  <a:gd name="connsiteX7" fmla="*/ 825901 w 936104"/>
                  <a:gd name="connsiteY7" fmla="*/ 252028 h 504056"/>
                  <a:gd name="connsiteX8" fmla="*/ 825901 w 936104"/>
                  <a:gd name="connsiteY8" fmla="*/ 504056 h 504056"/>
                  <a:gd name="connsiteX9" fmla="*/ 110203 w 936104"/>
                  <a:gd name="connsiteY9" fmla="*/ 504056 h 504056"/>
                  <a:gd name="connsiteX10" fmla="*/ 110203 w 936104"/>
                  <a:gd name="connsiteY10" fmla="*/ 252028 h 504056"/>
                  <a:gd name="connsiteX11" fmla="*/ 0 w 936104"/>
                  <a:gd name="connsiteY11" fmla="*/ 252028 h 504056"/>
                  <a:gd name="connsiteX0" fmla="*/ 0 w 936104"/>
                  <a:gd name="connsiteY0" fmla="*/ 260100 h 512128"/>
                  <a:gd name="connsiteX1" fmla="*/ 468052 w 936104"/>
                  <a:gd name="connsiteY1" fmla="*/ 8072 h 512128"/>
                  <a:gd name="connsiteX2" fmla="*/ 638057 w 936104"/>
                  <a:gd name="connsiteY2" fmla="*/ 97271 h 512128"/>
                  <a:gd name="connsiteX3" fmla="*/ 637534 w 936104"/>
                  <a:gd name="connsiteY3" fmla="*/ 9983 h 512128"/>
                  <a:gd name="connsiteX4" fmla="*/ 704897 w 936104"/>
                  <a:gd name="connsiteY4" fmla="*/ 0 h 512128"/>
                  <a:gd name="connsiteX5" fmla="*/ 708682 w 936104"/>
                  <a:gd name="connsiteY5" fmla="*/ 134441 h 512128"/>
                  <a:gd name="connsiteX6" fmla="*/ 936104 w 936104"/>
                  <a:gd name="connsiteY6" fmla="*/ 260100 h 512128"/>
                  <a:gd name="connsiteX7" fmla="*/ 825901 w 936104"/>
                  <a:gd name="connsiteY7" fmla="*/ 260100 h 512128"/>
                  <a:gd name="connsiteX8" fmla="*/ 825901 w 936104"/>
                  <a:gd name="connsiteY8" fmla="*/ 512128 h 512128"/>
                  <a:gd name="connsiteX9" fmla="*/ 110203 w 936104"/>
                  <a:gd name="connsiteY9" fmla="*/ 512128 h 512128"/>
                  <a:gd name="connsiteX10" fmla="*/ 110203 w 936104"/>
                  <a:gd name="connsiteY10" fmla="*/ 260100 h 512128"/>
                  <a:gd name="connsiteX11" fmla="*/ 0 w 936104"/>
                  <a:gd name="connsiteY11" fmla="*/ 260100 h 512128"/>
                  <a:gd name="connsiteX0" fmla="*/ 0 w 936104"/>
                  <a:gd name="connsiteY0" fmla="*/ 253066 h 505094"/>
                  <a:gd name="connsiteX1" fmla="*/ 468052 w 936104"/>
                  <a:gd name="connsiteY1" fmla="*/ 1038 h 505094"/>
                  <a:gd name="connsiteX2" fmla="*/ 638057 w 936104"/>
                  <a:gd name="connsiteY2" fmla="*/ 90237 h 505094"/>
                  <a:gd name="connsiteX3" fmla="*/ 637534 w 936104"/>
                  <a:gd name="connsiteY3" fmla="*/ 2949 h 505094"/>
                  <a:gd name="connsiteX4" fmla="*/ 700083 w 936104"/>
                  <a:gd name="connsiteY4" fmla="*/ 0 h 505094"/>
                  <a:gd name="connsiteX5" fmla="*/ 708682 w 936104"/>
                  <a:gd name="connsiteY5" fmla="*/ 127407 h 505094"/>
                  <a:gd name="connsiteX6" fmla="*/ 936104 w 936104"/>
                  <a:gd name="connsiteY6" fmla="*/ 253066 h 505094"/>
                  <a:gd name="connsiteX7" fmla="*/ 825901 w 936104"/>
                  <a:gd name="connsiteY7" fmla="*/ 253066 h 505094"/>
                  <a:gd name="connsiteX8" fmla="*/ 825901 w 936104"/>
                  <a:gd name="connsiteY8" fmla="*/ 505094 h 505094"/>
                  <a:gd name="connsiteX9" fmla="*/ 110203 w 936104"/>
                  <a:gd name="connsiteY9" fmla="*/ 505094 h 505094"/>
                  <a:gd name="connsiteX10" fmla="*/ 110203 w 936104"/>
                  <a:gd name="connsiteY10" fmla="*/ 253066 h 505094"/>
                  <a:gd name="connsiteX11" fmla="*/ 0 w 936104"/>
                  <a:gd name="connsiteY11" fmla="*/ 253066 h 505094"/>
                  <a:gd name="connsiteX0" fmla="*/ 0 w 936104"/>
                  <a:gd name="connsiteY0" fmla="*/ 255969 h 507997"/>
                  <a:gd name="connsiteX1" fmla="*/ 468052 w 936104"/>
                  <a:gd name="connsiteY1" fmla="*/ 3941 h 507997"/>
                  <a:gd name="connsiteX2" fmla="*/ 638057 w 936104"/>
                  <a:gd name="connsiteY2" fmla="*/ 93140 h 507997"/>
                  <a:gd name="connsiteX3" fmla="*/ 637534 w 936104"/>
                  <a:gd name="connsiteY3" fmla="*/ 5852 h 507997"/>
                  <a:gd name="connsiteX4" fmla="*/ 708792 w 936104"/>
                  <a:gd name="connsiteY4" fmla="*/ 0 h 507997"/>
                  <a:gd name="connsiteX5" fmla="*/ 708682 w 936104"/>
                  <a:gd name="connsiteY5" fmla="*/ 130310 h 507997"/>
                  <a:gd name="connsiteX6" fmla="*/ 936104 w 936104"/>
                  <a:gd name="connsiteY6" fmla="*/ 255969 h 507997"/>
                  <a:gd name="connsiteX7" fmla="*/ 825901 w 936104"/>
                  <a:gd name="connsiteY7" fmla="*/ 255969 h 507997"/>
                  <a:gd name="connsiteX8" fmla="*/ 825901 w 936104"/>
                  <a:gd name="connsiteY8" fmla="*/ 507997 h 507997"/>
                  <a:gd name="connsiteX9" fmla="*/ 110203 w 936104"/>
                  <a:gd name="connsiteY9" fmla="*/ 507997 h 507997"/>
                  <a:gd name="connsiteX10" fmla="*/ 110203 w 936104"/>
                  <a:gd name="connsiteY10" fmla="*/ 255969 h 507997"/>
                  <a:gd name="connsiteX11" fmla="*/ 0 w 936104"/>
                  <a:gd name="connsiteY11" fmla="*/ 255969 h 507997"/>
                  <a:gd name="connsiteX0" fmla="*/ 0 w 936104"/>
                  <a:gd name="connsiteY0" fmla="*/ 254741 h 506769"/>
                  <a:gd name="connsiteX1" fmla="*/ 468052 w 936104"/>
                  <a:gd name="connsiteY1" fmla="*/ 2713 h 506769"/>
                  <a:gd name="connsiteX2" fmla="*/ 638057 w 936104"/>
                  <a:gd name="connsiteY2" fmla="*/ 91912 h 506769"/>
                  <a:gd name="connsiteX3" fmla="*/ 637534 w 936104"/>
                  <a:gd name="connsiteY3" fmla="*/ 4624 h 506769"/>
                  <a:gd name="connsiteX4" fmla="*/ 701075 w 936104"/>
                  <a:gd name="connsiteY4" fmla="*/ 0 h 506769"/>
                  <a:gd name="connsiteX5" fmla="*/ 708682 w 936104"/>
                  <a:gd name="connsiteY5" fmla="*/ 129082 h 506769"/>
                  <a:gd name="connsiteX6" fmla="*/ 936104 w 936104"/>
                  <a:gd name="connsiteY6" fmla="*/ 254741 h 506769"/>
                  <a:gd name="connsiteX7" fmla="*/ 825901 w 936104"/>
                  <a:gd name="connsiteY7" fmla="*/ 254741 h 506769"/>
                  <a:gd name="connsiteX8" fmla="*/ 825901 w 936104"/>
                  <a:gd name="connsiteY8" fmla="*/ 506769 h 506769"/>
                  <a:gd name="connsiteX9" fmla="*/ 110203 w 936104"/>
                  <a:gd name="connsiteY9" fmla="*/ 506769 h 506769"/>
                  <a:gd name="connsiteX10" fmla="*/ 110203 w 936104"/>
                  <a:gd name="connsiteY10" fmla="*/ 254741 h 506769"/>
                  <a:gd name="connsiteX11" fmla="*/ 0 w 936104"/>
                  <a:gd name="connsiteY11" fmla="*/ 254741 h 506769"/>
                  <a:gd name="connsiteX0" fmla="*/ 0 w 936104"/>
                  <a:gd name="connsiteY0" fmla="*/ 259319 h 511347"/>
                  <a:gd name="connsiteX1" fmla="*/ 468052 w 936104"/>
                  <a:gd name="connsiteY1" fmla="*/ 7291 h 511347"/>
                  <a:gd name="connsiteX2" fmla="*/ 638057 w 936104"/>
                  <a:gd name="connsiteY2" fmla="*/ 96490 h 511347"/>
                  <a:gd name="connsiteX3" fmla="*/ 637534 w 936104"/>
                  <a:gd name="connsiteY3" fmla="*/ 9202 h 511347"/>
                  <a:gd name="connsiteX4" fmla="*/ 710776 w 936104"/>
                  <a:gd name="connsiteY4" fmla="*/ 0 h 511347"/>
                  <a:gd name="connsiteX5" fmla="*/ 708682 w 936104"/>
                  <a:gd name="connsiteY5" fmla="*/ 133660 h 511347"/>
                  <a:gd name="connsiteX6" fmla="*/ 936104 w 936104"/>
                  <a:gd name="connsiteY6" fmla="*/ 259319 h 511347"/>
                  <a:gd name="connsiteX7" fmla="*/ 825901 w 936104"/>
                  <a:gd name="connsiteY7" fmla="*/ 259319 h 511347"/>
                  <a:gd name="connsiteX8" fmla="*/ 825901 w 936104"/>
                  <a:gd name="connsiteY8" fmla="*/ 511347 h 511347"/>
                  <a:gd name="connsiteX9" fmla="*/ 110203 w 936104"/>
                  <a:gd name="connsiteY9" fmla="*/ 511347 h 511347"/>
                  <a:gd name="connsiteX10" fmla="*/ 110203 w 936104"/>
                  <a:gd name="connsiteY10" fmla="*/ 259319 h 511347"/>
                  <a:gd name="connsiteX11" fmla="*/ 0 w 936104"/>
                  <a:gd name="connsiteY11" fmla="*/ 259319 h 5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6104" h="511347">
                    <a:moveTo>
                      <a:pt x="0" y="259319"/>
                    </a:moveTo>
                    <a:lnTo>
                      <a:pt x="468052" y="7291"/>
                    </a:lnTo>
                    <a:lnTo>
                      <a:pt x="638057" y="96490"/>
                    </a:lnTo>
                    <a:cubicBezTo>
                      <a:pt x="637883" y="67394"/>
                      <a:pt x="637708" y="38298"/>
                      <a:pt x="637534" y="9202"/>
                    </a:cubicBezTo>
                    <a:lnTo>
                      <a:pt x="710776" y="0"/>
                    </a:lnTo>
                    <a:cubicBezTo>
                      <a:pt x="710739" y="43437"/>
                      <a:pt x="708719" y="90223"/>
                      <a:pt x="708682" y="133660"/>
                    </a:cubicBezTo>
                    <a:lnTo>
                      <a:pt x="936104" y="259319"/>
                    </a:lnTo>
                    <a:lnTo>
                      <a:pt x="825901" y="259319"/>
                    </a:lnTo>
                    <a:lnTo>
                      <a:pt x="825901" y="511347"/>
                    </a:lnTo>
                    <a:lnTo>
                      <a:pt x="110203" y="511347"/>
                    </a:lnTo>
                    <a:lnTo>
                      <a:pt x="110203" y="259319"/>
                    </a:lnTo>
                    <a:lnTo>
                      <a:pt x="0" y="2593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4" name="Group 58"/>
              <p:cNvGrpSpPr/>
              <p:nvPr/>
            </p:nvGrpSpPr>
            <p:grpSpPr>
              <a:xfrm>
                <a:off x="2294033" y="5229200"/>
                <a:ext cx="150302" cy="181583"/>
                <a:chOff x="2294033" y="5229200"/>
                <a:chExt cx="150302" cy="181583"/>
              </a:xfrm>
              <a:grpFill/>
            </p:grpSpPr>
            <p:sp useBgFill="1">
              <p:nvSpPr>
                <p:cNvPr id="315" name="Rectangle 54"/>
                <p:cNvSpPr/>
                <p:nvPr/>
              </p:nvSpPr>
              <p:spPr>
                <a:xfrm>
                  <a:off x="2294033" y="5229200"/>
                  <a:ext cx="64932" cy="76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6" name="Rectangle 48"/>
                <p:cNvSpPr/>
                <p:nvPr/>
              </p:nvSpPr>
              <p:spPr>
                <a:xfrm>
                  <a:off x="2379402" y="5229200"/>
                  <a:ext cx="64933" cy="76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7" name="Rectangle 49"/>
                <p:cNvSpPr/>
                <p:nvPr/>
              </p:nvSpPr>
              <p:spPr>
                <a:xfrm>
                  <a:off x="2294033" y="5334090"/>
                  <a:ext cx="64932" cy="76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8" name="Rectangle 50"/>
                <p:cNvSpPr/>
                <p:nvPr/>
              </p:nvSpPr>
              <p:spPr>
                <a:xfrm>
                  <a:off x="2379401" y="5334090"/>
                  <a:ext cx="64932" cy="76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Freeform 30"/>
            <p:cNvSpPr>
              <a:spLocks/>
            </p:cNvSpPr>
            <p:nvPr/>
          </p:nvSpPr>
          <p:spPr bwMode="auto">
            <a:xfrm>
              <a:off x="3057412" y="5179895"/>
              <a:ext cx="355080" cy="337932"/>
            </a:xfrm>
            <a:custGeom>
              <a:avLst/>
              <a:gdLst/>
              <a:ahLst/>
              <a:cxnLst>
                <a:cxn ang="0">
                  <a:pos x="189" y="0"/>
                </a:cxn>
                <a:cxn ang="0">
                  <a:pos x="189" y="95"/>
                </a:cxn>
                <a:cxn ang="0">
                  <a:pos x="274" y="65"/>
                </a:cxn>
                <a:cxn ang="0">
                  <a:pos x="301" y="134"/>
                </a:cxn>
                <a:cxn ang="0">
                  <a:pos x="214" y="170"/>
                </a:cxn>
                <a:cxn ang="0">
                  <a:pos x="268" y="246"/>
                </a:cxn>
                <a:cxn ang="0">
                  <a:pos x="211" y="290"/>
                </a:cxn>
                <a:cxn ang="0">
                  <a:pos x="151" y="212"/>
                </a:cxn>
                <a:cxn ang="0">
                  <a:pos x="94" y="290"/>
                </a:cxn>
                <a:cxn ang="0">
                  <a:pos x="31" y="246"/>
                </a:cxn>
                <a:cxn ang="0">
                  <a:pos x="87" y="167"/>
                </a:cxn>
                <a:cxn ang="0">
                  <a:pos x="0" y="134"/>
                </a:cxn>
                <a:cxn ang="0">
                  <a:pos x="25" y="65"/>
                </a:cxn>
                <a:cxn ang="0">
                  <a:pos x="115" y="95"/>
                </a:cxn>
                <a:cxn ang="0">
                  <a:pos x="115" y="0"/>
                </a:cxn>
                <a:cxn ang="0">
                  <a:pos x="189" y="0"/>
                </a:cxn>
              </a:cxnLst>
              <a:rect l="0" t="0" r="r" b="b"/>
              <a:pathLst>
                <a:path w="301" h="290">
                  <a:moveTo>
                    <a:pt x="189" y="0"/>
                  </a:moveTo>
                  <a:lnTo>
                    <a:pt x="189" y="95"/>
                  </a:lnTo>
                  <a:lnTo>
                    <a:pt x="274" y="65"/>
                  </a:lnTo>
                  <a:lnTo>
                    <a:pt x="301" y="134"/>
                  </a:lnTo>
                  <a:lnTo>
                    <a:pt x="214" y="170"/>
                  </a:lnTo>
                  <a:lnTo>
                    <a:pt x="268" y="246"/>
                  </a:lnTo>
                  <a:lnTo>
                    <a:pt x="211" y="290"/>
                  </a:lnTo>
                  <a:lnTo>
                    <a:pt x="151" y="212"/>
                  </a:lnTo>
                  <a:lnTo>
                    <a:pt x="94" y="290"/>
                  </a:lnTo>
                  <a:lnTo>
                    <a:pt x="31" y="246"/>
                  </a:lnTo>
                  <a:lnTo>
                    <a:pt x="87" y="167"/>
                  </a:lnTo>
                  <a:lnTo>
                    <a:pt x="0" y="134"/>
                  </a:lnTo>
                  <a:lnTo>
                    <a:pt x="25" y="65"/>
                  </a:lnTo>
                  <a:lnTo>
                    <a:pt x="115" y="95"/>
                  </a:lnTo>
                  <a:lnTo>
                    <a:pt x="115" y="0"/>
                  </a:lnTo>
                  <a:lnTo>
                    <a:pt x="189" y="0"/>
                  </a:lnTo>
                  <a:close/>
                </a:path>
              </a:pathLst>
            </a:custGeom>
            <a:grpFill/>
            <a:ln w="0">
              <a:noFill/>
              <a:prstDash val="solid"/>
              <a:round/>
              <a:headEnd/>
              <a:tailEnd/>
            </a:ln>
            <a:effectLst/>
          </p:spPr>
          <p:txBody>
            <a:bodyPr/>
            <a:lstStyle/>
            <a:p>
              <a:endParaRPr lang="en-US"/>
            </a:p>
          </p:txBody>
        </p:sp>
        <p:grpSp>
          <p:nvGrpSpPr>
            <p:cNvPr id="36" name="Group 55"/>
            <p:cNvGrpSpPr/>
            <p:nvPr/>
          </p:nvGrpSpPr>
          <p:grpSpPr>
            <a:xfrm>
              <a:off x="1596346" y="2759857"/>
              <a:ext cx="455096" cy="451399"/>
              <a:chOff x="7375525" y="5167313"/>
              <a:chExt cx="577850" cy="581025"/>
            </a:xfrm>
            <a:grpFill/>
          </p:grpSpPr>
          <p:sp>
            <p:nvSpPr>
              <p:cNvPr id="303" name="Rectangle 77"/>
              <p:cNvSpPr>
                <a:spLocks noChangeArrowheads="1"/>
              </p:cNvSpPr>
              <p:nvPr/>
            </p:nvSpPr>
            <p:spPr bwMode="auto">
              <a:xfrm>
                <a:off x="7637034" y="5167313"/>
                <a:ext cx="54832" cy="90256"/>
              </a:xfrm>
              <a:prstGeom prst="rect">
                <a:avLst/>
              </a:prstGeom>
              <a:grpFill/>
              <a:ln w="0">
                <a:noFill/>
                <a:miter lim="800000"/>
                <a:headEnd/>
                <a:tailEnd/>
              </a:ln>
              <a:effectLst/>
            </p:spPr>
            <p:txBody>
              <a:bodyPr/>
              <a:lstStyle/>
              <a:p>
                <a:endParaRPr lang="en-US"/>
              </a:p>
            </p:txBody>
          </p:sp>
          <p:sp>
            <p:nvSpPr>
              <p:cNvPr id="304" name="Rectangle 78"/>
              <p:cNvSpPr>
                <a:spLocks noChangeArrowheads="1"/>
              </p:cNvSpPr>
              <p:nvPr/>
            </p:nvSpPr>
            <p:spPr bwMode="auto">
              <a:xfrm>
                <a:off x="7637034" y="5659492"/>
                <a:ext cx="54832" cy="88846"/>
              </a:xfrm>
              <a:prstGeom prst="rect">
                <a:avLst/>
              </a:prstGeom>
              <a:grpFill/>
              <a:ln w="0">
                <a:noFill/>
                <a:miter lim="800000"/>
                <a:headEnd/>
                <a:tailEnd/>
              </a:ln>
              <a:effectLst/>
            </p:spPr>
            <p:txBody>
              <a:bodyPr/>
              <a:lstStyle/>
              <a:p>
                <a:endParaRPr lang="en-US"/>
              </a:p>
            </p:txBody>
          </p:sp>
          <p:sp>
            <p:nvSpPr>
              <p:cNvPr id="305" name="Rectangle 79"/>
              <p:cNvSpPr>
                <a:spLocks noChangeArrowheads="1"/>
              </p:cNvSpPr>
              <p:nvPr/>
            </p:nvSpPr>
            <p:spPr bwMode="auto">
              <a:xfrm>
                <a:off x="7375525" y="5431031"/>
                <a:ext cx="88576" cy="53590"/>
              </a:xfrm>
              <a:prstGeom prst="rect">
                <a:avLst/>
              </a:prstGeom>
              <a:grpFill/>
              <a:ln w="0">
                <a:noFill/>
                <a:miter lim="800000"/>
                <a:headEnd/>
                <a:tailEnd/>
              </a:ln>
              <a:effectLst/>
            </p:spPr>
            <p:txBody>
              <a:bodyPr/>
              <a:lstStyle/>
              <a:p>
                <a:endParaRPr lang="en-US"/>
              </a:p>
            </p:txBody>
          </p:sp>
          <p:sp>
            <p:nvSpPr>
              <p:cNvPr id="306" name="Rectangle 80"/>
              <p:cNvSpPr>
                <a:spLocks noChangeArrowheads="1"/>
              </p:cNvSpPr>
              <p:nvPr/>
            </p:nvSpPr>
            <p:spPr bwMode="auto">
              <a:xfrm>
                <a:off x="7864799" y="5431031"/>
                <a:ext cx="88576" cy="53590"/>
              </a:xfrm>
              <a:prstGeom prst="rect">
                <a:avLst/>
              </a:prstGeom>
              <a:grpFill/>
              <a:ln w="0">
                <a:noFill/>
                <a:miter lim="800000"/>
                <a:headEnd/>
                <a:tailEnd/>
              </a:ln>
              <a:effectLst/>
            </p:spPr>
            <p:txBody>
              <a:bodyPr/>
              <a:lstStyle/>
              <a:p>
                <a:endParaRPr lang="en-US"/>
              </a:p>
            </p:txBody>
          </p:sp>
          <p:sp>
            <p:nvSpPr>
              <p:cNvPr id="307" name="Freeform 81"/>
              <p:cNvSpPr>
                <a:spLocks/>
              </p:cNvSpPr>
              <p:nvPr/>
            </p:nvSpPr>
            <p:spPr bwMode="auto">
              <a:xfrm>
                <a:off x="7441605" y="5235005"/>
                <a:ext cx="101229" cy="101538"/>
              </a:xfrm>
              <a:custGeom>
                <a:avLst/>
                <a:gdLst/>
                <a:ahLst/>
                <a:cxnLst>
                  <a:cxn ang="0">
                    <a:pos x="72" y="45"/>
                  </a:cxn>
                  <a:cxn ang="0">
                    <a:pos x="45" y="72"/>
                  </a:cxn>
                  <a:cxn ang="0">
                    <a:pos x="0" y="27"/>
                  </a:cxn>
                  <a:cxn ang="0">
                    <a:pos x="27" y="0"/>
                  </a:cxn>
                  <a:cxn ang="0">
                    <a:pos x="72" y="45"/>
                  </a:cxn>
                </a:cxnLst>
                <a:rect l="0" t="0" r="r" b="b"/>
                <a:pathLst>
                  <a:path w="72" h="72">
                    <a:moveTo>
                      <a:pt x="72" y="45"/>
                    </a:moveTo>
                    <a:lnTo>
                      <a:pt x="45" y="72"/>
                    </a:lnTo>
                    <a:lnTo>
                      <a:pt x="0" y="27"/>
                    </a:lnTo>
                    <a:lnTo>
                      <a:pt x="27" y="0"/>
                    </a:lnTo>
                    <a:lnTo>
                      <a:pt x="72" y="45"/>
                    </a:lnTo>
                    <a:close/>
                  </a:path>
                </a:pathLst>
              </a:custGeom>
              <a:grpFill/>
              <a:ln w="0">
                <a:noFill/>
                <a:prstDash val="solid"/>
                <a:round/>
                <a:headEnd/>
                <a:tailEnd/>
              </a:ln>
              <a:effectLst/>
            </p:spPr>
            <p:txBody>
              <a:bodyPr/>
              <a:lstStyle/>
              <a:p>
                <a:endParaRPr lang="en-US"/>
              </a:p>
            </p:txBody>
          </p:sp>
          <p:sp>
            <p:nvSpPr>
              <p:cNvPr id="308" name="Freeform 82"/>
              <p:cNvSpPr>
                <a:spLocks/>
              </p:cNvSpPr>
              <p:nvPr/>
            </p:nvSpPr>
            <p:spPr bwMode="auto">
              <a:xfrm>
                <a:off x="7787472" y="5581928"/>
                <a:ext cx="101229" cy="101538"/>
              </a:xfrm>
              <a:custGeom>
                <a:avLst/>
                <a:gdLst/>
                <a:ahLst/>
                <a:cxnLst>
                  <a:cxn ang="0">
                    <a:pos x="72" y="45"/>
                  </a:cxn>
                  <a:cxn ang="0">
                    <a:pos x="45" y="72"/>
                  </a:cxn>
                  <a:cxn ang="0">
                    <a:pos x="0" y="27"/>
                  </a:cxn>
                  <a:cxn ang="0">
                    <a:pos x="27" y="0"/>
                  </a:cxn>
                  <a:cxn ang="0">
                    <a:pos x="72" y="45"/>
                  </a:cxn>
                </a:cxnLst>
                <a:rect l="0" t="0" r="r" b="b"/>
                <a:pathLst>
                  <a:path w="72" h="72">
                    <a:moveTo>
                      <a:pt x="72" y="45"/>
                    </a:moveTo>
                    <a:lnTo>
                      <a:pt x="45" y="72"/>
                    </a:lnTo>
                    <a:lnTo>
                      <a:pt x="0" y="27"/>
                    </a:lnTo>
                    <a:lnTo>
                      <a:pt x="27" y="0"/>
                    </a:lnTo>
                    <a:lnTo>
                      <a:pt x="72" y="45"/>
                    </a:lnTo>
                    <a:close/>
                  </a:path>
                </a:pathLst>
              </a:custGeom>
              <a:grpFill/>
              <a:ln w="0">
                <a:noFill/>
                <a:prstDash val="solid"/>
                <a:round/>
                <a:headEnd/>
                <a:tailEnd/>
              </a:ln>
              <a:effectLst/>
            </p:spPr>
            <p:txBody>
              <a:bodyPr/>
              <a:lstStyle/>
              <a:p>
                <a:endParaRPr lang="en-US"/>
              </a:p>
            </p:txBody>
          </p:sp>
          <p:sp>
            <p:nvSpPr>
              <p:cNvPr id="309" name="Freeform 83"/>
              <p:cNvSpPr>
                <a:spLocks/>
              </p:cNvSpPr>
              <p:nvPr/>
            </p:nvSpPr>
            <p:spPr bwMode="auto">
              <a:xfrm>
                <a:off x="7441605" y="5581928"/>
                <a:ext cx="101229" cy="101538"/>
              </a:xfrm>
              <a:custGeom>
                <a:avLst/>
                <a:gdLst/>
                <a:ahLst/>
                <a:cxnLst>
                  <a:cxn ang="0">
                    <a:pos x="45" y="0"/>
                  </a:cxn>
                  <a:cxn ang="0">
                    <a:pos x="72" y="27"/>
                  </a:cxn>
                  <a:cxn ang="0">
                    <a:pos x="27" y="72"/>
                  </a:cxn>
                  <a:cxn ang="0">
                    <a:pos x="0" y="45"/>
                  </a:cxn>
                  <a:cxn ang="0">
                    <a:pos x="45" y="0"/>
                  </a:cxn>
                </a:cxnLst>
                <a:rect l="0" t="0" r="r" b="b"/>
                <a:pathLst>
                  <a:path w="72" h="72">
                    <a:moveTo>
                      <a:pt x="45" y="0"/>
                    </a:moveTo>
                    <a:lnTo>
                      <a:pt x="72" y="27"/>
                    </a:lnTo>
                    <a:lnTo>
                      <a:pt x="27" y="72"/>
                    </a:lnTo>
                    <a:lnTo>
                      <a:pt x="0" y="45"/>
                    </a:lnTo>
                    <a:lnTo>
                      <a:pt x="45" y="0"/>
                    </a:lnTo>
                    <a:close/>
                  </a:path>
                </a:pathLst>
              </a:custGeom>
              <a:grpFill/>
              <a:ln w="0">
                <a:noFill/>
                <a:prstDash val="solid"/>
                <a:round/>
                <a:headEnd/>
                <a:tailEnd/>
              </a:ln>
              <a:effectLst/>
            </p:spPr>
            <p:txBody>
              <a:bodyPr/>
              <a:lstStyle/>
              <a:p>
                <a:endParaRPr lang="en-US"/>
              </a:p>
            </p:txBody>
          </p:sp>
          <p:sp>
            <p:nvSpPr>
              <p:cNvPr id="310" name="Freeform 84"/>
              <p:cNvSpPr>
                <a:spLocks/>
              </p:cNvSpPr>
              <p:nvPr/>
            </p:nvSpPr>
            <p:spPr bwMode="auto">
              <a:xfrm>
                <a:off x="7787472" y="5235005"/>
                <a:ext cx="101229" cy="101538"/>
              </a:xfrm>
              <a:custGeom>
                <a:avLst/>
                <a:gdLst/>
                <a:ahLst/>
                <a:cxnLst>
                  <a:cxn ang="0">
                    <a:pos x="72" y="27"/>
                  </a:cxn>
                  <a:cxn ang="0">
                    <a:pos x="27" y="72"/>
                  </a:cxn>
                  <a:cxn ang="0">
                    <a:pos x="0" y="45"/>
                  </a:cxn>
                  <a:cxn ang="0">
                    <a:pos x="45" y="0"/>
                  </a:cxn>
                  <a:cxn ang="0">
                    <a:pos x="72" y="27"/>
                  </a:cxn>
                </a:cxnLst>
                <a:rect l="0" t="0" r="r" b="b"/>
                <a:pathLst>
                  <a:path w="72" h="72">
                    <a:moveTo>
                      <a:pt x="72" y="27"/>
                    </a:moveTo>
                    <a:lnTo>
                      <a:pt x="27" y="72"/>
                    </a:lnTo>
                    <a:lnTo>
                      <a:pt x="0" y="45"/>
                    </a:lnTo>
                    <a:lnTo>
                      <a:pt x="45" y="0"/>
                    </a:lnTo>
                    <a:lnTo>
                      <a:pt x="72" y="27"/>
                    </a:lnTo>
                    <a:close/>
                  </a:path>
                </a:pathLst>
              </a:custGeom>
              <a:grpFill/>
              <a:ln w="0">
                <a:noFill/>
                <a:prstDash val="solid"/>
                <a:round/>
                <a:headEnd/>
                <a:tailEnd/>
              </a:ln>
              <a:effectLst/>
            </p:spPr>
            <p:txBody>
              <a:bodyPr/>
              <a:lstStyle/>
              <a:p>
                <a:endParaRPr lang="en-US"/>
              </a:p>
            </p:txBody>
          </p:sp>
          <p:sp>
            <p:nvSpPr>
              <p:cNvPr id="311" name="Freeform 85"/>
              <p:cNvSpPr>
                <a:spLocks/>
              </p:cNvSpPr>
              <p:nvPr/>
            </p:nvSpPr>
            <p:spPr bwMode="auto">
              <a:xfrm>
                <a:off x="7497844" y="5291415"/>
                <a:ext cx="167309" cy="334230"/>
              </a:xfrm>
              <a:custGeom>
                <a:avLst/>
                <a:gdLst/>
                <a:ahLst/>
                <a:cxnLst>
                  <a:cxn ang="0">
                    <a:pos x="119" y="197"/>
                  </a:cxn>
                  <a:cxn ang="0">
                    <a:pos x="93" y="194"/>
                  </a:cxn>
                  <a:cxn ang="0">
                    <a:pos x="72" y="182"/>
                  </a:cxn>
                  <a:cxn ang="0">
                    <a:pos x="54" y="165"/>
                  </a:cxn>
                  <a:cxn ang="0">
                    <a:pos x="44" y="143"/>
                  </a:cxn>
                  <a:cxn ang="0">
                    <a:pos x="39" y="119"/>
                  </a:cxn>
                  <a:cxn ang="0">
                    <a:pos x="44" y="93"/>
                  </a:cxn>
                  <a:cxn ang="0">
                    <a:pos x="54" y="72"/>
                  </a:cxn>
                  <a:cxn ang="0">
                    <a:pos x="72" y="54"/>
                  </a:cxn>
                  <a:cxn ang="0">
                    <a:pos x="93" y="44"/>
                  </a:cxn>
                  <a:cxn ang="0">
                    <a:pos x="119" y="39"/>
                  </a:cxn>
                  <a:cxn ang="0">
                    <a:pos x="119" y="39"/>
                  </a:cxn>
                  <a:cxn ang="0">
                    <a:pos x="119" y="39"/>
                  </a:cxn>
                  <a:cxn ang="0">
                    <a:pos x="119" y="0"/>
                  </a:cxn>
                  <a:cxn ang="0">
                    <a:pos x="87" y="3"/>
                  </a:cxn>
                  <a:cxn ang="0">
                    <a:pos x="59" y="15"/>
                  </a:cxn>
                  <a:cxn ang="0">
                    <a:pos x="35" y="35"/>
                  </a:cxn>
                  <a:cxn ang="0">
                    <a:pos x="17" y="59"/>
                  </a:cxn>
                  <a:cxn ang="0">
                    <a:pos x="5" y="87"/>
                  </a:cxn>
                  <a:cxn ang="0">
                    <a:pos x="0" y="119"/>
                  </a:cxn>
                  <a:cxn ang="0">
                    <a:pos x="5" y="150"/>
                  </a:cxn>
                  <a:cxn ang="0">
                    <a:pos x="17" y="179"/>
                  </a:cxn>
                  <a:cxn ang="0">
                    <a:pos x="35" y="203"/>
                  </a:cxn>
                  <a:cxn ang="0">
                    <a:pos x="59" y="221"/>
                  </a:cxn>
                  <a:cxn ang="0">
                    <a:pos x="87" y="233"/>
                  </a:cxn>
                  <a:cxn ang="0">
                    <a:pos x="119" y="237"/>
                  </a:cxn>
                  <a:cxn ang="0">
                    <a:pos x="119" y="197"/>
                  </a:cxn>
                  <a:cxn ang="0">
                    <a:pos x="119" y="197"/>
                  </a:cxn>
                  <a:cxn ang="0">
                    <a:pos x="119" y="197"/>
                  </a:cxn>
                </a:cxnLst>
                <a:rect l="0" t="0" r="r" b="b"/>
                <a:pathLst>
                  <a:path w="119" h="237">
                    <a:moveTo>
                      <a:pt x="119" y="197"/>
                    </a:moveTo>
                    <a:lnTo>
                      <a:pt x="93" y="194"/>
                    </a:lnTo>
                    <a:lnTo>
                      <a:pt x="72" y="182"/>
                    </a:lnTo>
                    <a:lnTo>
                      <a:pt x="54" y="165"/>
                    </a:lnTo>
                    <a:lnTo>
                      <a:pt x="44" y="143"/>
                    </a:lnTo>
                    <a:lnTo>
                      <a:pt x="39" y="119"/>
                    </a:lnTo>
                    <a:lnTo>
                      <a:pt x="44" y="93"/>
                    </a:lnTo>
                    <a:lnTo>
                      <a:pt x="54" y="72"/>
                    </a:lnTo>
                    <a:lnTo>
                      <a:pt x="72" y="54"/>
                    </a:lnTo>
                    <a:lnTo>
                      <a:pt x="93" y="44"/>
                    </a:lnTo>
                    <a:lnTo>
                      <a:pt x="119" y="39"/>
                    </a:lnTo>
                    <a:lnTo>
                      <a:pt x="119" y="39"/>
                    </a:lnTo>
                    <a:lnTo>
                      <a:pt x="119" y="39"/>
                    </a:lnTo>
                    <a:lnTo>
                      <a:pt x="119" y="0"/>
                    </a:lnTo>
                    <a:lnTo>
                      <a:pt x="87" y="3"/>
                    </a:lnTo>
                    <a:lnTo>
                      <a:pt x="59" y="15"/>
                    </a:lnTo>
                    <a:lnTo>
                      <a:pt x="35" y="35"/>
                    </a:lnTo>
                    <a:lnTo>
                      <a:pt x="17" y="59"/>
                    </a:lnTo>
                    <a:lnTo>
                      <a:pt x="5" y="87"/>
                    </a:lnTo>
                    <a:lnTo>
                      <a:pt x="0" y="119"/>
                    </a:lnTo>
                    <a:lnTo>
                      <a:pt x="5" y="150"/>
                    </a:lnTo>
                    <a:lnTo>
                      <a:pt x="17" y="179"/>
                    </a:lnTo>
                    <a:lnTo>
                      <a:pt x="35" y="203"/>
                    </a:lnTo>
                    <a:lnTo>
                      <a:pt x="59" y="221"/>
                    </a:lnTo>
                    <a:lnTo>
                      <a:pt x="87" y="233"/>
                    </a:lnTo>
                    <a:lnTo>
                      <a:pt x="119" y="237"/>
                    </a:lnTo>
                    <a:lnTo>
                      <a:pt x="119" y="197"/>
                    </a:lnTo>
                    <a:lnTo>
                      <a:pt x="119" y="197"/>
                    </a:lnTo>
                    <a:lnTo>
                      <a:pt x="119" y="197"/>
                    </a:lnTo>
                    <a:close/>
                  </a:path>
                </a:pathLst>
              </a:custGeom>
              <a:grpFill/>
              <a:ln w="0">
                <a:noFill/>
                <a:prstDash val="solid"/>
                <a:round/>
                <a:headEnd/>
                <a:tailEnd/>
              </a:ln>
              <a:effectLst/>
            </p:spPr>
            <p:txBody>
              <a:bodyPr/>
              <a:lstStyle/>
              <a:p>
                <a:endParaRPr lang="en-US"/>
              </a:p>
            </p:txBody>
          </p:sp>
          <p:sp>
            <p:nvSpPr>
              <p:cNvPr id="312" name="Freeform 86"/>
              <p:cNvSpPr>
                <a:spLocks/>
              </p:cNvSpPr>
              <p:nvPr/>
            </p:nvSpPr>
            <p:spPr bwMode="auto">
              <a:xfrm>
                <a:off x="7665153" y="5291415"/>
                <a:ext cx="165903" cy="334230"/>
              </a:xfrm>
              <a:custGeom>
                <a:avLst/>
                <a:gdLst/>
                <a:ahLst/>
                <a:cxnLst>
                  <a:cxn ang="0">
                    <a:pos x="118" y="119"/>
                  </a:cxn>
                  <a:cxn ang="0">
                    <a:pos x="114" y="87"/>
                  </a:cxn>
                  <a:cxn ang="0">
                    <a:pos x="102" y="59"/>
                  </a:cxn>
                  <a:cxn ang="0">
                    <a:pos x="84" y="35"/>
                  </a:cxn>
                  <a:cxn ang="0">
                    <a:pos x="60" y="15"/>
                  </a:cxn>
                  <a:cxn ang="0">
                    <a:pos x="31" y="3"/>
                  </a:cxn>
                  <a:cxn ang="0">
                    <a:pos x="0" y="0"/>
                  </a:cxn>
                  <a:cxn ang="0">
                    <a:pos x="0" y="39"/>
                  </a:cxn>
                  <a:cxn ang="0">
                    <a:pos x="25" y="44"/>
                  </a:cxn>
                  <a:cxn ang="0">
                    <a:pos x="46" y="54"/>
                  </a:cxn>
                  <a:cxn ang="0">
                    <a:pos x="64" y="72"/>
                  </a:cxn>
                  <a:cxn ang="0">
                    <a:pos x="75" y="93"/>
                  </a:cxn>
                  <a:cxn ang="0">
                    <a:pos x="79" y="119"/>
                  </a:cxn>
                  <a:cxn ang="0">
                    <a:pos x="75" y="143"/>
                  </a:cxn>
                  <a:cxn ang="0">
                    <a:pos x="64" y="165"/>
                  </a:cxn>
                  <a:cxn ang="0">
                    <a:pos x="46" y="182"/>
                  </a:cxn>
                  <a:cxn ang="0">
                    <a:pos x="25" y="194"/>
                  </a:cxn>
                  <a:cxn ang="0">
                    <a:pos x="0" y="197"/>
                  </a:cxn>
                  <a:cxn ang="0">
                    <a:pos x="0" y="237"/>
                  </a:cxn>
                  <a:cxn ang="0">
                    <a:pos x="31" y="233"/>
                  </a:cxn>
                  <a:cxn ang="0">
                    <a:pos x="60" y="221"/>
                  </a:cxn>
                  <a:cxn ang="0">
                    <a:pos x="84" y="203"/>
                  </a:cxn>
                  <a:cxn ang="0">
                    <a:pos x="102" y="179"/>
                  </a:cxn>
                  <a:cxn ang="0">
                    <a:pos x="114" y="150"/>
                  </a:cxn>
                  <a:cxn ang="0">
                    <a:pos x="118" y="119"/>
                  </a:cxn>
                </a:cxnLst>
                <a:rect l="0" t="0" r="r" b="b"/>
                <a:pathLst>
                  <a:path w="118" h="237">
                    <a:moveTo>
                      <a:pt x="118" y="119"/>
                    </a:moveTo>
                    <a:lnTo>
                      <a:pt x="114" y="87"/>
                    </a:lnTo>
                    <a:lnTo>
                      <a:pt x="102" y="59"/>
                    </a:lnTo>
                    <a:lnTo>
                      <a:pt x="84" y="35"/>
                    </a:lnTo>
                    <a:lnTo>
                      <a:pt x="60" y="15"/>
                    </a:lnTo>
                    <a:lnTo>
                      <a:pt x="31" y="3"/>
                    </a:lnTo>
                    <a:lnTo>
                      <a:pt x="0" y="0"/>
                    </a:lnTo>
                    <a:lnTo>
                      <a:pt x="0" y="39"/>
                    </a:lnTo>
                    <a:lnTo>
                      <a:pt x="25" y="44"/>
                    </a:lnTo>
                    <a:lnTo>
                      <a:pt x="46" y="54"/>
                    </a:lnTo>
                    <a:lnTo>
                      <a:pt x="64" y="72"/>
                    </a:lnTo>
                    <a:lnTo>
                      <a:pt x="75" y="93"/>
                    </a:lnTo>
                    <a:lnTo>
                      <a:pt x="79" y="119"/>
                    </a:lnTo>
                    <a:lnTo>
                      <a:pt x="75" y="143"/>
                    </a:lnTo>
                    <a:lnTo>
                      <a:pt x="64" y="165"/>
                    </a:lnTo>
                    <a:lnTo>
                      <a:pt x="46" y="182"/>
                    </a:lnTo>
                    <a:lnTo>
                      <a:pt x="25" y="194"/>
                    </a:lnTo>
                    <a:lnTo>
                      <a:pt x="0" y="197"/>
                    </a:lnTo>
                    <a:lnTo>
                      <a:pt x="0" y="237"/>
                    </a:lnTo>
                    <a:lnTo>
                      <a:pt x="31" y="233"/>
                    </a:lnTo>
                    <a:lnTo>
                      <a:pt x="60" y="221"/>
                    </a:lnTo>
                    <a:lnTo>
                      <a:pt x="84" y="203"/>
                    </a:lnTo>
                    <a:lnTo>
                      <a:pt x="102" y="179"/>
                    </a:lnTo>
                    <a:lnTo>
                      <a:pt x="114" y="150"/>
                    </a:lnTo>
                    <a:lnTo>
                      <a:pt x="118" y="119"/>
                    </a:lnTo>
                    <a:close/>
                  </a:path>
                </a:pathLst>
              </a:custGeom>
              <a:grpFill/>
              <a:ln w="0">
                <a:noFill/>
                <a:prstDash val="solid"/>
                <a:round/>
                <a:headEnd/>
                <a:tailEnd/>
              </a:ln>
              <a:effectLst/>
            </p:spPr>
            <p:txBody>
              <a:bodyPr/>
              <a:lstStyle/>
              <a:p>
                <a:endParaRPr lang="en-US"/>
              </a:p>
            </p:txBody>
          </p:sp>
        </p:grpSp>
        <p:sp>
          <p:nvSpPr>
            <p:cNvPr id="37" name="Freeform 74"/>
            <p:cNvSpPr>
              <a:spLocks noEditPoints="1"/>
            </p:cNvSpPr>
            <p:nvPr/>
          </p:nvSpPr>
          <p:spPr bwMode="auto">
            <a:xfrm>
              <a:off x="2575360" y="4648436"/>
              <a:ext cx="352579" cy="350266"/>
            </a:xfrm>
            <a:custGeom>
              <a:avLst/>
              <a:gdLst/>
              <a:ahLst/>
              <a:cxnLst>
                <a:cxn ang="0">
                  <a:pos x="390" y="342"/>
                </a:cxn>
                <a:cxn ang="0">
                  <a:pos x="298" y="251"/>
                </a:cxn>
                <a:cxn ang="0">
                  <a:pos x="312" y="224"/>
                </a:cxn>
                <a:cxn ang="0">
                  <a:pos x="321" y="194"/>
                </a:cxn>
                <a:cxn ang="0">
                  <a:pos x="324" y="162"/>
                </a:cxn>
                <a:cxn ang="0">
                  <a:pos x="319" y="126"/>
                </a:cxn>
                <a:cxn ang="0">
                  <a:pos x="307" y="92"/>
                </a:cxn>
                <a:cxn ang="0">
                  <a:pos x="288" y="62"/>
                </a:cxn>
                <a:cxn ang="0">
                  <a:pos x="262" y="36"/>
                </a:cxn>
                <a:cxn ang="0">
                  <a:pos x="232" y="17"/>
                </a:cxn>
                <a:cxn ang="0">
                  <a:pos x="199" y="5"/>
                </a:cxn>
                <a:cxn ang="0">
                  <a:pos x="162" y="0"/>
                </a:cxn>
                <a:cxn ang="0">
                  <a:pos x="124" y="5"/>
                </a:cxn>
                <a:cxn ang="0">
                  <a:pos x="90" y="17"/>
                </a:cxn>
                <a:cxn ang="0">
                  <a:pos x="60" y="36"/>
                </a:cxn>
                <a:cxn ang="0">
                  <a:pos x="34" y="62"/>
                </a:cxn>
                <a:cxn ang="0">
                  <a:pos x="16" y="92"/>
                </a:cxn>
                <a:cxn ang="0">
                  <a:pos x="4" y="126"/>
                </a:cxn>
                <a:cxn ang="0">
                  <a:pos x="0" y="162"/>
                </a:cxn>
                <a:cxn ang="0">
                  <a:pos x="4" y="200"/>
                </a:cxn>
                <a:cxn ang="0">
                  <a:pos x="16" y="234"/>
                </a:cxn>
                <a:cxn ang="0">
                  <a:pos x="34" y="264"/>
                </a:cxn>
                <a:cxn ang="0">
                  <a:pos x="60" y="290"/>
                </a:cxn>
                <a:cxn ang="0">
                  <a:pos x="90" y="308"/>
                </a:cxn>
                <a:cxn ang="0">
                  <a:pos x="124" y="321"/>
                </a:cxn>
                <a:cxn ang="0">
                  <a:pos x="162" y="324"/>
                </a:cxn>
                <a:cxn ang="0">
                  <a:pos x="193" y="321"/>
                </a:cxn>
                <a:cxn ang="0">
                  <a:pos x="222" y="314"/>
                </a:cxn>
                <a:cxn ang="0">
                  <a:pos x="249" y="299"/>
                </a:cxn>
                <a:cxn ang="0">
                  <a:pos x="342" y="392"/>
                </a:cxn>
                <a:cxn ang="0">
                  <a:pos x="390" y="342"/>
                </a:cxn>
                <a:cxn ang="0">
                  <a:pos x="162" y="270"/>
                </a:cxn>
                <a:cxn ang="0">
                  <a:pos x="133" y="267"/>
                </a:cxn>
                <a:cxn ang="0">
                  <a:pos x="106" y="257"/>
                </a:cxn>
                <a:cxn ang="0">
                  <a:pos x="85" y="239"/>
                </a:cxn>
                <a:cxn ang="0">
                  <a:pos x="69" y="218"/>
                </a:cxn>
                <a:cxn ang="0">
                  <a:pos x="57" y="192"/>
                </a:cxn>
                <a:cxn ang="0">
                  <a:pos x="54" y="162"/>
                </a:cxn>
                <a:cxn ang="0">
                  <a:pos x="57" y="134"/>
                </a:cxn>
                <a:cxn ang="0">
                  <a:pos x="69" y="108"/>
                </a:cxn>
                <a:cxn ang="0">
                  <a:pos x="85" y="86"/>
                </a:cxn>
                <a:cxn ang="0">
                  <a:pos x="106" y="69"/>
                </a:cxn>
                <a:cxn ang="0">
                  <a:pos x="133" y="59"/>
                </a:cxn>
                <a:cxn ang="0">
                  <a:pos x="162" y="54"/>
                </a:cxn>
                <a:cxn ang="0">
                  <a:pos x="190" y="59"/>
                </a:cxn>
                <a:cxn ang="0">
                  <a:pos x="216" y="69"/>
                </a:cxn>
                <a:cxn ang="0">
                  <a:pos x="238" y="86"/>
                </a:cxn>
                <a:cxn ang="0">
                  <a:pos x="255" y="108"/>
                </a:cxn>
                <a:cxn ang="0">
                  <a:pos x="265" y="134"/>
                </a:cxn>
                <a:cxn ang="0">
                  <a:pos x="270" y="162"/>
                </a:cxn>
                <a:cxn ang="0">
                  <a:pos x="265" y="192"/>
                </a:cxn>
                <a:cxn ang="0">
                  <a:pos x="255" y="218"/>
                </a:cxn>
                <a:cxn ang="0">
                  <a:pos x="238" y="239"/>
                </a:cxn>
                <a:cxn ang="0">
                  <a:pos x="216" y="257"/>
                </a:cxn>
                <a:cxn ang="0">
                  <a:pos x="190" y="267"/>
                </a:cxn>
                <a:cxn ang="0">
                  <a:pos x="162" y="270"/>
                </a:cxn>
              </a:cxnLst>
              <a:rect l="0" t="0" r="r" b="b"/>
              <a:pathLst>
                <a:path w="390" h="392">
                  <a:moveTo>
                    <a:pt x="390" y="342"/>
                  </a:moveTo>
                  <a:lnTo>
                    <a:pt x="298" y="251"/>
                  </a:lnTo>
                  <a:lnTo>
                    <a:pt x="312" y="224"/>
                  </a:lnTo>
                  <a:lnTo>
                    <a:pt x="321" y="194"/>
                  </a:lnTo>
                  <a:lnTo>
                    <a:pt x="324" y="162"/>
                  </a:lnTo>
                  <a:lnTo>
                    <a:pt x="319" y="126"/>
                  </a:lnTo>
                  <a:lnTo>
                    <a:pt x="307" y="92"/>
                  </a:lnTo>
                  <a:lnTo>
                    <a:pt x="288" y="62"/>
                  </a:lnTo>
                  <a:lnTo>
                    <a:pt x="262" y="36"/>
                  </a:lnTo>
                  <a:lnTo>
                    <a:pt x="232" y="17"/>
                  </a:lnTo>
                  <a:lnTo>
                    <a:pt x="199" y="5"/>
                  </a:lnTo>
                  <a:lnTo>
                    <a:pt x="162" y="0"/>
                  </a:lnTo>
                  <a:lnTo>
                    <a:pt x="124" y="5"/>
                  </a:lnTo>
                  <a:lnTo>
                    <a:pt x="90" y="17"/>
                  </a:lnTo>
                  <a:lnTo>
                    <a:pt x="60" y="36"/>
                  </a:lnTo>
                  <a:lnTo>
                    <a:pt x="34" y="62"/>
                  </a:lnTo>
                  <a:lnTo>
                    <a:pt x="16" y="92"/>
                  </a:lnTo>
                  <a:lnTo>
                    <a:pt x="4" y="126"/>
                  </a:lnTo>
                  <a:lnTo>
                    <a:pt x="0" y="162"/>
                  </a:lnTo>
                  <a:lnTo>
                    <a:pt x="4" y="200"/>
                  </a:lnTo>
                  <a:lnTo>
                    <a:pt x="16" y="234"/>
                  </a:lnTo>
                  <a:lnTo>
                    <a:pt x="34" y="264"/>
                  </a:lnTo>
                  <a:lnTo>
                    <a:pt x="60" y="290"/>
                  </a:lnTo>
                  <a:lnTo>
                    <a:pt x="90" y="308"/>
                  </a:lnTo>
                  <a:lnTo>
                    <a:pt x="124" y="321"/>
                  </a:lnTo>
                  <a:lnTo>
                    <a:pt x="162" y="324"/>
                  </a:lnTo>
                  <a:lnTo>
                    <a:pt x="193" y="321"/>
                  </a:lnTo>
                  <a:lnTo>
                    <a:pt x="222" y="314"/>
                  </a:lnTo>
                  <a:lnTo>
                    <a:pt x="249" y="299"/>
                  </a:lnTo>
                  <a:lnTo>
                    <a:pt x="342" y="392"/>
                  </a:lnTo>
                  <a:lnTo>
                    <a:pt x="390" y="342"/>
                  </a:lnTo>
                  <a:close/>
                  <a:moveTo>
                    <a:pt x="162" y="270"/>
                  </a:moveTo>
                  <a:lnTo>
                    <a:pt x="133" y="267"/>
                  </a:lnTo>
                  <a:lnTo>
                    <a:pt x="106" y="257"/>
                  </a:lnTo>
                  <a:lnTo>
                    <a:pt x="85" y="239"/>
                  </a:lnTo>
                  <a:lnTo>
                    <a:pt x="69" y="218"/>
                  </a:lnTo>
                  <a:lnTo>
                    <a:pt x="57" y="192"/>
                  </a:lnTo>
                  <a:lnTo>
                    <a:pt x="54" y="162"/>
                  </a:lnTo>
                  <a:lnTo>
                    <a:pt x="57" y="134"/>
                  </a:lnTo>
                  <a:lnTo>
                    <a:pt x="69" y="108"/>
                  </a:lnTo>
                  <a:lnTo>
                    <a:pt x="85" y="86"/>
                  </a:lnTo>
                  <a:lnTo>
                    <a:pt x="106" y="69"/>
                  </a:lnTo>
                  <a:lnTo>
                    <a:pt x="133" y="59"/>
                  </a:lnTo>
                  <a:lnTo>
                    <a:pt x="162" y="54"/>
                  </a:lnTo>
                  <a:lnTo>
                    <a:pt x="190" y="59"/>
                  </a:lnTo>
                  <a:lnTo>
                    <a:pt x="216" y="69"/>
                  </a:lnTo>
                  <a:lnTo>
                    <a:pt x="238" y="86"/>
                  </a:lnTo>
                  <a:lnTo>
                    <a:pt x="255" y="108"/>
                  </a:lnTo>
                  <a:lnTo>
                    <a:pt x="265" y="134"/>
                  </a:lnTo>
                  <a:lnTo>
                    <a:pt x="270" y="162"/>
                  </a:lnTo>
                  <a:lnTo>
                    <a:pt x="265" y="192"/>
                  </a:lnTo>
                  <a:lnTo>
                    <a:pt x="255" y="218"/>
                  </a:lnTo>
                  <a:lnTo>
                    <a:pt x="238" y="239"/>
                  </a:lnTo>
                  <a:lnTo>
                    <a:pt x="216" y="257"/>
                  </a:lnTo>
                  <a:lnTo>
                    <a:pt x="190" y="267"/>
                  </a:lnTo>
                  <a:lnTo>
                    <a:pt x="162" y="270"/>
                  </a:lnTo>
                  <a:close/>
                </a:path>
              </a:pathLst>
            </a:custGeom>
            <a:grpFill/>
            <a:ln w="0">
              <a:noFill/>
              <a:prstDash val="solid"/>
              <a:round/>
              <a:headEnd/>
              <a:tailEnd/>
            </a:ln>
            <a:effectLst/>
          </p:spPr>
          <p:txBody>
            <a:bodyPr/>
            <a:lstStyle/>
            <a:p>
              <a:endParaRPr lang="en-US"/>
            </a:p>
          </p:txBody>
        </p:sp>
        <p:grpSp>
          <p:nvGrpSpPr>
            <p:cNvPr id="38" name="Group 70"/>
            <p:cNvGrpSpPr/>
            <p:nvPr/>
          </p:nvGrpSpPr>
          <p:grpSpPr>
            <a:xfrm>
              <a:off x="3444346" y="4948349"/>
              <a:ext cx="245053" cy="350266"/>
              <a:chOff x="2051720" y="1772816"/>
              <a:chExt cx="311150" cy="450850"/>
            </a:xfrm>
            <a:grpFill/>
          </p:grpSpPr>
          <p:sp>
            <p:nvSpPr>
              <p:cNvPr id="301" name="Freeform 92"/>
              <p:cNvSpPr>
                <a:spLocks/>
              </p:cNvSpPr>
              <p:nvPr/>
            </p:nvSpPr>
            <p:spPr bwMode="auto">
              <a:xfrm>
                <a:off x="2051720" y="1772816"/>
                <a:ext cx="156694" cy="450850"/>
              </a:xfrm>
              <a:custGeom>
                <a:avLst/>
                <a:gdLst/>
                <a:ahLst/>
                <a:cxnLst>
                  <a:cxn ang="0">
                    <a:pos x="128" y="336"/>
                  </a:cxn>
                  <a:cxn ang="0">
                    <a:pos x="128" y="294"/>
                  </a:cxn>
                  <a:cxn ang="0">
                    <a:pos x="113" y="286"/>
                  </a:cxn>
                  <a:cxn ang="0">
                    <a:pos x="102" y="273"/>
                  </a:cxn>
                  <a:cxn ang="0">
                    <a:pos x="99" y="255"/>
                  </a:cxn>
                  <a:cxn ang="0">
                    <a:pos x="102" y="238"/>
                  </a:cxn>
                  <a:cxn ang="0">
                    <a:pos x="111" y="226"/>
                  </a:cxn>
                  <a:cxn ang="0">
                    <a:pos x="123" y="217"/>
                  </a:cxn>
                  <a:cxn ang="0">
                    <a:pos x="140" y="214"/>
                  </a:cxn>
                  <a:cxn ang="0">
                    <a:pos x="140" y="169"/>
                  </a:cxn>
                  <a:cxn ang="0">
                    <a:pos x="71" y="169"/>
                  </a:cxn>
                  <a:cxn ang="0">
                    <a:pos x="71" y="142"/>
                  </a:cxn>
                  <a:cxn ang="0">
                    <a:pos x="74" y="115"/>
                  </a:cxn>
                  <a:cxn ang="0">
                    <a:pos x="80" y="93"/>
                  </a:cxn>
                  <a:cxn ang="0">
                    <a:pos x="89" y="73"/>
                  </a:cxn>
                  <a:cxn ang="0">
                    <a:pos x="102" y="57"/>
                  </a:cxn>
                  <a:cxn ang="0">
                    <a:pos x="119" y="48"/>
                  </a:cxn>
                  <a:cxn ang="0">
                    <a:pos x="140" y="43"/>
                  </a:cxn>
                  <a:cxn ang="0">
                    <a:pos x="140" y="0"/>
                  </a:cxn>
                  <a:cxn ang="0">
                    <a:pos x="113" y="3"/>
                  </a:cxn>
                  <a:cxn ang="0">
                    <a:pos x="89" y="13"/>
                  </a:cxn>
                  <a:cxn ang="0">
                    <a:pos x="69" y="30"/>
                  </a:cxn>
                  <a:cxn ang="0">
                    <a:pos x="53" y="52"/>
                  </a:cxn>
                  <a:cxn ang="0">
                    <a:pos x="39" y="78"/>
                  </a:cxn>
                  <a:cxn ang="0">
                    <a:pos x="32" y="108"/>
                  </a:cxn>
                  <a:cxn ang="0">
                    <a:pos x="29" y="141"/>
                  </a:cxn>
                  <a:cxn ang="0">
                    <a:pos x="29" y="169"/>
                  </a:cxn>
                  <a:cxn ang="0">
                    <a:pos x="0" y="169"/>
                  </a:cxn>
                  <a:cxn ang="0">
                    <a:pos x="0" y="402"/>
                  </a:cxn>
                  <a:cxn ang="0">
                    <a:pos x="140" y="402"/>
                  </a:cxn>
                  <a:cxn ang="0">
                    <a:pos x="140" y="348"/>
                  </a:cxn>
                  <a:cxn ang="0">
                    <a:pos x="135" y="346"/>
                  </a:cxn>
                  <a:cxn ang="0">
                    <a:pos x="131" y="343"/>
                  </a:cxn>
                  <a:cxn ang="0">
                    <a:pos x="128" y="340"/>
                  </a:cxn>
                  <a:cxn ang="0">
                    <a:pos x="128" y="336"/>
                  </a:cxn>
                </a:cxnLst>
                <a:rect l="0" t="0" r="r" b="b"/>
                <a:pathLst>
                  <a:path w="140" h="402">
                    <a:moveTo>
                      <a:pt x="128" y="336"/>
                    </a:moveTo>
                    <a:lnTo>
                      <a:pt x="128" y="294"/>
                    </a:lnTo>
                    <a:lnTo>
                      <a:pt x="113" y="286"/>
                    </a:lnTo>
                    <a:lnTo>
                      <a:pt x="102" y="273"/>
                    </a:lnTo>
                    <a:lnTo>
                      <a:pt x="99" y="255"/>
                    </a:lnTo>
                    <a:lnTo>
                      <a:pt x="102" y="238"/>
                    </a:lnTo>
                    <a:lnTo>
                      <a:pt x="111" y="226"/>
                    </a:lnTo>
                    <a:lnTo>
                      <a:pt x="123" y="217"/>
                    </a:lnTo>
                    <a:lnTo>
                      <a:pt x="140" y="214"/>
                    </a:lnTo>
                    <a:lnTo>
                      <a:pt x="140" y="169"/>
                    </a:lnTo>
                    <a:lnTo>
                      <a:pt x="71" y="169"/>
                    </a:lnTo>
                    <a:lnTo>
                      <a:pt x="71" y="142"/>
                    </a:lnTo>
                    <a:lnTo>
                      <a:pt x="74" y="115"/>
                    </a:lnTo>
                    <a:lnTo>
                      <a:pt x="80" y="93"/>
                    </a:lnTo>
                    <a:lnTo>
                      <a:pt x="89" y="73"/>
                    </a:lnTo>
                    <a:lnTo>
                      <a:pt x="102" y="57"/>
                    </a:lnTo>
                    <a:lnTo>
                      <a:pt x="119" y="48"/>
                    </a:lnTo>
                    <a:lnTo>
                      <a:pt x="140" y="43"/>
                    </a:lnTo>
                    <a:lnTo>
                      <a:pt x="140" y="0"/>
                    </a:lnTo>
                    <a:lnTo>
                      <a:pt x="113" y="3"/>
                    </a:lnTo>
                    <a:lnTo>
                      <a:pt x="89" y="13"/>
                    </a:lnTo>
                    <a:lnTo>
                      <a:pt x="69" y="30"/>
                    </a:lnTo>
                    <a:lnTo>
                      <a:pt x="53" y="52"/>
                    </a:lnTo>
                    <a:lnTo>
                      <a:pt x="39" y="78"/>
                    </a:lnTo>
                    <a:lnTo>
                      <a:pt x="32" y="108"/>
                    </a:lnTo>
                    <a:lnTo>
                      <a:pt x="29" y="141"/>
                    </a:lnTo>
                    <a:lnTo>
                      <a:pt x="29" y="169"/>
                    </a:lnTo>
                    <a:lnTo>
                      <a:pt x="0" y="169"/>
                    </a:lnTo>
                    <a:lnTo>
                      <a:pt x="0" y="402"/>
                    </a:lnTo>
                    <a:lnTo>
                      <a:pt x="140" y="402"/>
                    </a:lnTo>
                    <a:lnTo>
                      <a:pt x="140" y="348"/>
                    </a:lnTo>
                    <a:lnTo>
                      <a:pt x="135" y="346"/>
                    </a:lnTo>
                    <a:lnTo>
                      <a:pt x="131" y="343"/>
                    </a:lnTo>
                    <a:lnTo>
                      <a:pt x="128" y="340"/>
                    </a:lnTo>
                    <a:lnTo>
                      <a:pt x="128" y="336"/>
                    </a:lnTo>
                    <a:close/>
                  </a:path>
                </a:pathLst>
              </a:custGeom>
              <a:grpFill/>
              <a:ln w="0">
                <a:noFill/>
                <a:prstDash val="solid"/>
                <a:round/>
                <a:headEnd/>
                <a:tailEnd/>
              </a:ln>
              <a:effectLst/>
            </p:spPr>
            <p:txBody>
              <a:bodyPr/>
              <a:lstStyle/>
              <a:p>
                <a:endParaRPr lang="en-US"/>
              </a:p>
            </p:txBody>
          </p:sp>
          <p:sp>
            <p:nvSpPr>
              <p:cNvPr id="302" name="Freeform 93"/>
              <p:cNvSpPr>
                <a:spLocks/>
              </p:cNvSpPr>
              <p:nvPr/>
            </p:nvSpPr>
            <p:spPr bwMode="auto">
              <a:xfrm>
                <a:off x="2208414" y="1772816"/>
                <a:ext cx="154456" cy="450850"/>
              </a:xfrm>
              <a:custGeom>
                <a:avLst/>
                <a:gdLst/>
                <a:ahLst/>
                <a:cxnLst>
                  <a:cxn ang="0">
                    <a:pos x="138" y="169"/>
                  </a:cxn>
                  <a:cxn ang="0">
                    <a:pos x="111" y="169"/>
                  </a:cxn>
                  <a:cxn ang="0">
                    <a:pos x="111" y="141"/>
                  </a:cxn>
                  <a:cxn ang="0">
                    <a:pos x="111" y="141"/>
                  </a:cxn>
                  <a:cxn ang="0">
                    <a:pos x="108" y="108"/>
                  </a:cxn>
                  <a:cxn ang="0">
                    <a:pos x="100" y="78"/>
                  </a:cxn>
                  <a:cxn ang="0">
                    <a:pos x="87" y="52"/>
                  </a:cxn>
                  <a:cxn ang="0">
                    <a:pos x="70" y="30"/>
                  </a:cxn>
                  <a:cxn ang="0">
                    <a:pos x="49" y="13"/>
                  </a:cxn>
                  <a:cxn ang="0">
                    <a:pos x="27" y="3"/>
                  </a:cxn>
                  <a:cxn ang="0">
                    <a:pos x="0" y="0"/>
                  </a:cxn>
                  <a:cxn ang="0">
                    <a:pos x="0" y="43"/>
                  </a:cxn>
                  <a:cxn ang="0">
                    <a:pos x="19" y="48"/>
                  </a:cxn>
                  <a:cxn ang="0">
                    <a:pos x="37" y="57"/>
                  </a:cxn>
                  <a:cxn ang="0">
                    <a:pos x="51" y="73"/>
                  </a:cxn>
                  <a:cxn ang="0">
                    <a:pos x="60" y="93"/>
                  </a:cxn>
                  <a:cxn ang="0">
                    <a:pos x="66" y="115"/>
                  </a:cxn>
                  <a:cxn ang="0">
                    <a:pos x="69" y="142"/>
                  </a:cxn>
                  <a:cxn ang="0">
                    <a:pos x="69" y="169"/>
                  </a:cxn>
                  <a:cxn ang="0">
                    <a:pos x="0" y="169"/>
                  </a:cxn>
                  <a:cxn ang="0">
                    <a:pos x="0" y="214"/>
                  </a:cxn>
                  <a:cxn ang="0">
                    <a:pos x="16" y="217"/>
                  </a:cxn>
                  <a:cxn ang="0">
                    <a:pos x="28" y="226"/>
                  </a:cxn>
                  <a:cxn ang="0">
                    <a:pos x="37" y="238"/>
                  </a:cxn>
                  <a:cxn ang="0">
                    <a:pos x="40" y="255"/>
                  </a:cxn>
                  <a:cxn ang="0">
                    <a:pos x="37" y="273"/>
                  </a:cxn>
                  <a:cxn ang="0">
                    <a:pos x="27" y="286"/>
                  </a:cxn>
                  <a:cxn ang="0">
                    <a:pos x="12" y="294"/>
                  </a:cxn>
                  <a:cxn ang="0">
                    <a:pos x="12" y="336"/>
                  </a:cxn>
                  <a:cxn ang="0">
                    <a:pos x="10" y="340"/>
                  </a:cxn>
                  <a:cxn ang="0">
                    <a:pos x="9" y="343"/>
                  </a:cxn>
                  <a:cxn ang="0">
                    <a:pos x="4" y="346"/>
                  </a:cxn>
                  <a:cxn ang="0">
                    <a:pos x="0" y="348"/>
                  </a:cxn>
                  <a:cxn ang="0">
                    <a:pos x="0" y="402"/>
                  </a:cxn>
                  <a:cxn ang="0">
                    <a:pos x="138" y="402"/>
                  </a:cxn>
                  <a:cxn ang="0">
                    <a:pos x="138" y="169"/>
                  </a:cxn>
                </a:cxnLst>
                <a:rect l="0" t="0" r="r" b="b"/>
                <a:pathLst>
                  <a:path w="138" h="402">
                    <a:moveTo>
                      <a:pt x="138" y="169"/>
                    </a:moveTo>
                    <a:lnTo>
                      <a:pt x="111" y="169"/>
                    </a:lnTo>
                    <a:lnTo>
                      <a:pt x="111" y="141"/>
                    </a:lnTo>
                    <a:lnTo>
                      <a:pt x="111" y="141"/>
                    </a:lnTo>
                    <a:lnTo>
                      <a:pt x="108" y="108"/>
                    </a:lnTo>
                    <a:lnTo>
                      <a:pt x="100" y="78"/>
                    </a:lnTo>
                    <a:lnTo>
                      <a:pt x="87" y="52"/>
                    </a:lnTo>
                    <a:lnTo>
                      <a:pt x="70" y="30"/>
                    </a:lnTo>
                    <a:lnTo>
                      <a:pt x="49" y="13"/>
                    </a:lnTo>
                    <a:lnTo>
                      <a:pt x="27" y="3"/>
                    </a:lnTo>
                    <a:lnTo>
                      <a:pt x="0" y="0"/>
                    </a:lnTo>
                    <a:lnTo>
                      <a:pt x="0" y="43"/>
                    </a:lnTo>
                    <a:lnTo>
                      <a:pt x="19" y="48"/>
                    </a:lnTo>
                    <a:lnTo>
                      <a:pt x="37" y="57"/>
                    </a:lnTo>
                    <a:lnTo>
                      <a:pt x="51" y="73"/>
                    </a:lnTo>
                    <a:lnTo>
                      <a:pt x="60" y="93"/>
                    </a:lnTo>
                    <a:lnTo>
                      <a:pt x="66" y="115"/>
                    </a:lnTo>
                    <a:lnTo>
                      <a:pt x="69" y="142"/>
                    </a:lnTo>
                    <a:lnTo>
                      <a:pt x="69" y="169"/>
                    </a:lnTo>
                    <a:lnTo>
                      <a:pt x="0" y="169"/>
                    </a:lnTo>
                    <a:lnTo>
                      <a:pt x="0" y="214"/>
                    </a:lnTo>
                    <a:lnTo>
                      <a:pt x="16" y="217"/>
                    </a:lnTo>
                    <a:lnTo>
                      <a:pt x="28" y="226"/>
                    </a:lnTo>
                    <a:lnTo>
                      <a:pt x="37" y="238"/>
                    </a:lnTo>
                    <a:lnTo>
                      <a:pt x="40" y="255"/>
                    </a:lnTo>
                    <a:lnTo>
                      <a:pt x="37" y="273"/>
                    </a:lnTo>
                    <a:lnTo>
                      <a:pt x="27" y="286"/>
                    </a:lnTo>
                    <a:lnTo>
                      <a:pt x="12" y="294"/>
                    </a:lnTo>
                    <a:lnTo>
                      <a:pt x="12" y="336"/>
                    </a:lnTo>
                    <a:lnTo>
                      <a:pt x="10" y="340"/>
                    </a:lnTo>
                    <a:lnTo>
                      <a:pt x="9" y="343"/>
                    </a:lnTo>
                    <a:lnTo>
                      <a:pt x="4" y="346"/>
                    </a:lnTo>
                    <a:lnTo>
                      <a:pt x="0" y="348"/>
                    </a:lnTo>
                    <a:lnTo>
                      <a:pt x="0" y="402"/>
                    </a:lnTo>
                    <a:lnTo>
                      <a:pt x="138" y="402"/>
                    </a:lnTo>
                    <a:lnTo>
                      <a:pt x="138" y="169"/>
                    </a:lnTo>
                    <a:close/>
                  </a:path>
                </a:pathLst>
              </a:custGeom>
              <a:grpFill/>
              <a:ln w="0">
                <a:noFill/>
                <a:prstDash val="solid"/>
                <a:round/>
                <a:headEnd/>
                <a:tailEnd/>
              </a:ln>
              <a:effectLst/>
            </p:spPr>
            <p:txBody>
              <a:bodyPr/>
              <a:lstStyle/>
              <a:p>
                <a:endParaRPr lang="en-US"/>
              </a:p>
            </p:txBody>
          </p:sp>
        </p:grpSp>
        <p:sp>
          <p:nvSpPr>
            <p:cNvPr id="39" name="Freeform 97"/>
            <p:cNvSpPr>
              <a:spLocks noEditPoints="1"/>
            </p:cNvSpPr>
            <p:nvPr/>
          </p:nvSpPr>
          <p:spPr bwMode="auto">
            <a:xfrm>
              <a:off x="2773852" y="5528917"/>
              <a:ext cx="300067" cy="350266"/>
            </a:xfrm>
            <a:custGeom>
              <a:avLst/>
              <a:gdLst/>
              <a:ahLst/>
              <a:cxnLst>
                <a:cxn ang="0">
                  <a:pos x="303" y="102"/>
                </a:cxn>
                <a:cxn ang="0">
                  <a:pos x="303" y="360"/>
                </a:cxn>
                <a:cxn ang="0">
                  <a:pos x="0" y="360"/>
                </a:cxn>
                <a:cxn ang="0">
                  <a:pos x="0" y="0"/>
                </a:cxn>
                <a:cxn ang="0">
                  <a:pos x="200" y="0"/>
                </a:cxn>
                <a:cxn ang="0">
                  <a:pos x="303" y="102"/>
                </a:cxn>
                <a:cxn ang="0">
                  <a:pos x="153" y="148"/>
                </a:cxn>
                <a:cxn ang="0">
                  <a:pos x="153" y="37"/>
                </a:cxn>
                <a:cxn ang="0">
                  <a:pos x="38" y="37"/>
                </a:cxn>
                <a:cxn ang="0">
                  <a:pos x="38" y="322"/>
                </a:cxn>
                <a:cxn ang="0">
                  <a:pos x="266" y="322"/>
                </a:cxn>
                <a:cxn ang="0">
                  <a:pos x="266" y="148"/>
                </a:cxn>
                <a:cxn ang="0">
                  <a:pos x="153" y="148"/>
                </a:cxn>
                <a:cxn ang="0">
                  <a:pos x="192" y="43"/>
                </a:cxn>
                <a:cxn ang="0">
                  <a:pos x="192" y="111"/>
                </a:cxn>
                <a:cxn ang="0">
                  <a:pos x="260" y="111"/>
                </a:cxn>
                <a:cxn ang="0">
                  <a:pos x="192" y="43"/>
                </a:cxn>
              </a:cxnLst>
              <a:rect l="0" t="0" r="r" b="b"/>
              <a:pathLst>
                <a:path w="303" h="360">
                  <a:moveTo>
                    <a:pt x="303" y="102"/>
                  </a:moveTo>
                  <a:lnTo>
                    <a:pt x="303" y="360"/>
                  </a:lnTo>
                  <a:lnTo>
                    <a:pt x="0" y="360"/>
                  </a:lnTo>
                  <a:lnTo>
                    <a:pt x="0" y="0"/>
                  </a:lnTo>
                  <a:lnTo>
                    <a:pt x="200" y="0"/>
                  </a:lnTo>
                  <a:lnTo>
                    <a:pt x="303" y="102"/>
                  </a:lnTo>
                  <a:close/>
                  <a:moveTo>
                    <a:pt x="153" y="148"/>
                  </a:moveTo>
                  <a:lnTo>
                    <a:pt x="153" y="37"/>
                  </a:lnTo>
                  <a:lnTo>
                    <a:pt x="38" y="37"/>
                  </a:lnTo>
                  <a:lnTo>
                    <a:pt x="38" y="322"/>
                  </a:lnTo>
                  <a:lnTo>
                    <a:pt x="266" y="322"/>
                  </a:lnTo>
                  <a:lnTo>
                    <a:pt x="266" y="148"/>
                  </a:lnTo>
                  <a:lnTo>
                    <a:pt x="153" y="148"/>
                  </a:lnTo>
                  <a:close/>
                  <a:moveTo>
                    <a:pt x="192" y="43"/>
                  </a:moveTo>
                  <a:lnTo>
                    <a:pt x="192" y="111"/>
                  </a:lnTo>
                  <a:lnTo>
                    <a:pt x="260" y="111"/>
                  </a:lnTo>
                  <a:lnTo>
                    <a:pt x="192" y="43"/>
                  </a:lnTo>
                  <a:close/>
                </a:path>
              </a:pathLst>
            </a:custGeom>
            <a:grpFill/>
            <a:ln w="0">
              <a:noFill/>
              <a:prstDash val="solid"/>
              <a:round/>
              <a:headEnd/>
              <a:tailEnd/>
            </a:ln>
            <a:effectLst/>
          </p:spPr>
          <p:txBody>
            <a:bodyPr/>
            <a:lstStyle/>
            <a:p>
              <a:endParaRPr lang="en-US"/>
            </a:p>
          </p:txBody>
        </p:sp>
        <p:sp>
          <p:nvSpPr>
            <p:cNvPr id="40" name="Freeform 98"/>
            <p:cNvSpPr>
              <a:spLocks noEditPoints="1"/>
            </p:cNvSpPr>
            <p:nvPr/>
          </p:nvSpPr>
          <p:spPr bwMode="auto">
            <a:xfrm rot="1605097">
              <a:off x="2230948" y="5319753"/>
              <a:ext cx="267560" cy="399599"/>
            </a:xfrm>
            <a:custGeom>
              <a:avLst/>
              <a:gdLst/>
              <a:ahLst/>
              <a:cxnLst>
                <a:cxn ang="0">
                  <a:pos x="229" y="77"/>
                </a:cxn>
                <a:cxn ang="0">
                  <a:pos x="226" y="96"/>
                </a:cxn>
                <a:cxn ang="0">
                  <a:pos x="216" y="113"/>
                </a:cxn>
                <a:cxn ang="0">
                  <a:pos x="201" y="131"/>
                </a:cxn>
                <a:cxn ang="0">
                  <a:pos x="180" y="146"/>
                </a:cxn>
                <a:cxn ang="0">
                  <a:pos x="165" y="158"/>
                </a:cxn>
                <a:cxn ang="0">
                  <a:pos x="156" y="171"/>
                </a:cxn>
                <a:cxn ang="0">
                  <a:pos x="153" y="189"/>
                </a:cxn>
                <a:cxn ang="0">
                  <a:pos x="153" y="230"/>
                </a:cxn>
                <a:cxn ang="0">
                  <a:pos x="76" y="230"/>
                </a:cxn>
                <a:cxn ang="0">
                  <a:pos x="76" y="192"/>
                </a:cxn>
                <a:cxn ang="0">
                  <a:pos x="79" y="170"/>
                </a:cxn>
                <a:cxn ang="0">
                  <a:pos x="88" y="150"/>
                </a:cxn>
                <a:cxn ang="0">
                  <a:pos x="102" y="132"/>
                </a:cxn>
                <a:cxn ang="0">
                  <a:pos x="120" y="120"/>
                </a:cxn>
                <a:cxn ang="0">
                  <a:pos x="138" y="110"/>
                </a:cxn>
                <a:cxn ang="0">
                  <a:pos x="148" y="95"/>
                </a:cxn>
                <a:cxn ang="0">
                  <a:pos x="153" y="77"/>
                </a:cxn>
                <a:cxn ang="0">
                  <a:pos x="150" y="62"/>
                </a:cxn>
                <a:cxn ang="0">
                  <a:pos x="141" y="50"/>
                </a:cxn>
                <a:cxn ang="0">
                  <a:pos x="129" y="42"/>
                </a:cxn>
                <a:cxn ang="0">
                  <a:pos x="114" y="39"/>
                </a:cxn>
                <a:cxn ang="0">
                  <a:pos x="99" y="42"/>
                </a:cxn>
                <a:cxn ang="0">
                  <a:pos x="87" y="50"/>
                </a:cxn>
                <a:cxn ang="0">
                  <a:pos x="79" y="63"/>
                </a:cxn>
                <a:cxn ang="0">
                  <a:pos x="76" y="77"/>
                </a:cxn>
                <a:cxn ang="0">
                  <a:pos x="76" y="101"/>
                </a:cxn>
                <a:cxn ang="0">
                  <a:pos x="0" y="101"/>
                </a:cxn>
                <a:cxn ang="0">
                  <a:pos x="0" y="77"/>
                </a:cxn>
                <a:cxn ang="0">
                  <a:pos x="3" y="60"/>
                </a:cxn>
                <a:cxn ang="0">
                  <a:pos x="10" y="45"/>
                </a:cxn>
                <a:cxn ang="0">
                  <a:pos x="22" y="30"/>
                </a:cxn>
                <a:cxn ang="0">
                  <a:pos x="40" y="20"/>
                </a:cxn>
                <a:cxn ang="0">
                  <a:pos x="64" y="9"/>
                </a:cxn>
                <a:cxn ang="0">
                  <a:pos x="88" y="3"/>
                </a:cxn>
                <a:cxn ang="0">
                  <a:pos x="114" y="0"/>
                </a:cxn>
                <a:cxn ang="0">
                  <a:pos x="141" y="3"/>
                </a:cxn>
                <a:cxn ang="0">
                  <a:pos x="165" y="9"/>
                </a:cxn>
                <a:cxn ang="0">
                  <a:pos x="187" y="18"/>
                </a:cxn>
                <a:cxn ang="0">
                  <a:pos x="205" y="30"/>
                </a:cxn>
                <a:cxn ang="0">
                  <a:pos x="219" y="44"/>
                </a:cxn>
                <a:cxn ang="0">
                  <a:pos x="226" y="60"/>
                </a:cxn>
                <a:cxn ang="0">
                  <a:pos x="229" y="77"/>
                </a:cxn>
                <a:cxn ang="0">
                  <a:pos x="153" y="306"/>
                </a:cxn>
                <a:cxn ang="0">
                  <a:pos x="150" y="321"/>
                </a:cxn>
                <a:cxn ang="0">
                  <a:pos x="141" y="333"/>
                </a:cxn>
                <a:cxn ang="0">
                  <a:pos x="129" y="342"/>
                </a:cxn>
                <a:cxn ang="0">
                  <a:pos x="114" y="345"/>
                </a:cxn>
                <a:cxn ang="0">
                  <a:pos x="99" y="342"/>
                </a:cxn>
                <a:cxn ang="0">
                  <a:pos x="87" y="333"/>
                </a:cxn>
                <a:cxn ang="0">
                  <a:pos x="79" y="321"/>
                </a:cxn>
                <a:cxn ang="0">
                  <a:pos x="76" y="306"/>
                </a:cxn>
                <a:cxn ang="0">
                  <a:pos x="79" y="291"/>
                </a:cxn>
                <a:cxn ang="0">
                  <a:pos x="87" y="279"/>
                </a:cxn>
                <a:cxn ang="0">
                  <a:pos x="99" y="272"/>
                </a:cxn>
                <a:cxn ang="0">
                  <a:pos x="114" y="269"/>
                </a:cxn>
                <a:cxn ang="0">
                  <a:pos x="129" y="272"/>
                </a:cxn>
                <a:cxn ang="0">
                  <a:pos x="141" y="279"/>
                </a:cxn>
                <a:cxn ang="0">
                  <a:pos x="150" y="291"/>
                </a:cxn>
                <a:cxn ang="0">
                  <a:pos x="153" y="306"/>
                </a:cxn>
              </a:cxnLst>
              <a:rect l="0" t="0" r="r" b="b"/>
              <a:pathLst>
                <a:path w="229" h="345">
                  <a:moveTo>
                    <a:pt x="229" y="77"/>
                  </a:moveTo>
                  <a:lnTo>
                    <a:pt x="226" y="96"/>
                  </a:lnTo>
                  <a:lnTo>
                    <a:pt x="216" y="113"/>
                  </a:lnTo>
                  <a:lnTo>
                    <a:pt x="201" y="131"/>
                  </a:lnTo>
                  <a:lnTo>
                    <a:pt x="180" y="146"/>
                  </a:lnTo>
                  <a:lnTo>
                    <a:pt x="165" y="158"/>
                  </a:lnTo>
                  <a:lnTo>
                    <a:pt x="156" y="171"/>
                  </a:lnTo>
                  <a:lnTo>
                    <a:pt x="153" y="189"/>
                  </a:lnTo>
                  <a:lnTo>
                    <a:pt x="153" y="230"/>
                  </a:lnTo>
                  <a:lnTo>
                    <a:pt x="76" y="230"/>
                  </a:lnTo>
                  <a:lnTo>
                    <a:pt x="76" y="192"/>
                  </a:lnTo>
                  <a:lnTo>
                    <a:pt x="79" y="170"/>
                  </a:lnTo>
                  <a:lnTo>
                    <a:pt x="88" y="150"/>
                  </a:lnTo>
                  <a:lnTo>
                    <a:pt x="102" y="132"/>
                  </a:lnTo>
                  <a:lnTo>
                    <a:pt x="120" y="120"/>
                  </a:lnTo>
                  <a:lnTo>
                    <a:pt x="138" y="110"/>
                  </a:lnTo>
                  <a:lnTo>
                    <a:pt x="148" y="95"/>
                  </a:lnTo>
                  <a:lnTo>
                    <a:pt x="153" y="77"/>
                  </a:lnTo>
                  <a:lnTo>
                    <a:pt x="150" y="62"/>
                  </a:lnTo>
                  <a:lnTo>
                    <a:pt x="141" y="50"/>
                  </a:lnTo>
                  <a:lnTo>
                    <a:pt x="129" y="42"/>
                  </a:lnTo>
                  <a:lnTo>
                    <a:pt x="114" y="39"/>
                  </a:lnTo>
                  <a:lnTo>
                    <a:pt x="99" y="42"/>
                  </a:lnTo>
                  <a:lnTo>
                    <a:pt x="87" y="50"/>
                  </a:lnTo>
                  <a:lnTo>
                    <a:pt x="79" y="63"/>
                  </a:lnTo>
                  <a:lnTo>
                    <a:pt x="76" y="77"/>
                  </a:lnTo>
                  <a:lnTo>
                    <a:pt x="76" y="101"/>
                  </a:lnTo>
                  <a:lnTo>
                    <a:pt x="0" y="101"/>
                  </a:lnTo>
                  <a:lnTo>
                    <a:pt x="0" y="77"/>
                  </a:lnTo>
                  <a:lnTo>
                    <a:pt x="3" y="60"/>
                  </a:lnTo>
                  <a:lnTo>
                    <a:pt x="10" y="45"/>
                  </a:lnTo>
                  <a:lnTo>
                    <a:pt x="22" y="30"/>
                  </a:lnTo>
                  <a:lnTo>
                    <a:pt x="40" y="20"/>
                  </a:lnTo>
                  <a:lnTo>
                    <a:pt x="64" y="9"/>
                  </a:lnTo>
                  <a:lnTo>
                    <a:pt x="88" y="3"/>
                  </a:lnTo>
                  <a:lnTo>
                    <a:pt x="114" y="0"/>
                  </a:lnTo>
                  <a:lnTo>
                    <a:pt x="141" y="3"/>
                  </a:lnTo>
                  <a:lnTo>
                    <a:pt x="165" y="9"/>
                  </a:lnTo>
                  <a:lnTo>
                    <a:pt x="187" y="18"/>
                  </a:lnTo>
                  <a:lnTo>
                    <a:pt x="205" y="30"/>
                  </a:lnTo>
                  <a:lnTo>
                    <a:pt x="219" y="44"/>
                  </a:lnTo>
                  <a:lnTo>
                    <a:pt x="226" y="60"/>
                  </a:lnTo>
                  <a:lnTo>
                    <a:pt x="229" y="77"/>
                  </a:lnTo>
                  <a:close/>
                  <a:moveTo>
                    <a:pt x="153" y="306"/>
                  </a:moveTo>
                  <a:lnTo>
                    <a:pt x="150" y="321"/>
                  </a:lnTo>
                  <a:lnTo>
                    <a:pt x="141" y="333"/>
                  </a:lnTo>
                  <a:lnTo>
                    <a:pt x="129" y="342"/>
                  </a:lnTo>
                  <a:lnTo>
                    <a:pt x="114" y="345"/>
                  </a:lnTo>
                  <a:lnTo>
                    <a:pt x="99" y="342"/>
                  </a:lnTo>
                  <a:lnTo>
                    <a:pt x="87" y="333"/>
                  </a:lnTo>
                  <a:lnTo>
                    <a:pt x="79" y="321"/>
                  </a:lnTo>
                  <a:lnTo>
                    <a:pt x="76" y="306"/>
                  </a:lnTo>
                  <a:lnTo>
                    <a:pt x="79" y="291"/>
                  </a:lnTo>
                  <a:lnTo>
                    <a:pt x="87" y="279"/>
                  </a:lnTo>
                  <a:lnTo>
                    <a:pt x="99" y="272"/>
                  </a:lnTo>
                  <a:lnTo>
                    <a:pt x="114" y="269"/>
                  </a:lnTo>
                  <a:lnTo>
                    <a:pt x="129" y="272"/>
                  </a:lnTo>
                  <a:lnTo>
                    <a:pt x="141" y="279"/>
                  </a:lnTo>
                  <a:lnTo>
                    <a:pt x="150" y="291"/>
                  </a:lnTo>
                  <a:lnTo>
                    <a:pt x="153" y="306"/>
                  </a:lnTo>
                  <a:close/>
                </a:path>
              </a:pathLst>
            </a:custGeom>
            <a:grpFill/>
            <a:ln w="0">
              <a:noFill/>
              <a:prstDash val="solid"/>
              <a:round/>
              <a:headEnd/>
              <a:tailEnd/>
            </a:ln>
            <a:effectLst/>
          </p:spPr>
          <p:txBody>
            <a:bodyPr/>
            <a:lstStyle/>
            <a:p>
              <a:endParaRPr lang="en-US"/>
            </a:p>
          </p:txBody>
        </p:sp>
        <p:sp>
          <p:nvSpPr>
            <p:cNvPr id="41" name="Freeform 60"/>
            <p:cNvSpPr>
              <a:spLocks noEditPoints="1"/>
            </p:cNvSpPr>
            <p:nvPr/>
          </p:nvSpPr>
          <p:spPr bwMode="auto">
            <a:xfrm>
              <a:off x="1809749" y="4172920"/>
              <a:ext cx="345078" cy="350266"/>
            </a:xfrm>
            <a:custGeom>
              <a:avLst/>
              <a:gdLst/>
              <a:ahLst/>
              <a:cxnLst>
                <a:cxn ang="0">
                  <a:pos x="306" y="290"/>
                </a:cxn>
                <a:cxn ang="0">
                  <a:pos x="250" y="318"/>
                </a:cxn>
                <a:cxn ang="0">
                  <a:pos x="163" y="326"/>
                </a:cxn>
                <a:cxn ang="0">
                  <a:pos x="91" y="291"/>
                </a:cxn>
                <a:cxn ang="0">
                  <a:pos x="55" y="222"/>
                </a:cxn>
                <a:cxn ang="0">
                  <a:pos x="63" y="134"/>
                </a:cxn>
                <a:cxn ang="0">
                  <a:pos x="114" y="71"/>
                </a:cxn>
                <a:cxn ang="0">
                  <a:pos x="196" y="50"/>
                </a:cxn>
                <a:cxn ang="0">
                  <a:pos x="271" y="72"/>
                </a:cxn>
                <a:cxn ang="0">
                  <a:pos x="243" y="72"/>
                </a:cxn>
                <a:cxn ang="0">
                  <a:pos x="226" y="72"/>
                </a:cxn>
                <a:cxn ang="0">
                  <a:pos x="220" y="80"/>
                </a:cxn>
                <a:cxn ang="0">
                  <a:pos x="214" y="78"/>
                </a:cxn>
                <a:cxn ang="0">
                  <a:pos x="174" y="65"/>
                </a:cxn>
                <a:cxn ang="0">
                  <a:pos x="112" y="90"/>
                </a:cxn>
                <a:cxn ang="0">
                  <a:pos x="69" y="171"/>
                </a:cxn>
                <a:cxn ang="0">
                  <a:pos x="75" y="257"/>
                </a:cxn>
                <a:cxn ang="0">
                  <a:pos x="126" y="302"/>
                </a:cxn>
                <a:cxn ang="0">
                  <a:pos x="180" y="299"/>
                </a:cxn>
                <a:cxn ang="0">
                  <a:pos x="201" y="285"/>
                </a:cxn>
                <a:cxn ang="0">
                  <a:pos x="225" y="303"/>
                </a:cxn>
                <a:cxn ang="0">
                  <a:pos x="297" y="287"/>
                </a:cxn>
                <a:cxn ang="0">
                  <a:pos x="355" y="219"/>
                </a:cxn>
                <a:cxn ang="0">
                  <a:pos x="364" y="126"/>
                </a:cxn>
                <a:cxn ang="0">
                  <a:pos x="325" y="51"/>
                </a:cxn>
                <a:cxn ang="0">
                  <a:pos x="259" y="9"/>
                </a:cxn>
                <a:cxn ang="0">
                  <a:pos x="160" y="3"/>
                </a:cxn>
                <a:cxn ang="0">
                  <a:pos x="75" y="36"/>
                </a:cxn>
                <a:cxn ang="0">
                  <a:pos x="13" y="119"/>
                </a:cxn>
                <a:cxn ang="0">
                  <a:pos x="4" y="233"/>
                </a:cxn>
                <a:cxn ang="0">
                  <a:pos x="55" y="326"/>
                </a:cxn>
                <a:cxn ang="0">
                  <a:pos x="154" y="374"/>
                </a:cxn>
                <a:cxn ang="0">
                  <a:pos x="286" y="359"/>
                </a:cxn>
                <a:cxn ang="0">
                  <a:pos x="363" y="303"/>
                </a:cxn>
                <a:cxn ang="0">
                  <a:pos x="364" y="294"/>
                </a:cxn>
                <a:cxn ang="0">
                  <a:pos x="357" y="288"/>
                </a:cxn>
                <a:cxn ang="0">
                  <a:pos x="253" y="251"/>
                </a:cxn>
                <a:cxn ang="0">
                  <a:pos x="255" y="246"/>
                </a:cxn>
                <a:cxn ang="0">
                  <a:pos x="283" y="81"/>
                </a:cxn>
                <a:cxn ang="0">
                  <a:pos x="315" y="159"/>
                </a:cxn>
                <a:cxn ang="0">
                  <a:pos x="292" y="228"/>
                </a:cxn>
                <a:cxn ang="0">
                  <a:pos x="135" y="182"/>
                </a:cxn>
                <a:cxn ang="0">
                  <a:pos x="166" y="119"/>
                </a:cxn>
                <a:cxn ang="0">
                  <a:pos x="192" y="119"/>
                </a:cxn>
                <a:cxn ang="0">
                  <a:pos x="204" y="149"/>
                </a:cxn>
                <a:cxn ang="0">
                  <a:pos x="187" y="230"/>
                </a:cxn>
                <a:cxn ang="0">
                  <a:pos x="169" y="252"/>
                </a:cxn>
                <a:cxn ang="0">
                  <a:pos x="150" y="255"/>
                </a:cxn>
                <a:cxn ang="0">
                  <a:pos x="138" y="246"/>
                </a:cxn>
              </a:cxnLst>
              <a:rect l="0" t="0" r="r" b="b"/>
              <a:pathLst>
                <a:path w="366" h="377">
                  <a:moveTo>
                    <a:pt x="357" y="288"/>
                  </a:moveTo>
                  <a:lnTo>
                    <a:pt x="309" y="288"/>
                  </a:lnTo>
                  <a:lnTo>
                    <a:pt x="306" y="290"/>
                  </a:lnTo>
                  <a:lnTo>
                    <a:pt x="303" y="291"/>
                  </a:lnTo>
                  <a:lnTo>
                    <a:pt x="277" y="306"/>
                  </a:lnTo>
                  <a:lnTo>
                    <a:pt x="250" y="318"/>
                  </a:lnTo>
                  <a:lnTo>
                    <a:pt x="223" y="326"/>
                  </a:lnTo>
                  <a:lnTo>
                    <a:pt x="193" y="327"/>
                  </a:lnTo>
                  <a:lnTo>
                    <a:pt x="163" y="326"/>
                  </a:lnTo>
                  <a:lnTo>
                    <a:pt x="136" y="318"/>
                  </a:lnTo>
                  <a:lnTo>
                    <a:pt x="112" y="306"/>
                  </a:lnTo>
                  <a:lnTo>
                    <a:pt x="91" y="291"/>
                  </a:lnTo>
                  <a:lnTo>
                    <a:pt x="75" y="270"/>
                  </a:lnTo>
                  <a:lnTo>
                    <a:pt x="61" y="248"/>
                  </a:lnTo>
                  <a:lnTo>
                    <a:pt x="55" y="222"/>
                  </a:lnTo>
                  <a:lnTo>
                    <a:pt x="52" y="192"/>
                  </a:lnTo>
                  <a:lnTo>
                    <a:pt x="55" y="161"/>
                  </a:lnTo>
                  <a:lnTo>
                    <a:pt x="63" y="134"/>
                  </a:lnTo>
                  <a:lnTo>
                    <a:pt x="75" y="110"/>
                  </a:lnTo>
                  <a:lnTo>
                    <a:pt x="93" y="89"/>
                  </a:lnTo>
                  <a:lnTo>
                    <a:pt x="114" y="71"/>
                  </a:lnTo>
                  <a:lnTo>
                    <a:pt x="139" y="59"/>
                  </a:lnTo>
                  <a:lnTo>
                    <a:pt x="166" y="53"/>
                  </a:lnTo>
                  <a:lnTo>
                    <a:pt x="196" y="50"/>
                  </a:lnTo>
                  <a:lnTo>
                    <a:pt x="225" y="53"/>
                  </a:lnTo>
                  <a:lnTo>
                    <a:pt x="249" y="60"/>
                  </a:lnTo>
                  <a:lnTo>
                    <a:pt x="271" y="72"/>
                  </a:lnTo>
                  <a:lnTo>
                    <a:pt x="264" y="72"/>
                  </a:lnTo>
                  <a:lnTo>
                    <a:pt x="253" y="72"/>
                  </a:lnTo>
                  <a:lnTo>
                    <a:pt x="243" y="72"/>
                  </a:lnTo>
                  <a:lnTo>
                    <a:pt x="234" y="72"/>
                  </a:lnTo>
                  <a:lnTo>
                    <a:pt x="229" y="72"/>
                  </a:lnTo>
                  <a:lnTo>
                    <a:pt x="226" y="72"/>
                  </a:lnTo>
                  <a:lnTo>
                    <a:pt x="223" y="75"/>
                  </a:lnTo>
                  <a:lnTo>
                    <a:pt x="220" y="80"/>
                  </a:lnTo>
                  <a:lnTo>
                    <a:pt x="220" y="80"/>
                  </a:lnTo>
                  <a:lnTo>
                    <a:pt x="220" y="81"/>
                  </a:lnTo>
                  <a:lnTo>
                    <a:pt x="220" y="84"/>
                  </a:lnTo>
                  <a:lnTo>
                    <a:pt x="214" y="78"/>
                  </a:lnTo>
                  <a:lnTo>
                    <a:pt x="207" y="74"/>
                  </a:lnTo>
                  <a:lnTo>
                    <a:pt x="192" y="68"/>
                  </a:lnTo>
                  <a:lnTo>
                    <a:pt x="174" y="65"/>
                  </a:lnTo>
                  <a:lnTo>
                    <a:pt x="151" y="68"/>
                  </a:lnTo>
                  <a:lnTo>
                    <a:pt x="130" y="77"/>
                  </a:lnTo>
                  <a:lnTo>
                    <a:pt x="112" y="90"/>
                  </a:lnTo>
                  <a:lnTo>
                    <a:pt x="96" y="110"/>
                  </a:lnTo>
                  <a:lnTo>
                    <a:pt x="78" y="140"/>
                  </a:lnTo>
                  <a:lnTo>
                    <a:pt x="69" y="171"/>
                  </a:lnTo>
                  <a:lnTo>
                    <a:pt x="64" y="207"/>
                  </a:lnTo>
                  <a:lnTo>
                    <a:pt x="67" y="234"/>
                  </a:lnTo>
                  <a:lnTo>
                    <a:pt x="75" y="257"/>
                  </a:lnTo>
                  <a:lnTo>
                    <a:pt x="88" y="276"/>
                  </a:lnTo>
                  <a:lnTo>
                    <a:pt x="105" y="291"/>
                  </a:lnTo>
                  <a:lnTo>
                    <a:pt x="126" y="302"/>
                  </a:lnTo>
                  <a:lnTo>
                    <a:pt x="150" y="305"/>
                  </a:lnTo>
                  <a:lnTo>
                    <a:pt x="166" y="303"/>
                  </a:lnTo>
                  <a:lnTo>
                    <a:pt x="180" y="299"/>
                  </a:lnTo>
                  <a:lnTo>
                    <a:pt x="187" y="294"/>
                  </a:lnTo>
                  <a:lnTo>
                    <a:pt x="193" y="290"/>
                  </a:lnTo>
                  <a:lnTo>
                    <a:pt x="201" y="285"/>
                  </a:lnTo>
                  <a:lnTo>
                    <a:pt x="205" y="293"/>
                  </a:lnTo>
                  <a:lnTo>
                    <a:pt x="214" y="299"/>
                  </a:lnTo>
                  <a:lnTo>
                    <a:pt x="225" y="303"/>
                  </a:lnTo>
                  <a:lnTo>
                    <a:pt x="240" y="305"/>
                  </a:lnTo>
                  <a:lnTo>
                    <a:pt x="268" y="300"/>
                  </a:lnTo>
                  <a:lnTo>
                    <a:pt x="297" y="287"/>
                  </a:lnTo>
                  <a:lnTo>
                    <a:pt x="324" y="266"/>
                  </a:lnTo>
                  <a:lnTo>
                    <a:pt x="343" y="243"/>
                  </a:lnTo>
                  <a:lnTo>
                    <a:pt x="355" y="219"/>
                  </a:lnTo>
                  <a:lnTo>
                    <a:pt x="364" y="191"/>
                  </a:lnTo>
                  <a:lnTo>
                    <a:pt x="366" y="158"/>
                  </a:lnTo>
                  <a:lnTo>
                    <a:pt x="364" y="126"/>
                  </a:lnTo>
                  <a:lnTo>
                    <a:pt x="355" y="98"/>
                  </a:lnTo>
                  <a:lnTo>
                    <a:pt x="343" y="74"/>
                  </a:lnTo>
                  <a:lnTo>
                    <a:pt x="325" y="51"/>
                  </a:lnTo>
                  <a:lnTo>
                    <a:pt x="306" y="35"/>
                  </a:lnTo>
                  <a:lnTo>
                    <a:pt x="285" y="20"/>
                  </a:lnTo>
                  <a:lnTo>
                    <a:pt x="259" y="9"/>
                  </a:lnTo>
                  <a:lnTo>
                    <a:pt x="229" y="3"/>
                  </a:lnTo>
                  <a:lnTo>
                    <a:pt x="195" y="0"/>
                  </a:lnTo>
                  <a:lnTo>
                    <a:pt x="160" y="3"/>
                  </a:lnTo>
                  <a:lnTo>
                    <a:pt x="129" y="9"/>
                  </a:lnTo>
                  <a:lnTo>
                    <a:pt x="100" y="21"/>
                  </a:lnTo>
                  <a:lnTo>
                    <a:pt x="75" y="36"/>
                  </a:lnTo>
                  <a:lnTo>
                    <a:pt x="52" y="57"/>
                  </a:lnTo>
                  <a:lnTo>
                    <a:pt x="30" y="86"/>
                  </a:lnTo>
                  <a:lnTo>
                    <a:pt x="13" y="119"/>
                  </a:lnTo>
                  <a:lnTo>
                    <a:pt x="4" y="155"/>
                  </a:lnTo>
                  <a:lnTo>
                    <a:pt x="0" y="194"/>
                  </a:lnTo>
                  <a:lnTo>
                    <a:pt x="4" y="233"/>
                  </a:lnTo>
                  <a:lnTo>
                    <a:pt x="15" y="269"/>
                  </a:lnTo>
                  <a:lnTo>
                    <a:pt x="31" y="299"/>
                  </a:lnTo>
                  <a:lnTo>
                    <a:pt x="55" y="326"/>
                  </a:lnTo>
                  <a:lnTo>
                    <a:pt x="85" y="348"/>
                  </a:lnTo>
                  <a:lnTo>
                    <a:pt x="118" y="363"/>
                  </a:lnTo>
                  <a:lnTo>
                    <a:pt x="154" y="374"/>
                  </a:lnTo>
                  <a:lnTo>
                    <a:pt x="193" y="377"/>
                  </a:lnTo>
                  <a:lnTo>
                    <a:pt x="240" y="372"/>
                  </a:lnTo>
                  <a:lnTo>
                    <a:pt x="286" y="359"/>
                  </a:lnTo>
                  <a:lnTo>
                    <a:pt x="315" y="344"/>
                  </a:lnTo>
                  <a:lnTo>
                    <a:pt x="340" y="326"/>
                  </a:lnTo>
                  <a:lnTo>
                    <a:pt x="363" y="303"/>
                  </a:lnTo>
                  <a:lnTo>
                    <a:pt x="366" y="300"/>
                  </a:lnTo>
                  <a:lnTo>
                    <a:pt x="366" y="297"/>
                  </a:lnTo>
                  <a:lnTo>
                    <a:pt x="364" y="294"/>
                  </a:lnTo>
                  <a:lnTo>
                    <a:pt x="363" y="291"/>
                  </a:lnTo>
                  <a:lnTo>
                    <a:pt x="360" y="290"/>
                  </a:lnTo>
                  <a:lnTo>
                    <a:pt x="357" y="288"/>
                  </a:lnTo>
                  <a:close/>
                  <a:moveTo>
                    <a:pt x="277" y="242"/>
                  </a:moveTo>
                  <a:lnTo>
                    <a:pt x="265" y="249"/>
                  </a:lnTo>
                  <a:lnTo>
                    <a:pt x="253" y="251"/>
                  </a:lnTo>
                  <a:lnTo>
                    <a:pt x="255" y="249"/>
                  </a:lnTo>
                  <a:lnTo>
                    <a:pt x="255" y="248"/>
                  </a:lnTo>
                  <a:lnTo>
                    <a:pt x="255" y="246"/>
                  </a:lnTo>
                  <a:lnTo>
                    <a:pt x="283" y="83"/>
                  </a:lnTo>
                  <a:lnTo>
                    <a:pt x="283" y="81"/>
                  </a:lnTo>
                  <a:lnTo>
                    <a:pt x="283" y="81"/>
                  </a:lnTo>
                  <a:lnTo>
                    <a:pt x="301" y="104"/>
                  </a:lnTo>
                  <a:lnTo>
                    <a:pt x="312" y="129"/>
                  </a:lnTo>
                  <a:lnTo>
                    <a:pt x="315" y="159"/>
                  </a:lnTo>
                  <a:lnTo>
                    <a:pt x="312" y="186"/>
                  </a:lnTo>
                  <a:lnTo>
                    <a:pt x="304" y="209"/>
                  </a:lnTo>
                  <a:lnTo>
                    <a:pt x="292" y="228"/>
                  </a:lnTo>
                  <a:lnTo>
                    <a:pt x="277" y="242"/>
                  </a:lnTo>
                  <a:close/>
                  <a:moveTo>
                    <a:pt x="130" y="219"/>
                  </a:moveTo>
                  <a:lnTo>
                    <a:pt x="135" y="182"/>
                  </a:lnTo>
                  <a:lnTo>
                    <a:pt x="145" y="146"/>
                  </a:lnTo>
                  <a:lnTo>
                    <a:pt x="154" y="129"/>
                  </a:lnTo>
                  <a:lnTo>
                    <a:pt x="166" y="119"/>
                  </a:lnTo>
                  <a:lnTo>
                    <a:pt x="180" y="116"/>
                  </a:lnTo>
                  <a:lnTo>
                    <a:pt x="187" y="117"/>
                  </a:lnTo>
                  <a:lnTo>
                    <a:pt x="192" y="119"/>
                  </a:lnTo>
                  <a:lnTo>
                    <a:pt x="196" y="123"/>
                  </a:lnTo>
                  <a:lnTo>
                    <a:pt x="202" y="135"/>
                  </a:lnTo>
                  <a:lnTo>
                    <a:pt x="204" y="149"/>
                  </a:lnTo>
                  <a:lnTo>
                    <a:pt x="201" y="177"/>
                  </a:lnTo>
                  <a:lnTo>
                    <a:pt x="195" y="209"/>
                  </a:lnTo>
                  <a:lnTo>
                    <a:pt x="187" y="230"/>
                  </a:lnTo>
                  <a:lnTo>
                    <a:pt x="181" y="242"/>
                  </a:lnTo>
                  <a:lnTo>
                    <a:pt x="175" y="248"/>
                  </a:lnTo>
                  <a:lnTo>
                    <a:pt x="169" y="252"/>
                  </a:lnTo>
                  <a:lnTo>
                    <a:pt x="163" y="255"/>
                  </a:lnTo>
                  <a:lnTo>
                    <a:pt x="156" y="257"/>
                  </a:lnTo>
                  <a:lnTo>
                    <a:pt x="150" y="255"/>
                  </a:lnTo>
                  <a:lnTo>
                    <a:pt x="145" y="254"/>
                  </a:lnTo>
                  <a:lnTo>
                    <a:pt x="142" y="251"/>
                  </a:lnTo>
                  <a:lnTo>
                    <a:pt x="138" y="246"/>
                  </a:lnTo>
                  <a:lnTo>
                    <a:pt x="133" y="234"/>
                  </a:lnTo>
                  <a:lnTo>
                    <a:pt x="130" y="219"/>
                  </a:lnTo>
                  <a:close/>
                </a:path>
              </a:pathLst>
            </a:custGeom>
            <a:grpFill/>
            <a:ln w="0">
              <a:noFill/>
              <a:prstDash val="solid"/>
              <a:round/>
              <a:headEnd/>
              <a:tailEnd/>
            </a:ln>
            <a:effectLst/>
          </p:spPr>
          <p:txBody>
            <a:bodyPr/>
            <a:lstStyle/>
            <a:p>
              <a:endParaRPr lang="en-US" dirty="0"/>
            </a:p>
          </p:txBody>
        </p:sp>
        <p:grpSp>
          <p:nvGrpSpPr>
            <p:cNvPr id="42" name="Group 76"/>
            <p:cNvGrpSpPr/>
            <p:nvPr/>
          </p:nvGrpSpPr>
          <p:grpSpPr>
            <a:xfrm>
              <a:off x="4134938" y="5030096"/>
              <a:ext cx="301445" cy="429522"/>
              <a:chOff x="696863" y="3400599"/>
              <a:chExt cx="869131" cy="1255412"/>
            </a:xfrm>
            <a:grpFill/>
          </p:grpSpPr>
          <p:sp>
            <p:nvSpPr>
              <p:cNvPr id="298" name="Rectangle 117"/>
              <p:cNvSpPr>
                <a:spLocks noChangeArrowheads="1"/>
              </p:cNvSpPr>
              <p:nvPr/>
            </p:nvSpPr>
            <p:spPr bwMode="auto">
              <a:xfrm>
                <a:off x="942002" y="4455442"/>
                <a:ext cx="393709" cy="96570"/>
              </a:xfrm>
              <a:prstGeom prst="rect">
                <a:avLst/>
              </a:prstGeom>
              <a:grpFill/>
              <a:ln w="0">
                <a:noFill/>
                <a:miter lim="800000"/>
                <a:headEnd/>
                <a:tailEnd/>
              </a:ln>
            </p:spPr>
            <p:txBody>
              <a:bodyPr/>
              <a:lstStyle/>
              <a:p>
                <a:endParaRPr lang="en-US"/>
              </a:p>
            </p:txBody>
          </p:sp>
          <p:sp>
            <p:nvSpPr>
              <p:cNvPr id="299" name="Freeform 118"/>
              <p:cNvSpPr>
                <a:spLocks/>
              </p:cNvSpPr>
              <p:nvPr/>
            </p:nvSpPr>
            <p:spPr bwMode="auto">
              <a:xfrm>
                <a:off x="942002" y="4589155"/>
                <a:ext cx="378852" cy="66856"/>
              </a:xfrm>
              <a:custGeom>
                <a:avLst/>
                <a:gdLst/>
                <a:ahLst/>
                <a:cxnLst>
                  <a:cxn ang="0">
                    <a:pos x="0" y="0"/>
                  </a:cxn>
                  <a:cxn ang="0">
                    <a:pos x="102" y="0"/>
                  </a:cxn>
                  <a:cxn ang="0">
                    <a:pos x="98" y="2"/>
                  </a:cxn>
                  <a:cxn ang="0">
                    <a:pos x="88" y="8"/>
                  </a:cxn>
                  <a:cxn ang="0">
                    <a:pos x="70" y="14"/>
                  </a:cxn>
                  <a:cxn ang="0">
                    <a:pos x="50" y="18"/>
                  </a:cxn>
                  <a:cxn ang="0">
                    <a:pos x="26" y="14"/>
                  </a:cxn>
                  <a:cxn ang="0">
                    <a:pos x="0" y="0"/>
                  </a:cxn>
                  <a:cxn ang="0">
                    <a:pos x="0" y="0"/>
                  </a:cxn>
                </a:cxnLst>
                <a:rect l="0" t="0" r="r" b="b"/>
                <a:pathLst>
                  <a:path w="102" h="18">
                    <a:moveTo>
                      <a:pt x="0" y="0"/>
                    </a:moveTo>
                    <a:lnTo>
                      <a:pt x="102" y="0"/>
                    </a:lnTo>
                    <a:lnTo>
                      <a:pt x="98" y="2"/>
                    </a:lnTo>
                    <a:lnTo>
                      <a:pt x="88" y="8"/>
                    </a:lnTo>
                    <a:lnTo>
                      <a:pt x="70" y="14"/>
                    </a:lnTo>
                    <a:lnTo>
                      <a:pt x="50" y="18"/>
                    </a:lnTo>
                    <a:lnTo>
                      <a:pt x="26" y="14"/>
                    </a:lnTo>
                    <a:lnTo>
                      <a:pt x="0" y="0"/>
                    </a:lnTo>
                    <a:lnTo>
                      <a:pt x="0" y="0"/>
                    </a:lnTo>
                    <a:close/>
                  </a:path>
                </a:pathLst>
              </a:custGeom>
              <a:grpFill/>
              <a:ln w="0">
                <a:noFill/>
                <a:prstDash val="solid"/>
                <a:round/>
                <a:headEnd/>
                <a:tailEnd/>
              </a:ln>
            </p:spPr>
            <p:txBody>
              <a:bodyPr/>
              <a:lstStyle/>
              <a:p>
                <a:endParaRPr lang="en-US"/>
              </a:p>
            </p:txBody>
          </p:sp>
          <p:sp>
            <p:nvSpPr>
              <p:cNvPr id="300" name="Freeform 120"/>
              <p:cNvSpPr>
                <a:spLocks noEditPoints="1"/>
              </p:cNvSpPr>
              <p:nvPr/>
            </p:nvSpPr>
            <p:spPr bwMode="auto">
              <a:xfrm>
                <a:off x="696863" y="3400599"/>
                <a:ext cx="869131" cy="1025129"/>
              </a:xfrm>
              <a:custGeom>
                <a:avLst/>
                <a:gdLst/>
                <a:ahLst/>
                <a:cxnLst>
                  <a:cxn ang="0">
                    <a:pos x="118" y="0"/>
                  </a:cxn>
                  <a:cxn ang="0">
                    <a:pos x="80" y="6"/>
                  </a:cxn>
                  <a:cxn ang="0">
                    <a:pos x="48" y="22"/>
                  </a:cxn>
                  <a:cxn ang="0">
                    <a:pos x="22" y="48"/>
                  </a:cxn>
                  <a:cxn ang="0">
                    <a:pos x="6" y="80"/>
                  </a:cxn>
                  <a:cxn ang="0">
                    <a:pos x="0" y="118"/>
                  </a:cxn>
                  <a:cxn ang="0">
                    <a:pos x="4" y="150"/>
                  </a:cxn>
                  <a:cxn ang="0">
                    <a:pos x="18" y="180"/>
                  </a:cxn>
                  <a:cxn ang="0">
                    <a:pos x="38" y="204"/>
                  </a:cxn>
                  <a:cxn ang="0">
                    <a:pos x="64" y="222"/>
                  </a:cxn>
                  <a:cxn ang="0">
                    <a:pos x="64" y="276"/>
                  </a:cxn>
                  <a:cxn ang="0">
                    <a:pos x="172" y="276"/>
                  </a:cxn>
                  <a:cxn ang="0">
                    <a:pos x="172" y="222"/>
                  </a:cxn>
                  <a:cxn ang="0">
                    <a:pos x="198" y="202"/>
                  </a:cxn>
                  <a:cxn ang="0">
                    <a:pos x="216" y="178"/>
                  </a:cxn>
                  <a:cxn ang="0">
                    <a:pos x="230" y="150"/>
                  </a:cxn>
                  <a:cxn ang="0">
                    <a:pos x="234" y="118"/>
                  </a:cxn>
                  <a:cxn ang="0">
                    <a:pos x="228" y="80"/>
                  </a:cxn>
                  <a:cxn ang="0">
                    <a:pos x="212" y="48"/>
                  </a:cxn>
                  <a:cxn ang="0">
                    <a:pos x="186" y="22"/>
                  </a:cxn>
                  <a:cxn ang="0">
                    <a:pos x="154" y="6"/>
                  </a:cxn>
                  <a:cxn ang="0">
                    <a:pos x="118" y="0"/>
                  </a:cxn>
                  <a:cxn ang="0">
                    <a:pos x="140" y="206"/>
                  </a:cxn>
                  <a:cxn ang="0">
                    <a:pos x="140" y="250"/>
                  </a:cxn>
                  <a:cxn ang="0">
                    <a:pos x="94" y="250"/>
                  </a:cxn>
                  <a:cxn ang="0">
                    <a:pos x="94" y="206"/>
                  </a:cxn>
                  <a:cxn ang="0">
                    <a:pos x="66" y="194"/>
                  </a:cxn>
                  <a:cxn ang="0">
                    <a:pos x="46" y="174"/>
                  </a:cxn>
                  <a:cxn ang="0">
                    <a:pos x="32" y="150"/>
                  </a:cxn>
                  <a:cxn ang="0">
                    <a:pos x="28" y="120"/>
                  </a:cxn>
                  <a:cxn ang="0">
                    <a:pos x="32" y="92"/>
                  </a:cxn>
                  <a:cxn ang="0">
                    <a:pos x="44" y="68"/>
                  </a:cxn>
                  <a:cxn ang="0">
                    <a:pos x="64" y="48"/>
                  </a:cxn>
                  <a:cxn ang="0">
                    <a:pos x="88" y="36"/>
                  </a:cxn>
                  <a:cxn ang="0">
                    <a:pos x="116" y="30"/>
                  </a:cxn>
                  <a:cxn ang="0">
                    <a:pos x="144" y="36"/>
                  </a:cxn>
                  <a:cxn ang="0">
                    <a:pos x="168" y="48"/>
                  </a:cxn>
                  <a:cxn ang="0">
                    <a:pos x="188" y="68"/>
                  </a:cxn>
                  <a:cxn ang="0">
                    <a:pos x="200" y="92"/>
                  </a:cxn>
                  <a:cxn ang="0">
                    <a:pos x="206" y="120"/>
                  </a:cxn>
                  <a:cxn ang="0">
                    <a:pos x="200" y="150"/>
                  </a:cxn>
                  <a:cxn ang="0">
                    <a:pos x="186" y="174"/>
                  </a:cxn>
                  <a:cxn ang="0">
                    <a:pos x="166" y="194"/>
                  </a:cxn>
                  <a:cxn ang="0">
                    <a:pos x="140" y="206"/>
                  </a:cxn>
                </a:cxnLst>
                <a:rect l="0" t="0" r="r" b="b"/>
                <a:pathLst>
                  <a:path w="234" h="276">
                    <a:moveTo>
                      <a:pt x="118" y="0"/>
                    </a:moveTo>
                    <a:lnTo>
                      <a:pt x="80" y="6"/>
                    </a:lnTo>
                    <a:lnTo>
                      <a:pt x="48" y="22"/>
                    </a:lnTo>
                    <a:lnTo>
                      <a:pt x="22" y="48"/>
                    </a:lnTo>
                    <a:lnTo>
                      <a:pt x="6" y="80"/>
                    </a:lnTo>
                    <a:lnTo>
                      <a:pt x="0" y="118"/>
                    </a:lnTo>
                    <a:lnTo>
                      <a:pt x="4" y="150"/>
                    </a:lnTo>
                    <a:lnTo>
                      <a:pt x="18" y="180"/>
                    </a:lnTo>
                    <a:lnTo>
                      <a:pt x="38" y="204"/>
                    </a:lnTo>
                    <a:lnTo>
                      <a:pt x="64" y="222"/>
                    </a:lnTo>
                    <a:lnTo>
                      <a:pt x="64" y="276"/>
                    </a:lnTo>
                    <a:lnTo>
                      <a:pt x="172" y="276"/>
                    </a:lnTo>
                    <a:lnTo>
                      <a:pt x="172" y="222"/>
                    </a:lnTo>
                    <a:lnTo>
                      <a:pt x="198" y="202"/>
                    </a:lnTo>
                    <a:lnTo>
                      <a:pt x="216" y="178"/>
                    </a:lnTo>
                    <a:lnTo>
                      <a:pt x="230" y="150"/>
                    </a:lnTo>
                    <a:lnTo>
                      <a:pt x="234" y="118"/>
                    </a:lnTo>
                    <a:lnTo>
                      <a:pt x="228" y="80"/>
                    </a:lnTo>
                    <a:lnTo>
                      <a:pt x="212" y="48"/>
                    </a:lnTo>
                    <a:lnTo>
                      <a:pt x="186" y="22"/>
                    </a:lnTo>
                    <a:lnTo>
                      <a:pt x="154" y="6"/>
                    </a:lnTo>
                    <a:lnTo>
                      <a:pt x="118" y="0"/>
                    </a:lnTo>
                    <a:close/>
                    <a:moveTo>
                      <a:pt x="140" y="206"/>
                    </a:moveTo>
                    <a:lnTo>
                      <a:pt x="140" y="250"/>
                    </a:lnTo>
                    <a:lnTo>
                      <a:pt x="94" y="250"/>
                    </a:lnTo>
                    <a:lnTo>
                      <a:pt x="94" y="206"/>
                    </a:lnTo>
                    <a:lnTo>
                      <a:pt x="66" y="194"/>
                    </a:lnTo>
                    <a:lnTo>
                      <a:pt x="46" y="174"/>
                    </a:lnTo>
                    <a:lnTo>
                      <a:pt x="32" y="150"/>
                    </a:lnTo>
                    <a:lnTo>
                      <a:pt x="28" y="120"/>
                    </a:lnTo>
                    <a:lnTo>
                      <a:pt x="32" y="92"/>
                    </a:lnTo>
                    <a:lnTo>
                      <a:pt x="44" y="68"/>
                    </a:lnTo>
                    <a:lnTo>
                      <a:pt x="64" y="48"/>
                    </a:lnTo>
                    <a:lnTo>
                      <a:pt x="88" y="36"/>
                    </a:lnTo>
                    <a:lnTo>
                      <a:pt x="116" y="30"/>
                    </a:lnTo>
                    <a:lnTo>
                      <a:pt x="144" y="36"/>
                    </a:lnTo>
                    <a:lnTo>
                      <a:pt x="168" y="48"/>
                    </a:lnTo>
                    <a:lnTo>
                      <a:pt x="188" y="68"/>
                    </a:lnTo>
                    <a:lnTo>
                      <a:pt x="200" y="92"/>
                    </a:lnTo>
                    <a:lnTo>
                      <a:pt x="206" y="120"/>
                    </a:lnTo>
                    <a:lnTo>
                      <a:pt x="200" y="150"/>
                    </a:lnTo>
                    <a:lnTo>
                      <a:pt x="186" y="174"/>
                    </a:lnTo>
                    <a:lnTo>
                      <a:pt x="166" y="194"/>
                    </a:lnTo>
                    <a:lnTo>
                      <a:pt x="140" y="206"/>
                    </a:lnTo>
                    <a:close/>
                  </a:path>
                </a:pathLst>
              </a:custGeom>
              <a:grpFill/>
              <a:ln w="0">
                <a:noFill/>
                <a:prstDash val="solid"/>
                <a:round/>
                <a:headEnd/>
                <a:tailEnd/>
              </a:ln>
            </p:spPr>
            <p:txBody>
              <a:bodyPr/>
              <a:lstStyle/>
              <a:p>
                <a:endParaRPr lang="en-US"/>
              </a:p>
            </p:txBody>
          </p:sp>
        </p:grpSp>
        <p:grpSp>
          <p:nvGrpSpPr>
            <p:cNvPr id="43" name="Group 80"/>
            <p:cNvGrpSpPr/>
            <p:nvPr/>
          </p:nvGrpSpPr>
          <p:grpSpPr>
            <a:xfrm rot="650605">
              <a:off x="1176292" y="3585514"/>
              <a:ext cx="537817" cy="805177"/>
              <a:chOff x="1368722" y="4679036"/>
              <a:chExt cx="682874" cy="1036398"/>
            </a:xfrm>
            <a:grpFill/>
          </p:grpSpPr>
          <p:sp>
            <p:nvSpPr>
              <p:cNvPr id="296" name="Freeform 22"/>
              <p:cNvSpPr>
                <a:spLocks noEditPoints="1"/>
              </p:cNvSpPr>
              <p:nvPr/>
            </p:nvSpPr>
            <p:spPr bwMode="auto">
              <a:xfrm>
                <a:off x="1439652" y="5085184"/>
                <a:ext cx="611944" cy="630250"/>
              </a:xfrm>
              <a:custGeom>
                <a:avLst/>
                <a:gdLst/>
                <a:ahLst/>
                <a:cxnLst>
                  <a:cxn ang="0">
                    <a:pos x="642" y="858"/>
                  </a:cxn>
                  <a:cxn ang="0">
                    <a:pos x="739" y="788"/>
                  </a:cxn>
                  <a:cxn ang="0">
                    <a:pos x="667" y="689"/>
                  </a:cxn>
                  <a:cxn ang="0">
                    <a:pos x="692" y="661"/>
                  </a:cxn>
                  <a:cxn ang="0">
                    <a:pos x="708" y="639"/>
                  </a:cxn>
                  <a:cxn ang="0">
                    <a:pos x="817" y="690"/>
                  </a:cxn>
                  <a:cxn ang="0">
                    <a:pos x="870" y="557"/>
                  </a:cxn>
                  <a:cxn ang="0">
                    <a:pos x="758" y="516"/>
                  </a:cxn>
                  <a:cxn ang="0">
                    <a:pos x="765" y="462"/>
                  </a:cxn>
                  <a:cxn ang="0">
                    <a:pos x="882" y="462"/>
                  </a:cxn>
                  <a:cxn ang="0">
                    <a:pos x="862" y="320"/>
                  </a:cxn>
                  <a:cxn ang="0">
                    <a:pos x="749" y="340"/>
                  </a:cxn>
                  <a:cxn ang="0">
                    <a:pos x="732" y="295"/>
                  </a:cxn>
                  <a:cxn ang="0">
                    <a:pos x="823" y="227"/>
                  </a:cxn>
                  <a:cxn ang="0">
                    <a:pos x="745" y="125"/>
                  </a:cxn>
                  <a:cxn ang="0">
                    <a:pos x="657" y="193"/>
                  </a:cxn>
                  <a:cxn ang="0">
                    <a:pos x="642" y="179"/>
                  </a:cxn>
                  <a:cxn ang="0">
                    <a:pos x="625" y="166"/>
                  </a:cxn>
                  <a:cxn ang="0">
                    <a:pos x="664" y="62"/>
                  </a:cxn>
                  <a:cxn ang="0">
                    <a:pos x="543" y="12"/>
                  </a:cxn>
                  <a:cxn ang="0">
                    <a:pos x="510" y="113"/>
                  </a:cxn>
                  <a:cxn ang="0">
                    <a:pos x="443" y="103"/>
                  </a:cxn>
                  <a:cxn ang="0">
                    <a:pos x="437" y="0"/>
                  </a:cxn>
                  <a:cxn ang="0">
                    <a:pos x="321" y="18"/>
                  </a:cxn>
                  <a:cxn ang="0">
                    <a:pos x="331" y="120"/>
                  </a:cxn>
                  <a:cxn ang="0">
                    <a:pos x="277" y="144"/>
                  </a:cxn>
                  <a:cxn ang="0">
                    <a:pos x="217" y="64"/>
                  </a:cxn>
                  <a:cxn ang="0">
                    <a:pos x="134" y="130"/>
                  </a:cxn>
                  <a:cxn ang="0">
                    <a:pos x="187" y="216"/>
                  </a:cxn>
                  <a:cxn ang="0">
                    <a:pos x="175" y="231"/>
                  </a:cxn>
                  <a:cxn ang="0">
                    <a:pos x="161" y="250"/>
                  </a:cxn>
                  <a:cxn ang="0">
                    <a:pos x="69" y="214"/>
                  </a:cxn>
                  <a:cxn ang="0">
                    <a:pos x="20" y="324"/>
                  </a:cxn>
                  <a:cxn ang="0">
                    <a:pos x="111" y="364"/>
                  </a:cxn>
                  <a:cxn ang="0">
                    <a:pos x="102" y="420"/>
                  </a:cxn>
                  <a:cxn ang="0">
                    <a:pos x="3" y="420"/>
                  </a:cxn>
                  <a:cxn ang="0">
                    <a:pos x="11" y="544"/>
                  </a:cxn>
                  <a:cxn ang="0">
                    <a:pos x="113" y="537"/>
                  </a:cxn>
                  <a:cxn ang="0">
                    <a:pos x="132" y="590"/>
                  </a:cxn>
                  <a:cxn ang="0">
                    <a:pos x="45" y="651"/>
                  </a:cxn>
                  <a:cxn ang="0">
                    <a:pos x="118" y="761"/>
                  </a:cxn>
                  <a:cxn ang="0">
                    <a:pos x="206" y="695"/>
                  </a:cxn>
                  <a:cxn ang="0">
                    <a:pos x="225" y="712"/>
                  </a:cxn>
                  <a:cxn ang="0">
                    <a:pos x="237" y="722"/>
                  </a:cxn>
                  <a:cxn ang="0">
                    <a:pos x="187" y="823"/>
                  </a:cxn>
                  <a:cxn ang="0">
                    <a:pos x="314" y="888"/>
                  </a:cxn>
                  <a:cxn ang="0">
                    <a:pos x="343" y="775"/>
                  </a:cxn>
                  <a:cxn ang="0">
                    <a:pos x="398" y="786"/>
                  </a:cxn>
                  <a:cxn ang="0">
                    <a:pos x="411" y="906"/>
                  </a:cxn>
                  <a:cxn ang="0">
                    <a:pos x="539" y="896"/>
                  </a:cxn>
                  <a:cxn ang="0">
                    <a:pos x="516" y="777"/>
                  </a:cxn>
                  <a:cxn ang="0">
                    <a:pos x="577" y="755"/>
                  </a:cxn>
                  <a:cxn ang="0">
                    <a:pos x="642" y="858"/>
                  </a:cxn>
                  <a:cxn ang="0">
                    <a:pos x="294" y="602"/>
                  </a:cxn>
                  <a:cxn ang="0">
                    <a:pos x="270" y="302"/>
                  </a:cxn>
                  <a:cxn ang="0">
                    <a:pos x="562" y="268"/>
                  </a:cxn>
                  <a:cxn ang="0">
                    <a:pos x="587" y="569"/>
                  </a:cxn>
                  <a:cxn ang="0">
                    <a:pos x="294" y="602"/>
                  </a:cxn>
                </a:cxnLst>
                <a:rect l="0" t="0" r="r" b="b"/>
                <a:pathLst>
                  <a:path w="882" h="909">
                    <a:moveTo>
                      <a:pt x="642" y="858"/>
                    </a:moveTo>
                    <a:cubicBezTo>
                      <a:pt x="677" y="839"/>
                      <a:pt x="709" y="816"/>
                      <a:pt x="739" y="788"/>
                    </a:cubicBezTo>
                    <a:cubicBezTo>
                      <a:pt x="667" y="689"/>
                      <a:pt x="667" y="689"/>
                      <a:pt x="667" y="689"/>
                    </a:cubicBezTo>
                    <a:cubicBezTo>
                      <a:pt x="676" y="680"/>
                      <a:pt x="684" y="671"/>
                      <a:pt x="692" y="661"/>
                    </a:cubicBezTo>
                    <a:cubicBezTo>
                      <a:pt x="698" y="653"/>
                      <a:pt x="703" y="646"/>
                      <a:pt x="708" y="639"/>
                    </a:cubicBezTo>
                    <a:cubicBezTo>
                      <a:pt x="817" y="690"/>
                      <a:pt x="817" y="690"/>
                      <a:pt x="817" y="690"/>
                    </a:cubicBezTo>
                    <a:cubicBezTo>
                      <a:pt x="842" y="648"/>
                      <a:pt x="860" y="603"/>
                      <a:pt x="870" y="557"/>
                    </a:cubicBezTo>
                    <a:cubicBezTo>
                      <a:pt x="758" y="516"/>
                      <a:pt x="758" y="516"/>
                      <a:pt x="758" y="516"/>
                    </a:cubicBezTo>
                    <a:cubicBezTo>
                      <a:pt x="762" y="498"/>
                      <a:pt x="764" y="480"/>
                      <a:pt x="765" y="462"/>
                    </a:cubicBezTo>
                    <a:cubicBezTo>
                      <a:pt x="882" y="462"/>
                      <a:pt x="882" y="462"/>
                      <a:pt x="882" y="462"/>
                    </a:cubicBezTo>
                    <a:cubicBezTo>
                      <a:pt x="882" y="414"/>
                      <a:pt x="876" y="366"/>
                      <a:pt x="862" y="320"/>
                    </a:cubicBezTo>
                    <a:cubicBezTo>
                      <a:pt x="749" y="340"/>
                      <a:pt x="749" y="340"/>
                      <a:pt x="749" y="340"/>
                    </a:cubicBezTo>
                    <a:cubicBezTo>
                      <a:pt x="744" y="325"/>
                      <a:pt x="739" y="310"/>
                      <a:pt x="732" y="295"/>
                    </a:cubicBezTo>
                    <a:cubicBezTo>
                      <a:pt x="823" y="227"/>
                      <a:pt x="823" y="227"/>
                      <a:pt x="823" y="227"/>
                    </a:cubicBezTo>
                    <a:cubicBezTo>
                      <a:pt x="802" y="190"/>
                      <a:pt x="776" y="156"/>
                      <a:pt x="745" y="125"/>
                    </a:cubicBezTo>
                    <a:cubicBezTo>
                      <a:pt x="657" y="193"/>
                      <a:pt x="657" y="193"/>
                      <a:pt x="657" y="193"/>
                    </a:cubicBezTo>
                    <a:cubicBezTo>
                      <a:pt x="652" y="188"/>
                      <a:pt x="647" y="183"/>
                      <a:pt x="642" y="179"/>
                    </a:cubicBezTo>
                    <a:cubicBezTo>
                      <a:pt x="636" y="175"/>
                      <a:pt x="631" y="170"/>
                      <a:pt x="625" y="166"/>
                    </a:cubicBezTo>
                    <a:cubicBezTo>
                      <a:pt x="664" y="62"/>
                      <a:pt x="664" y="62"/>
                      <a:pt x="664" y="62"/>
                    </a:cubicBezTo>
                    <a:cubicBezTo>
                      <a:pt x="625" y="39"/>
                      <a:pt x="585" y="22"/>
                      <a:pt x="543" y="12"/>
                    </a:cubicBezTo>
                    <a:cubicBezTo>
                      <a:pt x="510" y="113"/>
                      <a:pt x="510" y="113"/>
                      <a:pt x="510" y="113"/>
                    </a:cubicBezTo>
                    <a:cubicBezTo>
                      <a:pt x="488" y="107"/>
                      <a:pt x="466" y="104"/>
                      <a:pt x="443" y="103"/>
                    </a:cubicBezTo>
                    <a:cubicBezTo>
                      <a:pt x="437" y="0"/>
                      <a:pt x="437" y="0"/>
                      <a:pt x="437" y="0"/>
                    </a:cubicBezTo>
                    <a:cubicBezTo>
                      <a:pt x="398" y="0"/>
                      <a:pt x="359" y="6"/>
                      <a:pt x="321" y="18"/>
                    </a:cubicBezTo>
                    <a:cubicBezTo>
                      <a:pt x="331" y="120"/>
                      <a:pt x="331" y="120"/>
                      <a:pt x="331" y="120"/>
                    </a:cubicBezTo>
                    <a:cubicBezTo>
                      <a:pt x="313" y="126"/>
                      <a:pt x="294" y="134"/>
                      <a:pt x="277" y="144"/>
                    </a:cubicBezTo>
                    <a:cubicBezTo>
                      <a:pt x="217" y="64"/>
                      <a:pt x="217" y="64"/>
                      <a:pt x="217" y="64"/>
                    </a:cubicBezTo>
                    <a:cubicBezTo>
                      <a:pt x="187" y="82"/>
                      <a:pt x="159" y="104"/>
                      <a:pt x="134" y="130"/>
                    </a:cubicBezTo>
                    <a:cubicBezTo>
                      <a:pt x="187" y="216"/>
                      <a:pt x="187" y="216"/>
                      <a:pt x="187" y="216"/>
                    </a:cubicBezTo>
                    <a:cubicBezTo>
                      <a:pt x="183" y="221"/>
                      <a:pt x="179" y="226"/>
                      <a:pt x="175" y="231"/>
                    </a:cubicBezTo>
                    <a:cubicBezTo>
                      <a:pt x="170" y="237"/>
                      <a:pt x="165" y="244"/>
                      <a:pt x="161" y="250"/>
                    </a:cubicBezTo>
                    <a:cubicBezTo>
                      <a:pt x="69" y="214"/>
                      <a:pt x="69" y="214"/>
                      <a:pt x="69" y="214"/>
                    </a:cubicBezTo>
                    <a:cubicBezTo>
                      <a:pt x="47" y="249"/>
                      <a:pt x="31" y="286"/>
                      <a:pt x="20" y="324"/>
                    </a:cubicBezTo>
                    <a:cubicBezTo>
                      <a:pt x="111" y="364"/>
                      <a:pt x="111" y="364"/>
                      <a:pt x="111" y="364"/>
                    </a:cubicBezTo>
                    <a:cubicBezTo>
                      <a:pt x="107" y="382"/>
                      <a:pt x="104" y="401"/>
                      <a:pt x="102" y="420"/>
                    </a:cubicBezTo>
                    <a:cubicBezTo>
                      <a:pt x="3" y="420"/>
                      <a:pt x="3" y="420"/>
                      <a:pt x="3" y="420"/>
                    </a:cubicBezTo>
                    <a:cubicBezTo>
                      <a:pt x="0" y="462"/>
                      <a:pt x="3" y="503"/>
                      <a:pt x="11" y="544"/>
                    </a:cubicBezTo>
                    <a:cubicBezTo>
                      <a:pt x="113" y="537"/>
                      <a:pt x="113" y="537"/>
                      <a:pt x="113" y="537"/>
                    </a:cubicBezTo>
                    <a:cubicBezTo>
                      <a:pt x="118" y="555"/>
                      <a:pt x="124" y="572"/>
                      <a:pt x="132" y="590"/>
                    </a:cubicBezTo>
                    <a:cubicBezTo>
                      <a:pt x="45" y="651"/>
                      <a:pt x="45" y="651"/>
                      <a:pt x="45" y="651"/>
                    </a:cubicBezTo>
                    <a:cubicBezTo>
                      <a:pt x="64" y="691"/>
                      <a:pt x="88" y="728"/>
                      <a:pt x="118" y="761"/>
                    </a:cubicBezTo>
                    <a:cubicBezTo>
                      <a:pt x="206" y="695"/>
                      <a:pt x="206" y="695"/>
                      <a:pt x="206" y="695"/>
                    </a:cubicBezTo>
                    <a:cubicBezTo>
                      <a:pt x="212" y="701"/>
                      <a:pt x="218" y="707"/>
                      <a:pt x="225" y="712"/>
                    </a:cubicBezTo>
                    <a:cubicBezTo>
                      <a:pt x="229" y="716"/>
                      <a:pt x="233" y="719"/>
                      <a:pt x="237" y="722"/>
                    </a:cubicBezTo>
                    <a:cubicBezTo>
                      <a:pt x="187" y="823"/>
                      <a:pt x="187" y="823"/>
                      <a:pt x="187" y="823"/>
                    </a:cubicBezTo>
                    <a:cubicBezTo>
                      <a:pt x="226" y="853"/>
                      <a:pt x="270" y="874"/>
                      <a:pt x="314" y="888"/>
                    </a:cubicBezTo>
                    <a:cubicBezTo>
                      <a:pt x="343" y="775"/>
                      <a:pt x="343" y="775"/>
                      <a:pt x="343" y="775"/>
                    </a:cubicBezTo>
                    <a:cubicBezTo>
                      <a:pt x="361" y="781"/>
                      <a:pt x="380" y="784"/>
                      <a:pt x="398" y="786"/>
                    </a:cubicBezTo>
                    <a:cubicBezTo>
                      <a:pt x="411" y="906"/>
                      <a:pt x="411" y="906"/>
                      <a:pt x="411" y="906"/>
                    </a:cubicBezTo>
                    <a:cubicBezTo>
                      <a:pt x="454" y="909"/>
                      <a:pt x="497" y="906"/>
                      <a:pt x="539" y="896"/>
                    </a:cubicBezTo>
                    <a:cubicBezTo>
                      <a:pt x="516" y="777"/>
                      <a:pt x="516" y="777"/>
                      <a:pt x="516" y="777"/>
                    </a:cubicBezTo>
                    <a:cubicBezTo>
                      <a:pt x="537" y="772"/>
                      <a:pt x="558" y="764"/>
                      <a:pt x="577" y="755"/>
                    </a:cubicBezTo>
                    <a:lnTo>
                      <a:pt x="642" y="858"/>
                    </a:lnTo>
                    <a:close/>
                    <a:moveTo>
                      <a:pt x="294" y="602"/>
                    </a:moveTo>
                    <a:cubicBezTo>
                      <a:pt x="207" y="529"/>
                      <a:pt x="196" y="394"/>
                      <a:pt x="270" y="302"/>
                    </a:cubicBezTo>
                    <a:cubicBezTo>
                      <a:pt x="344" y="209"/>
                      <a:pt x="475" y="194"/>
                      <a:pt x="562" y="268"/>
                    </a:cubicBezTo>
                    <a:cubicBezTo>
                      <a:pt x="650" y="342"/>
                      <a:pt x="661" y="477"/>
                      <a:pt x="587" y="569"/>
                    </a:cubicBezTo>
                    <a:cubicBezTo>
                      <a:pt x="513" y="661"/>
                      <a:pt x="382" y="676"/>
                      <a:pt x="294" y="60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22"/>
              <p:cNvSpPr>
                <a:spLocks noEditPoints="1"/>
              </p:cNvSpPr>
              <p:nvPr/>
            </p:nvSpPr>
            <p:spPr bwMode="auto">
              <a:xfrm rot="20850873">
                <a:off x="1368722" y="4679036"/>
                <a:ext cx="424712" cy="437418"/>
              </a:xfrm>
              <a:custGeom>
                <a:avLst/>
                <a:gdLst/>
                <a:ahLst/>
                <a:cxnLst>
                  <a:cxn ang="0">
                    <a:pos x="642" y="858"/>
                  </a:cxn>
                  <a:cxn ang="0">
                    <a:pos x="739" y="788"/>
                  </a:cxn>
                  <a:cxn ang="0">
                    <a:pos x="667" y="689"/>
                  </a:cxn>
                  <a:cxn ang="0">
                    <a:pos x="692" y="661"/>
                  </a:cxn>
                  <a:cxn ang="0">
                    <a:pos x="708" y="639"/>
                  </a:cxn>
                  <a:cxn ang="0">
                    <a:pos x="817" y="690"/>
                  </a:cxn>
                  <a:cxn ang="0">
                    <a:pos x="870" y="557"/>
                  </a:cxn>
                  <a:cxn ang="0">
                    <a:pos x="758" y="516"/>
                  </a:cxn>
                  <a:cxn ang="0">
                    <a:pos x="765" y="462"/>
                  </a:cxn>
                  <a:cxn ang="0">
                    <a:pos x="882" y="462"/>
                  </a:cxn>
                  <a:cxn ang="0">
                    <a:pos x="862" y="320"/>
                  </a:cxn>
                  <a:cxn ang="0">
                    <a:pos x="749" y="340"/>
                  </a:cxn>
                  <a:cxn ang="0">
                    <a:pos x="732" y="295"/>
                  </a:cxn>
                  <a:cxn ang="0">
                    <a:pos x="823" y="227"/>
                  </a:cxn>
                  <a:cxn ang="0">
                    <a:pos x="745" y="125"/>
                  </a:cxn>
                  <a:cxn ang="0">
                    <a:pos x="657" y="193"/>
                  </a:cxn>
                  <a:cxn ang="0">
                    <a:pos x="642" y="179"/>
                  </a:cxn>
                  <a:cxn ang="0">
                    <a:pos x="625" y="166"/>
                  </a:cxn>
                  <a:cxn ang="0">
                    <a:pos x="664" y="62"/>
                  </a:cxn>
                  <a:cxn ang="0">
                    <a:pos x="543" y="12"/>
                  </a:cxn>
                  <a:cxn ang="0">
                    <a:pos x="510" y="113"/>
                  </a:cxn>
                  <a:cxn ang="0">
                    <a:pos x="443" y="103"/>
                  </a:cxn>
                  <a:cxn ang="0">
                    <a:pos x="437" y="0"/>
                  </a:cxn>
                  <a:cxn ang="0">
                    <a:pos x="321" y="18"/>
                  </a:cxn>
                  <a:cxn ang="0">
                    <a:pos x="331" y="120"/>
                  </a:cxn>
                  <a:cxn ang="0">
                    <a:pos x="277" y="144"/>
                  </a:cxn>
                  <a:cxn ang="0">
                    <a:pos x="217" y="64"/>
                  </a:cxn>
                  <a:cxn ang="0">
                    <a:pos x="134" y="130"/>
                  </a:cxn>
                  <a:cxn ang="0">
                    <a:pos x="187" y="216"/>
                  </a:cxn>
                  <a:cxn ang="0">
                    <a:pos x="175" y="231"/>
                  </a:cxn>
                  <a:cxn ang="0">
                    <a:pos x="161" y="250"/>
                  </a:cxn>
                  <a:cxn ang="0">
                    <a:pos x="69" y="214"/>
                  </a:cxn>
                  <a:cxn ang="0">
                    <a:pos x="20" y="324"/>
                  </a:cxn>
                  <a:cxn ang="0">
                    <a:pos x="111" y="364"/>
                  </a:cxn>
                  <a:cxn ang="0">
                    <a:pos x="102" y="420"/>
                  </a:cxn>
                  <a:cxn ang="0">
                    <a:pos x="3" y="420"/>
                  </a:cxn>
                  <a:cxn ang="0">
                    <a:pos x="11" y="544"/>
                  </a:cxn>
                  <a:cxn ang="0">
                    <a:pos x="113" y="537"/>
                  </a:cxn>
                  <a:cxn ang="0">
                    <a:pos x="132" y="590"/>
                  </a:cxn>
                  <a:cxn ang="0">
                    <a:pos x="45" y="651"/>
                  </a:cxn>
                  <a:cxn ang="0">
                    <a:pos x="118" y="761"/>
                  </a:cxn>
                  <a:cxn ang="0">
                    <a:pos x="206" y="695"/>
                  </a:cxn>
                  <a:cxn ang="0">
                    <a:pos x="225" y="712"/>
                  </a:cxn>
                  <a:cxn ang="0">
                    <a:pos x="237" y="722"/>
                  </a:cxn>
                  <a:cxn ang="0">
                    <a:pos x="187" y="823"/>
                  </a:cxn>
                  <a:cxn ang="0">
                    <a:pos x="314" y="888"/>
                  </a:cxn>
                  <a:cxn ang="0">
                    <a:pos x="343" y="775"/>
                  </a:cxn>
                  <a:cxn ang="0">
                    <a:pos x="398" y="786"/>
                  </a:cxn>
                  <a:cxn ang="0">
                    <a:pos x="411" y="906"/>
                  </a:cxn>
                  <a:cxn ang="0">
                    <a:pos x="539" y="896"/>
                  </a:cxn>
                  <a:cxn ang="0">
                    <a:pos x="516" y="777"/>
                  </a:cxn>
                  <a:cxn ang="0">
                    <a:pos x="577" y="755"/>
                  </a:cxn>
                  <a:cxn ang="0">
                    <a:pos x="642" y="858"/>
                  </a:cxn>
                  <a:cxn ang="0">
                    <a:pos x="294" y="602"/>
                  </a:cxn>
                  <a:cxn ang="0">
                    <a:pos x="270" y="302"/>
                  </a:cxn>
                  <a:cxn ang="0">
                    <a:pos x="562" y="268"/>
                  </a:cxn>
                  <a:cxn ang="0">
                    <a:pos x="587" y="569"/>
                  </a:cxn>
                  <a:cxn ang="0">
                    <a:pos x="294" y="602"/>
                  </a:cxn>
                </a:cxnLst>
                <a:rect l="0" t="0" r="r" b="b"/>
                <a:pathLst>
                  <a:path w="882" h="909">
                    <a:moveTo>
                      <a:pt x="642" y="858"/>
                    </a:moveTo>
                    <a:cubicBezTo>
                      <a:pt x="677" y="839"/>
                      <a:pt x="709" y="816"/>
                      <a:pt x="739" y="788"/>
                    </a:cubicBezTo>
                    <a:cubicBezTo>
                      <a:pt x="667" y="689"/>
                      <a:pt x="667" y="689"/>
                      <a:pt x="667" y="689"/>
                    </a:cubicBezTo>
                    <a:cubicBezTo>
                      <a:pt x="676" y="680"/>
                      <a:pt x="684" y="671"/>
                      <a:pt x="692" y="661"/>
                    </a:cubicBezTo>
                    <a:cubicBezTo>
                      <a:pt x="698" y="653"/>
                      <a:pt x="703" y="646"/>
                      <a:pt x="708" y="639"/>
                    </a:cubicBezTo>
                    <a:cubicBezTo>
                      <a:pt x="817" y="690"/>
                      <a:pt x="817" y="690"/>
                      <a:pt x="817" y="690"/>
                    </a:cubicBezTo>
                    <a:cubicBezTo>
                      <a:pt x="842" y="648"/>
                      <a:pt x="860" y="603"/>
                      <a:pt x="870" y="557"/>
                    </a:cubicBezTo>
                    <a:cubicBezTo>
                      <a:pt x="758" y="516"/>
                      <a:pt x="758" y="516"/>
                      <a:pt x="758" y="516"/>
                    </a:cubicBezTo>
                    <a:cubicBezTo>
                      <a:pt x="762" y="498"/>
                      <a:pt x="764" y="480"/>
                      <a:pt x="765" y="462"/>
                    </a:cubicBezTo>
                    <a:cubicBezTo>
                      <a:pt x="882" y="462"/>
                      <a:pt x="882" y="462"/>
                      <a:pt x="882" y="462"/>
                    </a:cubicBezTo>
                    <a:cubicBezTo>
                      <a:pt x="882" y="414"/>
                      <a:pt x="876" y="366"/>
                      <a:pt x="862" y="320"/>
                    </a:cubicBezTo>
                    <a:cubicBezTo>
                      <a:pt x="749" y="340"/>
                      <a:pt x="749" y="340"/>
                      <a:pt x="749" y="340"/>
                    </a:cubicBezTo>
                    <a:cubicBezTo>
                      <a:pt x="744" y="325"/>
                      <a:pt x="739" y="310"/>
                      <a:pt x="732" y="295"/>
                    </a:cubicBezTo>
                    <a:cubicBezTo>
                      <a:pt x="823" y="227"/>
                      <a:pt x="823" y="227"/>
                      <a:pt x="823" y="227"/>
                    </a:cubicBezTo>
                    <a:cubicBezTo>
                      <a:pt x="802" y="190"/>
                      <a:pt x="776" y="156"/>
                      <a:pt x="745" y="125"/>
                    </a:cubicBezTo>
                    <a:cubicBezTo>
                      <a:pt x="657" y="193"/>
                      <a:pt x="657" y="193"/>
                      <a:pt x="657" y="193"/>
                    </a:cubicBezTo>
                    <a:cubicBezTo>
                      <a:pt x="652" y="188"/>
                      <a:pt x="647" y="183"/>
                      <a:pt x="642" y="179"/>
                    </a:cubicBezTo>
                    <a:cubicBezTo>
                      <a:pt x="636" y="175"/>
                      <a:pt x="631" y="170"/>
                      <a:pt x="625" y="166"/>
                    </a:cubicBezTo>
                    <a:cubicBezTo>
                      <a:pt x="664" y="62"/>
                      <a:pt x="664" y="62"/>
                      <a:pt x="664" y="62"/>
                    </a:cubicBezTo>
                    <a:cubicBezTo>
                      <a:pt x="625" y="39"/>
                      <a:pt x="585" y="22"/>
                      <a:pt x="543" y="12"/>
                    </a:cubicBezTo>
                    <a:cubicBezTo>
                      <a:pt x="510" y="113"/>
                      <a:pt x="510" y="113"/>
                      <a:pt x="510" y="113"/>
                    </a:cubicBezTo>
                    <a:cubicBezTo>
                      <a:pt x="488" y="107"/>
                      <a:pt x="466" y="104"/>
                      <a:pt x="443" y="103"/>
                    </a:cubicBezTo>
                    <a:cubicBezTo>
                      <a:pt x="437" y="0"/>
                      <a:pt x="437" y="0"/>
                      <a:pt x="437" y="0"/>
                    </a:cubicBezTo>
                    <a:cubicBezTo>
                      <a:pt x="398" y="0"/>
                      <a:pt x="359" y="6"/>
                      <a:pt x="321" y="18"/>
                    </a:cubicBezTo>
                    <a:cubicBezTo>
                      <a:pt x="331" y="120"/>
                      <a:pt x="331" y="120"/>
                      <a:pt x="331" y="120"/>
                    </a:cubicBezTo>
                    <a:cubicBezTo>
                      <a:pt x="313" y="126"/>
                      <a:pt x="294" y="134"/>
                      <a:pt x="277" y="144"/>
                    </a:cubicBezTo>
                    <a:cubicBezTo>
                      <a:pt x="217" y="64"/>
                      <a:pt x="217" y="64"/>
                      <a:pt x="217" y="64"/>
                    </a:cubicBezTo>
                    <a:cubicBezTo>
                      <a:pt x="187" y="82"/>
                      <a:pt x="159" y="104"/>
                      <a:pt x="134" y="130"/>
                    </a:cubicBezTo>
                    <a:cubicBezTo>
                      <a:pt x="187" y="216"/>
                      <a:pt x="187" y="216"/>
                      <a:pt x="187" y="216"/>
                    </a:cubicBezTo>
                    <a:cubicBezTo>
                      <a:pt x="183" y="221"/>
                      <a:pt x="179" y="226"/>
                      <a:pt x="175" y="231"/>
                    </a:cubicBezTo>
                    <a:cubicBezTo>
                      <a:pt x="170" y="237"/>
                      <a:pt x="165" y="244"/>
                      <a:pt x="161" y="250"/>
                    </a:cubicBezTo>
                    <a:cubicBezTo>
                      <a:pt x="69" y="214"/>
                      <a:pt x="69" y="214"/>
                      <a:pt x="69" y="214"/>
                    </a:cubicBezTo>
                    <a:cubicBezTo>
                      <a:pt x="47" y="249"/>
                      <a:pt x="31" y="286"/>
                      <a:pt x="20" y="324"/>
                    </a:cubicBezTo>
                    <a:cubicBezTo>
                      <a:pt x="111" y="364"/>
                      <a:pt x="111" y="364"/>
                      <a:pt x="111" y="364"/>
                    </a:cubicBezTo>
                    <a:cubicBezTo>
                      <a:pt x="107" y="382"/>
                      <a:pt x="104" y="401"/>
                      <a:pt x="102" y="420"/>
                    </a:cubicBezTo>
                    <a:cubicBezTo>
                      <a:pt x="3" y="420"/>
                      <a:pt x="3" y="420"/>
                      <a:pt x="3" y="420"/>
                    </a:cubicBezTo>
                    <a:cubicBezTo>
                      <a:pt x="0" y="462"/>
                      <a:pt x="3" y="503"/>
                      <a:pt x="11" y="544"/>
                    </a:cubicBezTo>
                    <a:cubicBezTo>
                      <a:pt x="113" y="537"/>
                      <a:pt x="113" y="537"/>
                      <a:pt x="113" y="537"/>
                    </a:cubicBezTo>
                    <a:cubicBezTo>
                      <a:pt x="118" y="555"/>
                      <a:pt x="124" y="572"/>
                      <a:pt x="132" y="590"/>
                    </a:cubicBezTo>
                    <a:cubicBezTo>
                      <a:pt x="45" y="651"/>
                      <a:pt x="45" y="651"/>
                      <a:pt x="45" y="651"/>
                    </a:cubicBezTo>
                    <a:cubicBezTo>
                      <a:pt x="64" y="691"/>
                      <a:pt x="88" y="728"/>
                      <a:pt x="118" y="761"/>
                    </a:cubicBezTo>
                    <a:cubicBezTo>
                      <a:pt x="206" y="695"/>
                      <a:pt x="206" y="695"/>
                      <a:pt x="206" y="695"/>
                    </a:cubicBezTo>
                    <a:cubicBezTo>
                      <a:pt x="212" y="701"/>
                      <a:pt x="218" y="707"/>
                      <a:pt x="225" y="712"/>
                    </a:cubicBezTo>
                    <a:cubicBezTo>
                      <a:pt x="229" y="716"/>
                      <a:pt x="233" y="719"/>
                      <a:pt x="237" y="722"/>
                    </a:cubicBezTo>
                    <a:cubicBezTo>
                      <a:pt x="187" y="823"/>
                      <a:pt x="187" y="823"/>
                      <a:pt x="187" y="823"/>
                    </a:cubicBezTo>
                    <a:cubicBezTo>
                      <a:pt x="226" y="853"/>
                      <a:pt x="270" y="874"/>
                      <a:pt x="314" y="888"/>
                    </a:cubicBezTo>
                    <a:cubicBezTo>
                      <a:pt x="343" y="775"/>
                      <a:pt x="343" y="775"/>
                      <a:pt x="343" y="775"/>
                    </a:cubicBezTo>
                    <a:cubicBezTo>
                      <a:pt x="361" y="781"/>
                      <a:pt x="380" y="784"/>
                      <a:pt x="398" y="786"/>
                    </a:cubicBezTo>
                    <a:cubicBezTo>
                      <a:pt x="411" y="906"/>
                      <a:pt x="411" y="906"/>
                      <a:pt x="411" y="906"/>
                    </a:cubicBezTo>
                    <a:cubicBezTo>
                      <a:pt x="454" y="909"/>
                      <a:pt x="497" y="906"/>
                      <a:pt x="539" y="896"/>
                    </a:cubicBezTo>
                    <a:cubicBezTo>
                      <a:pt x="516" y="777"/>
                      <a:pt x="516" y="777"/>
                      <a:pt x="516" y="777"/>
                    </a:cubicBezTo>
                    <a:cubicBezTo>
                      <a:pt x="537" y="772"/>
                      <a:pt x="558" y="764"/>
                      <a:pt x="577" y="755"/>
                    </a:cubicBezTo>
                    <a:lnTo>
                      <a:pt x="642" y="858"/>
                    </a:lnTo>
                    <a:close/>
                    <a:moveTo>
                      <a:pt x="294" y="602"/>
                    </a:moveTo>
                    <a:cubicBezTo>
                      <a:pt x="207" y="529"/>
                      <a:pt x="196" y="394"/>
                      <a:pt x="270" y="302"/>
                    </a:cubicBezTo>
                    <a:cubicBezTo>
                      <a:pt x="344" y="209"/>
                      <a:pt x="475" y="194"/>
                      <a:pt x="562" y="268"/>
                    </a:cubicBezTo>
                    <a:cubicBezTo>
                      <a:pt x="650" y="342"/>
                      <a:pt x="661" y="477"/>
                      <a:pt x="587" y="569"/>
                    </a:cubicBezTo>
                    <a:cubicBezTo>
                      <a:pt x="513" y="661"/>
                      <a:pt x="382" y="676"/>
                      <a:pt x="294" y="60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4" name="Group 83"/>
            <p:cNvGrpSpPr/>
            <p:nvPr/>
          </p:nvGrpSpPr>
          <p:grpSpPr>
            <a:xfrm>
              <a:off x="1795920" y="3535194"/>
              <a:ext cx="683678" cy="600354"/>
              <a:chOff x="938213" y="1914525"/>
              <a:chExt cx="4308476" cy="3835401"/>
            </a:xfrm>
            <a:grpFill/>
          </p:grpSpPr>
          <p:sp>
            <p:nvSpPr>
              <p:cNvPr id="272" name="Freeform 5"/>
              <p:cNvSpPr>
                <a:spLocks/>
              </p:cNvSpPr>
              <p:nvPr/>
            </p:nvSpPr>
            <p:spPr bwMode="auto">
              <a:xfrm>
                <a:off x="4624388" y="2911475"/>
                <a:ext cx="449263" cy="1063625"/>
              </a:xfrm>
              <a:custGeom>
                <a:avLst/>
                <a:gdLst/>
                <a:ahLst/>
                <a:cxnLst>
                  <a:cxn ang="0">
                    <a:pos x="134" y="309"/>
                  </a:cxn>
                  <a:cxn ang="0">
                    <a:pos x="130" y="319"/>
                  </a:cxn>
                  <a:cxn ang="0">
                    <a:pos x="130" y="319"/>
                  </a:cxn>
                  <a:cxn ang="0">
                    <a:pos x="121" y="314"/>
                  </a:cxn>
                  <a:cxn ang="0">
                    <a:pos x="1" y="12"/>
                  </a:cxn>
                  <a:cxn ang="0">
                    <a:pos x="5" y="1"/>
                  </a:cxn>
                  <a:cxn ang="0">
                    <a:pos x="5" y="1"/>
                  </a:cxn>
                  <a:cxn ang="0">
                    <a:pos x="15" y="6"/>
                  </a:cxn>
                  <a:cxn ang="0">
                    <a:pos x="134" y="309"/>
                  </a:cxn>
                </a:cxnLst>
                <a:rect l="0" t="0" r="r" b="b"/>
                <a:pathLst>
                  <a:path w="136" h="321">
                    <a:moveTo>
                      <a:pt x="134" y="309"/>
                    </a:moveTo>
                    <a:cubicBezTo>
                      <a:pt x="136" y="313"/>
                      <a:pt x="134" y="318"/>
                      <a:pt x="130" y="319"/>
                    </a:cubicBezTo>
                    <a:cubicBezTo>
                      <a:pt x="130" y="319"/>
                      <a:pt x="130" y="319"/>
                      <a:pt x="130" y="319"/>
                    </a:cubicBezTo>
                    <a:cubicBezTo>
                      <a:pt x="127" y="321"/>
                      <a:pt x="122" y="319"/>
                      <a:pt x="121" y="314"/>
                    </a:cubicBezTo>
                    <a:cubicBezTo>
                      <a:pt x="1" y="12"/>
                      <a:pt x="1" y="12"/>
                      <a:pt x="1" y="12"/>
                    </a:cubicBezTo>
                    <a:cubicBezTo>
                      <a:pt x="0" y="7"/>
                      <a:pt x="1" y="3"/>
                      <a:pt x="5" y="1"/>
                    </a:cubicBezTo>
                    <a:cubicBezTo>
                      <a:pt x="5" y="1"/>
                      <a:pt x="5" y="1"/>
                      <a:pt x="5" y="1"/>
                    </a:cubicBezTo>
                    <a:cubicBezTo>
                      <a:pt x="9" y="0"/>
                      <a:pt x="13" y="2"/>
                      <a:pt x="15" y="6"/>
                    </a:cubicBezTo>
                    <a:lnTo>
                      <a:pt x="134" y="30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6"/>
              <p:cNvSpPr>
                <a:spLocks/>
              </p:cNvSpPr>
              <p:nvPr/>
            </p:nvSpPr>
            <p:spPr bwMode="auto">
              <a:xfrm>
                <a:off x="4505326" y="2801938"/>
                <a:ext cx="180975" cy="231775"/>
              </a:xfrm>
              <a:custGeom>
                <a:avLst/>
                <a:gdLst/>
                <a:ahLst/>
                <a:cxnLst>
                  <a:cxn ang="0">
                    <a:pos x="0" y="0"/>
                  </a:cxn>
                  <a:cxn ang="0">
                    <a:pos x="0" y="43"/>
                  </a:cxn>
                  <a:cxn ang="0">
                    <a:pos x="28" y="70"/>
                  </a:cxn>
                  <a:cxn ang="0">
                    <a:pos x="55" y="43"/>
                  </a:cxn>
                  <a:cxn ang="0">
                    <a:pos x="55" y="0"/>
                  </a:cxn>
                  <a:cxn ang="0">
                    <a:pos x="0" y="0"/>
                  </a:cxn>
                </a:cxnLst>
                <a:rect l="0" t="0" r="r" b="b"/>
                <a:pathLst>
                  <a:path w="55" h="70">
                    <a:moveTo>
                      <a:pt x="0" y="0"/>
                    </a:moveTo>
                    <a:cubicBezTo>
                      <a:pt x="0" y="43"/>
                      <a:pt x="0" y="43"/>
                      <a:pt x="0" y="43"/>
                    </a:cubicBezTo>
                    <a:cubicBezTo>
                      <a:pt x="0" y="58"/>
                      <a:pt x="12" y="70"/>
                      <a:pt x="28" y="70"/>
                    </a:cubicBezTo>
                    <a:cubicBezTo>
                      <a:pt x="43" y="70"/>
                      <a:pt x="55" y="58"/>
                      <a:pt x="55" y="43"/>
                    </a:cubicBezTo>
                    <a:cubicBezTo>
                      <a:pt x="55" y="0"/>
                      <a:pt x="55" y="0"/>
                      <a:pt x="55"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Oval 7"/>
              <p:cNvSpPr>
                <a:spLocks noChangeArrowheads="1"/>
              </p:cNvSpPr>
              <p:nvPr/>
            </p:nvSpPr>
            <p:spPr bwMode="auto">
              <a:xfrm>
                <a:off x="4505326" y="2759075"/>
                <a:ext cx="180975" cy="7937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8"/>
              <p:cNvSpPr>
                <a:spLocks/>
              </p:cNvSpPr>
              <p:nvPr/>
            </p:nvSpPr>
            <p:spPr bwMode="auto">
              <a:xfrm>
                <a:off x="1792288" y="3929063"/>
                <a:ext cx="804863" cy="1165225"/>
              </a:xfrm>
              <a:custGeom>
                <a:avLst/>
                <a:gdLst/>
                <a:ahLst/>
                <a:cxnLst>
                  <a:cxn ang="0">
                    <a:pos x="223" y="346"/>
                  </a:cxn>
                  <a:cxn ang="0">
                    <a:pos x="237" y="349"/>
                  </a:cxn>
                  <a:cxn ang="0">
                    <a:pos x="237" y="349"/>
                  </a:cxn>
                  <a:cxn ang="0">
                    <a:pos x="240" y="336"/>
                  </a:cxn>
                  <a:cxn ang="0">
                    <a:pos x="19" y="6"/>
                  </a:cxn>
                  <a:cxn ang="0">
                    <a:pos x="6" y="3"/>
                  </a:cxn>
                  <a:cxn ang="0">
                    <a:pos x="6" y="3"/>
                  </a:cxn>
                  <a:cxn ang="0">
                    <a:pos x="3" y="17"/>
                  </a:cxn>
                  <a:cxn ang="0">
                    <a:pos x="223" y="346"/>
                  </a:cxn>
                </a:cxnLst>
                <a:rect l="0" t="0" r="r" b="b"/>
                <a:pathLst>
                  <a:path w="243" h="352">
                    <a:moveTo>
                      <a:pt x="223" y="346"/>
                    </a:moveTo>
                    <a:cubicBezTo>
                      <a:pt x="227" y="351"/>
                      <a:pt x="233" y="352"/>
                      <a:pt x="237" y="349"/>
                    </a:cubicBezTo>
                    <a:cubicBezTo>
                      <a:pt x="237" y="349"/>
                      <a:pt x="237" y="349"/>
                      <a:pt x="237" y="349"/>
                    </a:cubicBezTo>
                    <a:cubicBezTo>
                      <a:pt x="242" y="347"/>
                      <a:pt x="243" y="340"/>
                      <a:pt x="240" y="336"/>
                    </a:cubicBezTo>
                    <a:cubicBezTo>
                      <a:pt x="19" y="6"/>
                      <a:pt x="19" y="6"/>
                      <a:pt x="19" y="6"/>
                    </a:cubicBezTo>
                    <a:cubicBezTo>
                      <a:pt x="16" y="2"/>
                      <a:pt x="10" y="0"/>
                      <a:pt x="6" y="3"/>
                    </a:cubicBezTo>
                    <a:cubicBezTo>
                      <a:pt x="6" y="3"/>
                      <a:pt x="6" y="3"/>
                      <a:pt x="6" y="3"/>
                    </a:cubicBezTo>
                    <a:cubicBezTo>
                      <a:pt x="1" y="6"/>
                      <a:pt x="0" y="12"/>
                      <a:pt x="3" y="17"/>
                    </a:cubicBezTo>
                    <a:lnTo>
                      <a:pt x="223" y="3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9"/>
              <p:cNvSpPr>
                <a:spLocks/>
              </p:cNvSpPr>
              <p:nvPr/>
            </p:nvSpPr>
            <p:spPr bwMode="auto">
              <a:xfrm>
                <a:off x="4564063" y="2116138"/>
                <a:ext cx="63500" cy="696913"/>
              </a:xfrm>
              <a:custGeom>
                <a:avLst/>
                <a:gdLst/>
                <a:ahLst/>
                <a:cxnLst>
                  <a:cxn ang="0">
                    <a:pos x="19" y="203"/>
                  </a:cxn>
                  <a:cxn ang="0">
                    <a:pos x="10" y="210"/>
                  </a:cxn>
                  <a:cxn ang="0">
                    <a:pos x="10" y="210"/>
                  </a:cxn>
                  <a:cxn ang="0">
                    <a:pos x="0" y="203"/>
                  </a:cxn>
                  <a:cxn ang="0">
                    <a:pos x="0" y="6"/>
                  </a:cxn>
                  <a:cxn ang="0">
                    <a:pos x="10" y="0"/>
                  </a:cxn>
                  <a:cxn ang="0">
                    <a:pos x="10" y="0"/>
                  </a:cxn>
                  <a:cxn ang="0">
                    <a:pos x="19" y="6"/>
                  </a:cxn>
                  <a:cxn ang="0">
                    <a:pos x="19" y="203"/>
                  </a:cxn>
                </a:cxnLst>
                <a:rect l="0" t="0" r="r" b="b"/>
                <a:pathLst>
                  <a:path w="19" h="210">
                    <a:moveTo>
                      <a:pt x="19" y="203"/>
                    </a:moveTo>
                    <a:cubicBezTo>
                      <a:pt x="19" y="207"/>
                      <a:pt x="15" y="210"/>
                      <a:pt x="10" y="210"/>
                    </a:cubicBezTo>
                    <a:cubicBezTo>
                      <a:pt x="10" y="210"/>
                      <a:pt x="10" y="210"/>
                      <a:pt x="10" y="210"/>
                    </a:cubicBezTo>
                    <a:cubicBezTo>
                      <a:pt x="5" y="210"/>
                      <a:pt x="0" y="207"/>
                      <a:pt x="0" y="203"/>
                    </a:cubicBezTo>
                    <a:cubicBezTo>
                      <a:pt x="0" y="6"/>
                      <a:pt x="0" y="6"/>
                      <a:pt x="0" y="6"/>
                    </a:cubicBezTo>
                    <a:cubicBezTo>
                      <a:pt x="0" y="2"/>
                      <a:pt x="5" y="0"/>
                      <a:pt x="10" y="0"/>
                    </a:cubicBezTo>
                    <a:cubicBezTo>
                      <a:pt x="10" y="0"/>
                      <a:pt x="10" y="0"/>
                      <a:pt x="10" y="0"/>
                    </a:cubicBezTo>
                    <a:cubicBezTo>
                      <a:pt x="15" y="0"/>
                      <a:pt x="19" y="2"/>
                      <a:pt x="19" y="6"/>
                    </a:cubicBezTo>
                    <a:lnTo>
                      <a:pt x="19" y="2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10"/>
              <p:cNvSpPr>
                <a:spLocks/>
              </p:cNvSpPr>
              <p:nvPr/>
            </p:nvSpPr>
            <p:spPr bwMode="auto">
              <a:xfrm>
                <a:off x="1673226" y="3884613"/>
                <a:ext cx="201613" cy="285750"/>
              </a:xfrm>
              <a:custGeom>
                <a:avLst/>
                <a:gdLst/>
                <a:ahLst/>
                <a:cxnLst>
                  <a:cxn ang="0">
                    <a:pos x="0" y="0"/>
                  </a:cxn>
                  <a:cxn ang="0">
                    <a:pos x="0" y="53"/>
                  </a:cxn>
                  <a:cxn ang="0">
                    <a:pos x="30" y="86"/>
                  </a:cxn>
                  <a:cxn ang="0">
                    <a:pos x="61" y="53"/>
                  </a:cxn>
                  <a:cxn ang="0">
                    <a:pos x="61" y="0"/>
                  </a:cxn>
                  <a:cxn ang="0">
                    <a:pos x="0" y="0"/>
                  </a:cxn>
                </a:cxnLst>
                <a:rect l="0" t="0" r="r" b="b"/>
                <a:pathLst>
                  <a:path w="61" h="86">
                    <a:moveTo>
                      <a:pt x="0" y="0"/>
                    </a:moveTo>
                    <a:cubicBezTo>
                      <a:pt x="0" y="53"/>
                      <a:pt x="0" y="53"/>
                      <a:pt x="0" y="53"/>
                    </a:cubicBezTo>
                    <a:cubicBezTo>
                      <a:pt x="0" y="71"/>
                      <a:pt x="13" y="86"/>
                      <a:pt x="30" y="86"/>
                    </a:cubicBezTo>
                    <a:cubicBezTo>
                      <a:pt x="47" y="86"/>
                      <a:pt x="61" y="71"/>
                      <a:pt x="61" y="53"/>
                    </a:cubicBezTo>
                    <a:cubicBezTo>
                      <a:pt x="61" y="0"/>
                      <a:pt x="61" y="0"/>
                      <a:pt x="61"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11"/>
              <p:cNvSpPr>
                <a:spLocks/>
              </p:cNvSpPr>
              <p:nvPr/>
            </p:nvSpPr>
            <p:spPr bwMode="auto">
              <a:xfrm>
                <a:off x="4511676" y="1914525"/>
                <a:ext cx="161925" cy="285750"/>
              </a:xfrm>
              <a:custGeom>
                <a:avLst/>
                <a:gdLst/>
                <a:ahLst/>
                <a:cxnLst>
                  <a:cxn ang="0">
                    <a:pos x="49" y="61"/>
                  </a:cxn>
                  <a:cxn ang="0">
                    <a:pos x="25" y="86"/>
                  </a:cxn>
                  <a:cxn ang="0">
                    <a:pos x="25" y="86"/>
                  </a:cxn>
                  <a:cxn ang="0">
                    <a:pos x="0" y="61"/>
                  </a:cxn>
                  <a:cxn ang="0">
                    <a:pos x="0" y="25"/>
                  </a:cxn>
                  <a:cxn ang="0">
                    <a:pos x="25" y="0"/>
                  </a:cxn>
                  <a:cxn ang="0">
                    <a:pos x="25" y="0"/>
                  </a:cxn>
                  <a:cxn ang="0">
                    <a:pos x="49" y="25"/>
                  </a:cxn>
                  <a:cxn ang="0">
                    <a:pos x="49" y="61"/>
                  </a:cxn>
                </a:cxnLst>
                <a:rect l="0" t="0" r="r" b="b"/>
                <a:pathLst>
                  <a:path w="49" h="86">
                    <a:moveTo>
                      <a:pt x="49" y="61"/>
                    </a:moveTo>
                    <a:cubicBezTo>
                      <a:pt x="49" y="75"/>
                      <a:pt x="38" y="86"/>
                      <a:pt x="25" y="86"/>
                    </a:cubicBezTo>
                    <a:cubicBezTo>
                      <a:pt x="25" y="86"/>
                      <a:pt x="25" y="86"/>
                      <a:pt x="25" y="86"/>
                    </a:cubicBezTo>
                    <a:cubicBezTo>
                      <a:pt x="11" y="86"/>
                      <a:pt x="0" y="75"/>
                      <a:pt x="0" y="61"/>
                    </a:cubicBezTo>
                    <a:cubicBezTo>
                      <a:pt x="0" y="25"/>
                      <a:pt x="0" y="25"/>
                      <a:pt x="0" y="25"/>
                    </a:cubicBezTo>
                    <a:cubicBezTo>
                      <a:pt x="0" y="11"/>
                      <a:pt x="11" y="0"/>
                      <a:pt x="25" y="0"/>
                    </a:cubicBezTo>
                    <a:cubicBezTo>
                      <a:pt x="25" y="0"/>
                      <a:pt x="25" y="0"/>
                      <a:pt x="25" y="0"/>
                    </a:cubicBezTo>
                    <a:cubicBezTo>
                      <a:pt x="38" y="0"/>
                      <a:pt x="49" y="11"/>
                      <a:pt x="49" y="25"/>
                    </a:cubicBezTo>
                    <a:lnTo>
                      <a:pt x="49" y="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12"/>
              <p:cNvSpPr>
                <a:spLocks/>
              </p:cNvSpPr>
              <p:nvPr/>
            </p:nvSpPr>
            <p:spPr bwMode="auto">
              <a:xfrm>
                <a:off x="3613151" y="2011363"/>
                <a:ext cx="1003300" cy="412750"/>
              </a:xfrm>
              <a:custGeom>
                <a:avLst/>
                <a:gdLst/>
                <a:ahLst/>
                <a:cxnLst>
                  <a:cxn ang="0">
                    <a:pos x="300" y="13"/>
                  </a:cxn>
                  <a:cxn ang="0">
                    <a:pos x="285" y="2"/>
                  </a:cxn>
                  <a:cxn ang="0">
                    <a:pos x="0" y="95"/>
                  </a:cxn>
                  <a:cxn ang="0">
                    <a:pos x="4" y="121"/>
                  </a:cxn>
                  <a:cxn ang="0">
                    <a:pos x="4" y="125"/>
                  </a:cxn>
                  <a:cxn ang="0">
                    <a:pos x="295" y="30"/>
                  </a:cxn>
                  <a:cxn ang="0">
                    <a:pos x="300" y="13"/>
                  </a:cxn>
                </a:cxnLst>
                <a:rect l="0" t="0" r="r" b="b"/>
                <a:pathLst>
                  <a:path w="303" h="125">
                    <a:moveTo>
                      <a:pt x="300" y="13"/>
                    </a:moveTo>
                    <a:cubicBezTo>
                      <a:pt x="297" y="5"/>
                      <a:pt x="291" y="0"/>
                      <a:pt x="285" y="2"/>
                    </a:cubicBezTo>
                    <a:cubicBezTo>
                      <a:pt x="0" y="95"/>
                      <a:pt x="0" y="95"/>
                      <a:pt x="0" y="95"/>
                    </a:cubicBezTo>
                    <a:cubicBezTo>
                      <a:pt x="2" y="103"/>
                      <a:pt x="4" y="112"/>
                      <a:pt x="4" y="121"/>
                    </a:cubicBezTo>
                    <a:cubicBezTo>
                      <a:pt x="4" y="125"/>
                      <a:pt x="4" y="125"/>
                      <a:pt x="4" y="125"/>
                    </a:cubicBezTo>
                    <a:cubicBezTo>
                      <a:pt x="295" y="30"/>
                      <a:pt x="295" y="30"/>
                      <a:pt x="295" y="30"/>
                    </a:cubicBezTo>
                    <a:cubicBezTo>
                      <a:pt x="300" y="28"/>
                      <a:pt x="303" y="21"/>
                      <a:pt x="300"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Oval 13"/>
              <p:cNvSpPr>
                <a:spLocks noChangeArrowheads="1"/>
              </p:cNvSpPr>
              <p:nvPr/>
            </p:nvSpPr>
            <p:spPr bwMode="auto">
              <a:xfrm>
                <a:off x="1673226" y="3832225"/>
                <a:ext cx="201613" cy="9683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Oval 14"/>
              <p:cNvSpPr>
                <a:spLocks noChangeArrowheads="1"/>
              </p:cNvSpPr>
              <p:nvPr/>
            </p:nvSpPr>
            <p:spPr bwMode="auto">
              <a:xfrm>
                <a:off x="2606676" y="4945063"/>
                <a:ext cx="1347788" cy="8048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Oval 15"/>
              <p:cNvSpPr>
                <a:spLocks noChangeArrowheads="1"/>
              </p:cNvSpPr>
              <p:nvPr/>
            </p:nvSpPr>
            <p:spPr bwMode="auto">
              <a:xfrm>
                <a:off x="2627313" y="4921250"/>
                <a:ext cx="1296988" cy="73977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16"/>
              <p:cNvSpPr>
                <a:spLocks/>
              </p:cNvSpPr>
              <p:nvPr/>
            </p:nvSpPr>
            <p:spPr bwMode="auto">
              <a:xfrm>
                <a:off x="2733676" y="2627313"/>
                <a:ext cx="1104900" cy="2946400"/>
              </a:xfrm>
              <a:custGeom>
                <a:avLst/>
                <a:gdLst/>
                <a:ahLst/>
                <a:cxnLst>
                  <a:cxn ang="0">
                    <a:pos x="313" y="746"/>
                  </a:cxn>
                  <a:cxn ang="0">
                    <a:pos x="248" y="648"/>
                  </a:cxn>
                  <a:cxn ang="0">
                    <a:pos x="248" y="84"/>
                  </a:cxn>
                  <a:cxn ang="0">
                    <a:pos x="165" y="0"/>
                  </a:cxn>
                  <a:cxn ang="0">
                    <a:pos x="81" y="84"/>
                  </a:cxn>
                  <a:cxn ang="0">
                    <a:pos x="81" y="646"/>
                  </a:cxn>
                  <a:cxn ang="0">
                    <a:pos x="15" y="752"/>
                  </a:cxn>
                  <a:cxn ang="0">
                    <a:pos x="6" y="767"/>
                  </a:cxn>
                  <a:cxn ang="0">
                    <a:pos x="4" y="771"/>
                  </a:cxn>
                  <a:cxn ang="0">
                    <a:pos x="3" y="773"/>
                  </a:cxn>
                  <a:cxn ang="0">
                    <a:pos x="0" y="793"/>
                  </a:cxn>
                  <a:cxn ang="0">
                    <a:pos x="167" y="890"/>
                  </a:cxn>
                  <a:cxn ang="0">
                    <a:pos x="334" y="793"/>
                  </a:cxn>
                  <a:cxn ang="0">
                    <a:pos x="313" y="746"/>
                  </a:cxn>
                </a:cxnLst>
                <a:rect l="0" t="0" r="r" b="b"/>
                <a:pathLst>
                  <a:path w="334" h="890">
                    <a:moveTo>
                      <a:pt x="313" y="746"/>
                    </a:moveTo>
                    <a:cubicBezTo>
                      <a:pt x="248" y="648"/>
                      <a:pt x="248" y="648"/>
                      <a:pt x="248" y="648"/>
                    </a:cubicBezTo>
                    <a:cubicBezTo>
                      <a:pt x="248" y="84"/>
                      <a:pt x="248" y="84"/>
                      <a:pt x="248" y="84"/>
                    </a:cubicBezTo>
                    <a:cubicBezTo>
                      <a:pt x="248" y="38"/>
                      <a:pt x="211" y="0"/>
                      <a:pt x="165" y="0"/>
                    </a:cubicBezTo>
                    <a:cubicBezTo>
                      <a:pt x="119" y="0"/>
                      <a:pt x="81" y="38"/>
                      <a:pt x="81" y="84"/>
                    </a:cubicBezTo>
                    <a:cubicBezTo>
                      <a:pt x="81" y="646"/>
                      <a:pt x="81" y="646"/>
                      <a:pt x="81" y="646"/>
                    </a:cubicBezTo>
                    <a:cubicBezTo>
                      <a:pt x="15" y="752"/>
                      <a:pt x="15" y="752"/>
                      <a:pt x="15" y="752"/>
                    </a:cubicBezTo>
                    <a:cubicBezTo>
                      <a:pt x="11" y="757"/>
                      <a:pt x="8" y="762"/>
                      <a:pt x="6" y="767"/>
                    </a:cubicBezTo>
                    <a:cubicBezTo>
                      <a:pt x="4" y="771"/>
                      <a:pt x="4" y="771"/>
                      <a:pt x="4" y="771"/>
                    </a:cubicBezTo>
                    <a:cubicBezTo>
                      <a:pt x="3" y="772"/>
                      <a:pt x="3" y="772"/>
                      <a:pt x="3" y="773"/>
                    </a:cubicBezTo>
                    <a:cubicBezTo>
                      <a:pt x="1" y="779"/>
                      <a:pt x="0" y="786"/>
                      <a:pt x="0" y="793"/>
                    </a:cubicBezTo>
                    <a:cubicBezTo>
                      <a:pt x="0" y="847"/>
                      <a:pt x="75" y="890"/>
                      <a:pt x="167" y="890"/>
                    </a:cubicBezTo>
                    <a:cubicBezTo>
                      <a:pt x="259" y="890"/>
                      <a:pt x="334" y="847"/>
                      <a:pt x="334" y="793"/>
                    </a:cubicBezTo>
                    <a:cubicBezTo>
                      <a:pt x="334" y="776"/>
                      <a:pt x="326" y="760"/>
                      <a:pt x="313" y="7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Oval 17"/>
              <p:cNvSpPr>
                <a:spLocks noChangeArrowheads="1"/>
              </p:cNvSpPr>
              <p:nvPr/>
            </p:nvSpPr>
            <p:spPr bwMode="auto">
              <a:xfrm>
                <a:off x="2759076" y="1981200"/>
                <a:ext cx="1014413" cy="10128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18"/>
              <p:cNvSpPr>
                <a:spLocks/>
              </p:cNvSpPr>
              <p:nvPr/>
            </p:nvSpPr>
            <p:spPr bwMode="auto">
              <a:xfrm>
                <a:off x="1743076" y="3048000"/>
                <a:ext cx="58738" cy="854075"/>
              </a:xfrm>
              <a:custGeom>
                <a:avLst/>
                <a:gdLst/>
                <a:ahLst/>
                <a:cxnLst>
                  <a:cxn ang="0">
                    <a:pos x="18" y="251"/>
                  </a:cxn>
                  <a:cxn ang="0">
                    <a:pos x="9" y="258"/>
                  </a:cxn>
                  <a:cxn ang="0">
                    <a:pos x="9" y="258"/>
                  </a:cxn>
                  <a:cxn ang="0">
                    <a:pos x="0" y="251"/>
                  </a:cxn>
                  <a:cxn ang="0">
                    <a:pos x="0" y="8"/>
                  </a:cxn>
                  <a:cxn ang="0">
                    <a:pos x="9" y="0"/>
                  </a:cxn>
                  <a:cxn ang="0">
                    <a:pos x="9" y="0"/>
                  </a:cxn>
                  <a:cxn ang="0">
                    <a:pos x="18" y="8"/>
                  </a:cxn>
                  <a:cxn ang="0">
                    <a:pos x="18" y="251"/>
                  </a:cxn>
                </a:cxnLst>
                <a:rect l="0" t="0" r="r" b="b"/>
                <a:pathLst>
                  <a:path w="18" h="258">
                    <a:moveTo>
                      <a:pt x="18" y="251"/>
                    </a:moveTo>
                    <a:cubicBezTo>
                      <a:pt x="18" y="255"/>
                      <a:pt x="14" y="258"/>
                      <a:pt x="9" y="258"/>
                    </a:cubicBezTo>
                    <a:cubicBezTo>
                      <a:pt x="9" y="258"/>
                      <a:pt x="9" y="258"/>
                      <a:pt x="9" y="258"/>
                    </a:cubicBezTo>
                    <a:cubicBezTo>
                      <a:pt x="4" y="258"/>
                      <a:pt x="0" y="255"/>
                      <a:pt x="0" y="251"/>
                    </a:cubicBezTo>
                    <a:cubicBezTo>
                      <a:pt x="0" y="8"/>
                      <a:pt x="0" y="8"/>
                      <a:pt x="0" y="8"/>
                    </a:cubicBezTo>
                    <a:cubicBezTo>
                      <a:pt x="0" y="4"/>
                      <a:pt x="4" y="0"/>
                      <a:pt x="9" y="0"/>
                    </a:cubicBezTo>
                    <a:cubicBezTo>
                      <a:pt x="9" y="0"/>
                      <a:pt x="9" y="0"/>
                      <a:pt x="9" y="0"/>
                    </a:cubicBezTo>
                    <a:cubicBezTo>
                      <a:pt x="14" y="0"/>
                      <a:pt x="18" y="4"/>
                      <a:pt x="18" y="8"/>
                    </a:cubicBezTo>
                    <a:lnTo>
                      <a:pt x="18" y="2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Oval 19"/>
              <p:cNvSpPr>
                <a:spLocks noChangeArrowheads="1"/>
              </p:cNvSpPr>
              <p:nvPr/>
            </p:nvSpPr>
            <p:spPr bwMode="auto">
              <a:xfrm>
                <a:off x="3813176" y="3740150"/>
                <a:ext cx="1433513" cy="4826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Oval 20"/>
              <p:cNvSpPr>
                <a:spLocks noChangeArrowheads="1"/>
              </p:cNvSpPr>
              <p:nvPr/>
            </p:nvSpPr>
            <p:spPr bwMode="auto">
              <a:xfrm>
                <a:off x="938213" y="4799013"/>
                <a:ext cx="1841500" cy="7921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Oval 21"/>
              <p:cNvSpPr>
                <a:spLocks noChangeArrowheads="1"/>
              </p:cNvSpPr>
              <p:nvPr/>
            </p:nvSpPr>
            <p:spPr bwMode="auto">
              <a:xfrm>
                <a:off x="1044576" y="4835525"/>
                <a:ext cx="1641475" cy="6492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Oval 22"/>
              <p:cNvSpPr>
                <a:spLocks noChangeArrowheads="1"/>
              </p:cNvSpPr>
              <p:nvPr/>
            </p:nvSpPr>
            <p:spPr bwMode="auto">
              <a:xfrm>
                <a:off x="3895726" y="3762375"/>
                <a:ext cx="1281113" cy="3937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23"/>
              <p:cNvSpPr>
                <a:spLocks/>
              </p:cNvSpPr>
              <p:nvPr/>
            </p:nvSpPr>
            <p:spPr bwMode="auto">
              <a:xfrm>
                <a:off x="1773238" y="4024313"/>
                <a:ext cx="257175" cy="1524000"/>
              </a:xfrm>
              <a:custGeom>
                <a:avLst/>
                <a:gdLst/>
                <a:ahLst/>
                <a:cxnLst>
                  <a:cxn ang="0">
                    <a:pos x="77" y="447"/>
                  </a:cxn>
                  <a:cxn ang="0">
                    <a:pos x="68" y="460"/>
                  </a:cxn>
                  <a:cxn ang="0">
                    <a:pos x="68" y="460"/>
                  </a:cxn>
                  <a:cxn ang="0">
                    <a:pos x="56" y="450"/>
                  </a:cxn>
                  <a:cxn ang="0">
                    <a:pos x="0" y="13"/>
                  </a:cxn>
                  <a:cxn ang="0">
                    <a:pos x="9" y="0"/>
                  </a:cxn>
                  <a:cxn ang="0">
                    <a:pos x="9" y="0"/>
                  </a:cxn>
                  <a:cxn ang="0">
                    <a:pos x="21" y="10"/>
                  </a:cxn>
                  <a:cxn ang="0">
                    <a:pos x="77" y="447"/>
                  </a:cxn>
                </a:cxnLst>
                <a:rect l="0" t="0" r="r" b="b"/>
                <a:pathLst>
                  <a:path w="78" h="460">
                    <a:moveTo>
                      <a:pt x="77" y="447"/>
                    </a:moveTo>
                    <a:cubicBezTo>
                      <a:pt x="78" y="453"/>
                      <a:pt x="74" y="459"/>
                      <a:pt x="68" y="460"/>
                    </a:cubicBezTo>
                    <a:cubicBezTo>
                      <a:pt x="68" y="460"/>
                      <a:pt x="68" y="460"/>
                      <a:pt x="68" y="460"/>
                    </a:cubicBezTo>
                    <a:cubicBezTo>
                      <a:pt x="62" y="460"/>
                      <a:pt x="57" y="456"/>
                      <a:pt x="56" y="450"/>
                    </a:cubicBezTo>
                    <a:cubicBezTo>
                      <a:pt x="0" y="13"/>
                      <a:pt x="0" y="13"/>
                      <a:pt x="0" y="13"/>
                    </a:cubicBezTo>
                    <a:cubicBezTo>
                      <a:pt x="0" y="7"/>
                      <a:pt x="4" y="1"/>
                      <a:pt x="9" y="0"/>
                    </a:cubicBezTo>
                    <a:cubicBezTo>
                      <a:pt x="9" y="0"/>
                      <a:pt x="9" y="0"/>
                      <a:pt x="9" y="0"/>
                    </a:cubicBezTo>
                    <a:cubicBezTo>
                      <a:pt x="15" y="0"/>
                      <a:pt x="21" y="4"/>
                      <a:pt x="21" y="10"/>
                    </a:cubicBezTo>
                    <a:lnTo>
                      <a:pt x="77" y="4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24"/>
              <p:cNvSpPr>
                <a:spLocks/>
              </p:cNvSpPr>
              <p:nvPr/>
            </p:nvSpPr>
            <p:spPr bwMode="auto">
              <a:xfrm>
                <a:off x="1001713" y="4017963"/>
                <a:ext cx="757238" cy="1311275"/>
              </a:xfrm>
              <a:custGeom>
                <a:avLst/>
                <a:gdLst/>
                <a:ahLst/>
                <a:cxnLst>
                  <a:cxn ang="0">
                    <a:pos x="22" y="389"/>
                  </a:cxn>
                  <a:cxn ang="0">
                    <a:pos x="7" y="393"/>
                  </a:cxn>
                  <a:cxn ang="0">
                    <a:pos x="7" y="393"/>
                  </a:cxn>
                  <a:cxn ang="0">
                    <a:pos x="3" y="379"/>
                  </a:cxn>
                  <a:cxn ang="0">
                    <a:pos x="208" y="7"/>
                  </a:cxn>
                  <a:cxn ang="0">
                    <a:pos x="222" y="3"/>
                  </a:cxn>
                  <a:cxn ang="0">
                    <a:pos x="222" y="3"/>
                  </a:cxn>
                  <a:cxn ang="0">
                    <a:pos x="226" y="17"/>
                  </a:cxn>
                  <a:cxn ang="0">
                    <a:pos x="22" y="389"/>
                  </a:cxn>
                </a:cxnLst>
                <a:rect l="0" t="0" r="r" b="b"/>
                <a:pathLst>
                  <a:path w="229" h="396">
                    <a:moveTo>
                      <a:pt x="22" y="389"/>
                    </a:moveTo>
                    <a:cubicBezTo>
                      <a:pt x="19" y="394"/>
                      <a:pt x="12" y="396"/>
                      <a:pt x="7" y="393"/>
                    </a:cubicBezTo>
                    <a:cubicBezTo>
                      <a:pt x="7" y="393"/>
                      <a:pt x="7" y="393"/>
                      <a:pt x="7" y="393"/>
                    </a:cubicBezTo>
                    <a:cubicBezTo>
                      <a:pt x="2" y="391"/>
                      <a:pt x="0" y="384"/>
                      <a:pt x="3" y="379"/>
                    </a:cubicBezTo>
                    <a:cubicBezTo>
                      <a:pt x="208" y="7"/>
                      <a:pt x="208" y="7"/>
                      <a:pt x="208" y="7"/>
                    </a:cubicBezTo>
                    <a:cubicBezTo>
                      <a:pt x="210" y="2"/>
                      <a:pt x="217" y="0"/>
                      <a:pt x="222" y="3"/>
                    </a:cubicBezTo>
                    <a:cubicBezTo>
                      <a:pt x="222" y="3"/>
                      <a:pt x="222" y="3"/>
                      <a:pt x="222" y="3"/>
                    </a:cubicBezTo>
                    <a:cubicBezTo>
                      <a:pt x="227" y="5"/>
                      <a:pt x="229" y="12"/>
                      <a:pt x="226" y="17"/>
                    </a:cubicBezTo>
                    <a:lnTo>
                      <a:pt x="22" y="38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25"/>
              <p:cNvSpPr>
                <a:spLocks/>
              </p:cNvSpPr>
              <p:nvPr/>
            </p:nvSpPr>
            <p:spPr bwMode="auto">
              <a:xfrm>
                <a:off x="3895726" y="2917825"/>
                <a:ext cx="674688" cy="1179513"/>
              </a:xfrm>
              <a:custGeom>
                <a:avLst/>
                <a:gdLst/>
                <a:ahLst/>
                <a:cxnLst>
                  <a:cxn ang="0">
                    <a:pos x="18" y="349"/>
                  </a:cxn>
                  <a:cxn ang="0">
                    <a:pos x="5" y="353"/>
                  </a:cxn>
                  <a:cxn ang="0">
                    <a:pos x="5" y="353"/>
                  </a:cxn>
                  <a:cxn ang="0">
                    <a:pos x="2" y="340"/>
                  </a:cxn>
                  <a:cxn ang="0">
                    <a:pos x="186" y="7"/>
                  </a:cxn>
                  <a:cxn ang="0">
                    <a:pos x="198" y="3"/>
                  </a:cxn>
                  <a:cxn ang="0">
                    <a:pos x="198" y="3"/>
                  </a:cxn>
                  <a:cxn ang="0">
                    <a:pos x="201" y="15"/>
                  </a:cxn>
                  <a:cxn ang="0">
                    <a:pos x="18" y="349"/>
                  </a:cxn>
                </a:cxnLst>
                <a:rect l="0" t="0" r="r" b="b"/>
                <a:pathLst>
                  <a:path w="204" h="356">
                    <a:moveTo>
                      <a:pt x="18" y="349"/>
                    </a:moveTo>
                    <a:cubicBezTo>
                      <a:pt x="15" y="354"/>
                      <a:pt x="10" y="356"/>
                      <a:pt x="5" y="353"/>
                    </a:cubicBezTo>
                    <a:cubicBezTo>
                      <a:pt x="5" y="353"/>
                      <a:pt x="5" y="353"/>
                      <a:pt x="5" y="353"/>
                    </a:cubicBezTo>
                    <a:cubicBezTo>
                      <a:pt x="1" y="351"/>
                      <a:pt x="0" y="345"/>
                      <a:pt x="2" y="340"/>
                    </a:cubicBezTo>
                    <a:cubicBezTo>
                      <a:pt x="186" y="7"/>
                      <a:pt x="186" y="7"/>
                      <a:pt x="186" y="7"/>
                    </a:cubicBezTo>
                    <a:cubicBezTo>
                      <a:pt x="188" y="2"/>
                      <a:pt x="194" y="0"/>
                      <a:pt x="198" y="3"/>
                    </a:cubicBezTo>
                    <a:cubicBezTo>
                      <a:pt x="198" y="3"/>
                      <a:pt x="198" y="3"/>
                      <a:pt x="198" y="3"/>
                    </a:cubicBezTo>
                    <a:cubicBezTo>
                      <a:pt x="202" y="5"/>
                      <a:pt x="204" y="11"/>
                      <a:pt x="201" y="15"/>
                    </a:cubicBezTo>
                    <a:lnTo>
                      <a:pt x="18" y="3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26"/>
              <p:cNvSpPr>
                <a:spLocks/>
              </p:cNvSpPr>
              <p:nvPr/>
            </p:nvSpPr>
            <p:spPr bwMode="auto">
              <a:xfrm>
                <a:off x="4587876" y="2932113"/>
                <a:ext cx="387350" cy="1228725"/>
              </a:xfrm>
              <a:custGeom>
                <a:avLst/>
                <a:gdLst/>
                <a:ahLst/>
                <a:cxnLst>
                  <a:cxn ang="0">
                    <a:pos x="115" y="359"/>
                  </a:cxn>
                  <a:cxn ang="0">
                    <a:pos x="109" y="370"/>
                  </a:cxn>
                  <a:cxn ang="0">
                    <a:pos x="109" y="370"/>
                  </a:cxn>
                  <a:cxn ang="0">
                    <a:pos x="98" y="363"/>
                  </a:cxn>
                  <a:cxn ang="0">
                    <a:pos x="1" y="12"/>
                  </a:cxn>
                  <a:cxn ang="0">
                    <a:pos x="7" y="1"/>
                  </a:cxn>
                  <a:cxn ang="0">
                    <a:pos x="7" y="1"/>
                  </a:cxn>
                  <a:cxn ang="0">
                    <a:pos x="18" y="7"/>
                  </a:cxn>
                  <a:cxn ang="0">
                    <a:pos x="115" y="359"/>
                  </a:cxn>
                </a:cxnLst>
                <a:rect l="0" t="0" r="r" b="b"/>
                <a:pathLst>
                  <a:path w="117" h="371">
                    <a:moveTo>
                      <a:pt x="115" y="359"/>
                    </a:moveTo>
                    <a:cubicBezTo>
                      <a:pt x="117" y="364"/>
                      <a:pt x="114" y="369"/>
                      <a:pt x="109" y="370"/>
                    </a:cubicBezTo>
                    <a:cubicBezTo>
                      <a:pt x="109" y="370"/>
                      <a:pt x="109" y="370"/>
                      <a:pt x="109" y="370"/>
                    </a:cubicBezTo>
                    <a:cubicBezTo>
                      <a:pt x="105" y="371"/>
                      <a:pt x="100" y="368"/>
                      <a:pt x="98" y="363"/>
                    </a:cubicBezTo>
                    <a:cubicBezTo>
                      <a:pt x="1" y="12"/>
                      <a:pt x="1" y="12"/>
                      <a:pt x="1" y="12"/>
                    </a:cubicBezTo>
                    <a:cubicBezTo>
                      <a:pt x="0" y="7"/>
                      <a:pt x="3" y="2"/>
                      <a:pt x="7" y="1"/>
                    </a:cubicBezTo>
                    <a:cubicBezTo>
                      <a:pt x="7" y="1"/>
                      <a:pt x="7" y="1"/>
                      <a:pt x="7" y="1"/>
                    </a:cubicBezTo>
                    <a:cubicBezTo>
                      <a:pt x="12" y="0"/>
                      <a:pt x="17" y="2"/>
                      <a:pt x="18" y="7"/>
                    </a:cubicBezTo>
                    <a:lnTo>
                      <a:pt x="115" y="3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27"/>
              <p:cNvSpPr>
                <a:spLocks/>
              </p:cNvSpPr>
              <p:nvPr/>
            </p:nvSpPr>
            <p:spPr bwMode="auto">
              <a:xfrm>
                <a:off x="1730376" y="2554288"/>
                <a:ext cx="1230313" cy="473075"/>
              </a:xfrm>
              <a:custGeom>
                <a:avLst/>
                <a:gdLst/>
                <a:ahLst/>
                <a:cxnLst>
                  <a:cxn ang="0">
                    <a:pos x="372" y="15"/>
                  </a:cxn>
                  <a:cxn ang="0">
                    <a:pos x="358" y="0"/>
                  </a:cxn>
                  <a:cxn ang="0">
                    <a:pos x="352" y="1"/>
                  </a:cxn>
                  <a:cxn ang="0">
                    <a:pos x="8" y="113"/>
                  </a:cxn>
                  <a:cxn ang="0">
                    <a:pos x="2" y="131"/>
                  </a:cxn>
                  <a:cxn ang="0">
                    <a:pos x="17" y="142"/>
                  </a:cxn>
                  <a:cxn ang="0">
                    <a:pos x="363" y="29"/>
                  </a:cxn>
                  <a:cxn ang="0">
                    <a:pos x="363" y="29"/>
                  </a:cxn>
                  <a:cxn ang="0">
                    <a:pos x="372" y="15"/>
                  </a:cxn>
                </a:cxnLst>
                <a:rect l="0" t="0" r="r" b="b"/>
                <a:pathLst>
                  <a:path w="372" h="143">
                    <a:moveTo>
                      <a:pt x="372" y="15"/>
                    </a:moveTo>
                    <a:cubicBezTo>
                      <a:pt x="372" y="6"/>
                      <a:pt x="366" y="0"/>
                      <a:pt x="358" y="0"/>
                    </a:cubicBezTo>
                    <a:cubicBezTo>
                      <a:pt x="356" y="0"/>
                      <a:pt x="354" y="0"/>
                      <a:pt x="352" y="1"/>
                    </a:cubicBezTo>
                    <a:cubicBezTo>
                      <a:pt x="8" y="113"/>
                      <a:pt x="8" y="113"/>
                      <a:pt x="8" y="113"/>
                    </a:cubicBezTo>
                    <a:cubicBezTo>
                      <a:pt x="2" y="115"/>
                      <a:pt x="0" y="123"/>
                      <a:pt x="2" y="131"/>
                    </a:cubicBezTo>
                    <a:cubicBezTo>
                      <a:pt x="5" y="138"/>
                      <a:pt x="11" y="143"/>
                      <a:pt x="17" y="142"/>
                    </a:cubicBezTo>
                    <a:cubicBezTo>
                      <a:pt x="363" y="29"/>
                      <a:pt x="363" y="29"/>
                      <a:pt x="363" y="29"/>
                    </a:cubicBezTo>
                    <a:cubicBezTo>
                      <a:pt x="363" y="29"/>
                      <a:pt x="363" y="29"/>
                      <a:pt x="363" y="29"/>
                    </a:cubicBezTo>
                    <a:cubicBezTo>
                      <a:pt x="369" y="26"/>
                      <a:pt x="372" y="21"/>
                      <a:pt x="372"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28"/>
              <p:cNvSpPr>
                <a:spLocks/>
              </p:cNvSpPr>
              <p:nvPr/>
            </p:nvSpPr>
            <p:spPr bwMode="auto">
              <a:xfrm>
                <a:off x="1682751" y="2835275"/>
                <a:ext cx="166688" cy="280988"/>
              </a:xfrm>
              <a:custGeom>
                <a:avLst/>
                <a:gdLst/>
                <a:ahLst/>
                <a:cxnLst>
                  <a:cxn ang="0">
                    <a:pos x="50" y="60"/>
                  </a:cxn>
                  <a:cxn ang="0">
                    <a:pos x="25" y="85"/>
                  </a:cxn>
                  <a:cxn ang="0">
                    <a:pos x="25" y="85"/>
                  </a:cxn>
                  <a:cxn ang="0">
                    <a:pos x="0" y="60"/>
                  </a:cxn>
                  <a:cxn ang="0">
                    <a:pos x="0" y="24"/>
                  </a:cxn>
                  <a:cxn ang="0">
                    <a:pos x="25" y="0"/>
                  </a:cxn>
                  <a:cxn ang="0">
                    <a:pos x="25" y="0"/>
                  </a:cxn>
                  <a:cxn ang="0">
                    <a:pos x="50" y="24"/>
                  </a:cxn>
                  <a:cxn ang="0">
                    <a:pos x="50" y="60"/>
                  </a:cxn>
                </a:cxnLst>
                <a:rect l="0" t="0" r="r" b="b"/>
                <a:pathLst>
                  <a:path w="50" h="85">
                    <a:moveTo>
                      <a:pt x="50" y="60"/>
                    </a:moveTo>
                    <a:cubicBezTo>
                      <a:pt x="50" y="74"/>
                      <a:pt x="39" y="85"/>
                      <a:pt x="25" y="85"/>
                    </a:cubicBezTo>
                    <a:cubicBezTo>
                      <a:pt x="25" y="85"/>
                      <a:pt x="25" y="85"/>
                      <a:pt x="25" y="85"/>
                    </a:cubicBezTo>
                    <a:cubicBezTo>
                      <a:pt x="12" y="85"/>
                      <a:pt x="0" y="74"/>
                      <a:pt x="0" y="60"/>
                    </a:cubicBezTo>
                    <a:cubicBezTo>
                      <a:pt x="0" y="24"/>
                      <a:pt x="0" y="24"/>
                      <a:pt x="0" y="24"/>
                    </a:cubicBezTo>
                    <a:cubicBezTo>
                      <a:pt x="0" y="11"/>
                      <a:pt x="12" y="0"/>
                      <a:pt x="25" y="0"/>
                    </a:cubicBezTo>
                    <a:cubicBezTo>
                      <a:pt x="25" y="0"/>
                      <a:pt x="25" y="0"/>
                      <a:pt x="25" y="0"/>
                    </a:cubicBezTo>
                    <a:cubicBezTo>
                      <a:pt x="39" y="0"/>
                      <a:pt x="50" y="11"/>
                      <a:pt x="50" y="24"/>
                    </a:cubicBezTo>
                    <a:lnTo>
                      <a:pt x="5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6" name="Group 141"/>
            <p:cNvGrpSpPr>
              <a:grpSpLocks/>
            </p:cNvGrpSpPr>
            <p:nvPr/>
          </p:nvGrpSpPr>
          <p:grpSpPr bwMode="auto">
            <a:xfrm>
              <a:off x="1305438" y="4424664"/>
              <a:ext cx="447599" cy="326673"/>
              <a:chOff x="4719" y="3288"/>
              <a:chExt cx="542" cy="344"/>
            </a:xfrm>
            <a:grpFill/>
          </p:grpSpPr>
          <p:sp>
            <p:nvSpPr>
              <p:cNvPr id="268" name="Freeform 142"/>
              <p:cNvSpPr>
                <a:spLocks/>
              </p:cNvSpPr>
              <p:nvPr/>
            </p:nvSpPr>
            <p:spPr bwMode="gray">
              <a:xfrm flipH="1">
                <a:off x="4719" y="3358"/>
                <a:ext cx="273" cy="274"/>
              </a:xfrm>
              <a:custGeom>
                <a:avLst/>
                <a:gdLst/>
                <a:ahLst/>
                <a:cxnLst>
                  <a:cxn ang="0">
                    <a:pos x="1176" y="0"/>
                  </a:cxn>
                  <a:cxn ang="0">
                    <a:pos x="1316" y="180"/>
                  </a:cxn>
                  <a:cxn ang="0">
                    <a:pos x="1448" y="0"/>
                  </a:cxn>
                  <a:cxn ang="0">
                    <a:pos x="2504" y="0"/>
                  </a:cxn>
                  <a:cxn ang="0">
                    <a:pos x="2610" y="146"/>
                  </a:cxn>
                  <a:cxn ang="0">
                    <a:pos x="2492" y="312"/>
                  </a:cxn>
                  <a:cxn ang="0">
                    <a:pos x="1716" y="312"/>
                  </a:cxn>
                  <a:cxn ang="0">
                    <a:pos x="2180" y="2278"/>
                  </a:cxn>
                  <a:cxn ang="0">
                    <a:pos x="2048" y="2586"/>
                  </a:cxn>
                  <a:cxn ang="0">
                    <a:pos x="1770" y="2454"/>
                  </a:cxn>
                  <a:cxn ang="0">
                    <a:pos x="1592" y="1864"/>
                  </a:cxn>
                  <a:cxn ang="0">
                    <a:pos x="1304" y="1494"/>
                  </a:cxn>
                  <a:cxn ang="0">
                    <a:pos x="1006" y="1888"/>
                  </a:cxn>
                  <a:cxn ang="0">
                    <a:pos x="856" y="2396"/>
                  </a:cxn>
                  <a:cxn ang="0">
                    <a:pos x="570" y="2596"/>
                  </a:cxn>
                  <a:cxn ang="0">
                    <a:pos x="440" y="2256"/>
                  </a:cxn>
                  <a:cxn ang="0">
                    <a:pos x="906" y="310"/>
                  </a:cxn>
                  <a:cxn ang="0">
                    <a:pos x="148" y="310"/>
                  </a:cxn>
                  <a:cxn ang="0">
                    <a:pos x="2" y="174"/>
                  </a:cxn>
                  <a:cxn ang="0">
                    <a:pos x="148" y="2"/>
                  </a:cxn>
                  <a:cxn ang="0">
                    <a:pos x="1176" y="0"/>
                  </a:cxn>
                </a:cxnLst>
                <a:rect l="0" t="0" r="r" b="b"/>
                <a:pathLst>
                  <a:path w="2614" h="2630">
                    <a:moveTo>
                      <a:pt x="1176" y="0"/>
                    </a:moveTo>
                    <a:cubicBezTo>
                      <a:pt x="1196" y="78"/>
                      <a:pt x="1274" y="182"/>
                      <a:pt x="1316" y="180"/>
                    </a:cubicBezTo>
                    <a:cubicBezTo>
                      <a:pt x="1358" y="178"/>
                      <a:pt x="1412" y="78"/>
                      <a:pt x="1448" y="0"/>
                    </a:cubicBezTo>
                    <a:cubicBezTo>
                      <a:pt x="1976" y="0"/>
                      <a:pt x="2504" y="0"/>
                      <a:pt x="2504" y="0"/>
                    </a:cubicBezTo>
                    <a:cubicBezTo>
                      <a:pt x="2576" y="4"/>
                      <a:pt x="2612" y="94"/>
                      <a:pt x="2610" y="146"/>
                    </a:cubicBezTo>
                    <a:cubicBezTo>
                      <a:pt x="2610" y="194"/>
                      <a:pt x="2614" y="294"/>
                      <a:pt x="2492" y="312"/>
                    </a:cubicBezTo>
                    <a:cubicBezTo>
                      <a:pt x="2104" y="312"/>
                      <a:pt x="1716" y="312"/>
                      <a:pt x="1716" y="312"/>
                    </a:cubicBezTo>
                    <a:lnTo>
                      <a:pt x="2180" y="2278"/>
                    </a:lnTo>
                    <a:cubicBezTo>
                      <a:pt x="2210" y="2506"/>
                      <a:pt x="2116" y="2574"/>
                      <a:pt x="2048" y="2586"/>
                    </a:cubicBezTo>
                    <a:cubicBezTo>
                      <a:pt x="1982" y="2614"/>
                      <a:pt x="1826" y="2600"/>
                      <a:pt x="1770" y="2454"/>
                    </a:cubicBezTo>
                    <a:cubicBezTo>
                      <a:pt x="1681" y="2159"/>
                      <a:pt x="1592" y="1864"/>
                      <a:pt x="1592" y="1864"/>
                    </a:cubicBezTo>
                    <a:cubicBezTo>
                      <a:pt x="1520" y="1604"/>
                      <a:pt x="1380" y="1490"/>
                      <a:pt x="1304" y="1494"/>
                    </a:cubicBezTo>
                    <a:cubicBezTo>
                      <a:pt x="1164" y="1510"/>
                      <a:pt x="1062" y="1698"/>
                      <a:pt x="1006" y="1888"/>
                    </a:cubicBezTo>
                    <a:cubicBezTo>
                      <a:pt x="910" y="2176"/>
                      <a:pt x="900" y="2302"/>
                      <a:pt x="856" y="2396"/>
                    </a:cubicBezTo>
                    <a:cubicBezTo>
                      <a:pt x="816" y="2508"/>
                      <a:pt x="720" y="2630"/>
                      <a:pt x="570" y="2596"/>
                    </a:cubicBezTo>
                    <a:cubicBezTo>
                      <a:pt x="506" y="2564"/>
                      <a:pt x="376" y="2548"/>
                      <a:pt x="440" y="2256"/>
                    </a:cubicBezTo>
                    <a:lnTo>
                      <a:pt x="906" y="310"/>
                    </a:lnTo>
                    <a:lnTo>
                      <a:pt x="148" y="310"/>
                    </a:lnTo>
                    <a:cubicBezTo>
                      <a:pt x="48" y="304"/>
                      <a:pt x="7" y="226"/>
                      <a:pt x="2" y="174"/>
                    </a:cubicBezTo>
                    <a:cubicBezTo>
                      <a:pt x="0" y="118"/>
                      <a:pt x="20" y="0"/>
                      <a:pt x="148" y="2"/>
                    </a:cubicBezTo>
                    <a:cubicBezTo>
                      <a:pt x="342" y="2"/>
                      <a:pt x="1176" y="0"/>
                      <a:pt x="1176" y="0"/>
                    </a:cubicBezTo>
                    <a:close/>
                  </a:path>
                </a:pathLst>
              </a:custGeom>
              <a:grpFill/>
              <a:ln w="19050" cmpd="sng">
                <a:noFill/>
                <a:round/>
                <a:headEnd/>
                <a:tailEnd/>
              </a:ln>
              <a:effectLst/>
            </p:spPr>
            <p:txBody>
              <a:bodyPr/>
              <a:lstStyle/>
              <a:p>
                <a:endParaRPr lang="en-US"/>
              </a:p>
            </p:txBody>
          </p:sp>
          <p:sp>
            <p:nvSpPr>
              <p:cNvPr id="269" name="Oval 143"/>
              <p:cNvSpPr>
                <a:spLocks noChangeArrowheads="1"/>
              </p:cNvSpPr>
              <p:nvPr/>
            </p:nvSpPr>
            <p:spPr bwMode="gray">
              <a:xfrm flipH="1">
                <a:off x="4818" y="3288"/>
                <a:ext cx="73" cy="72"/>
              </a:xfrm>
              <a:prstGeom prst="ellipse">
                <a:avLst/>
              </a:prstGeom>
              <a:grpFill/>
              <a:ln w="19050">
                <a:noFill/>
                <a:round/>
                <a:headEnd/>
                <a:tailEnd/>
              </a:ln>
              <a:effectLst/>
            </p:spPr>
            <p:txBody>
              <a:bodyPr wrap="none" anchor="ctr"/>
              <a:lstStyle/>
              <a:p>
                <a:endParaRPr lang="en-US"/>
              </a:p>
            </p:txBody>
          </p:sp>
          <p:sp>
            <p:nvSpPr>
              <p:cNvPr id="270" name="Freeform 144"/>
              <p:cNvSpPr>
                <a:spLocks/>
              </p:cNvSpPr>
              <p:nvPr/>
            </p:nvSpPr>
            <p:spPr bwMode="gray">
              <a:xfrm>
                <a:off x="5000" y="3363"/>
                <a:ext cx="261" cy="263"/>
              </a:xfrm>
              <a:custGeom>
                <a:avLst/>
                <a:gdLst/>
                <a:ahLst/>
                <a:cxnLst>
                  <a:cxn ang="0">
                    <a:pos x="1100" y="0"/>
                  </a:cxn>
                  <a:cxn ang="0">
                    <a:pos x="1316" y="180"/>
                  </a:cxn>
                  <a:cxn ang="0">
                    <a:pos x="1508" y="6"/>
                  </a:cxn>
                  <a:cxn ang="0">
                    <a:pos x="2504" y="0"/>
                  </a:cxn>
                  <a:cxn ang="0">
                    <a:pos x="2610" y="146"/>
                  </a:cxn>
                  <a:cxn ang="0">
                    <a:pos x="2492" y="312"/>
                  </a:cxn>
                  <a:cxn ang="0">
                    <a:pos x="1716" y="312"/>
                  </a:cxn>
                  <a:cxn ang="0">
                    <a:pos x="1985" y="1350"/>
                  </a:cxn>
                  <a:cxn ang="0">
                    <a:pos x="1805" y="1401"/>
                  </a:cxn>
                  <a:cxn ang="0">
                    <a:pos x="2093" y="2328"/>
                  </a:cxn>
                  <a:cxn ang="0">
                    <a:pos x="2030" y="2598"/>
                  </a:cxn>
                  <a:cxn ang="0">
                    <a:pos x="1778" y="2406"/>
                  </a:cxn>
                  <a:cxn ang="0">
                    <a:pos x="1436" y="1476"/>
                  </a:cxn>
                  <a:cxn ang="0">
                    <a:pos x="1136" y="1476"/>
                  </a:cxn>
                  <a:cxn ang="0">
                    <a:pos x="842" y="2412"/>
                  </a:cxn>
                  <a:cxn ang="0">
                    <a:pos x="635" y="2595"/>
                  </a:cxn>
                  <a:cxn ang="0">
                    <a:pos x="545" y="2316"/>
                  </a:cxn>
                  <a:cxn ang="0">
                    <a:pos x="797" y="1416"/>
                  </a:cxn>
                  <a:cxn ang="0">
                    <a:pos x="602" y="1368"/>
                  </a:cxn>
                  <a:cxn ang="0">
                    <a:pos x="906" y="310"/>
                  </a:cxn>
                  <a:cxn ang="0">
                    <a:pos x="148" y="310"/>
                  </a:cxn>
                  <a:cxn ang="0">
                    <a:pos x="2" y="174"/>
                  </a:cxn>
                  <a:cxn ang="0">
                    <a:pos x="148" y="2"/>
                  </a:cxn>
                  <a:cxn ang="0">
                    <a:pos x="1100" y="0"/>
                  </a:cxn>
                </a:cxnLst>
                <a:rect l="0" t="0" r="r" b="b"/>
                <a:pathLst>
                  <a:path w="2614" h="2628">
                    <a:moveTo>
                      <a:pt x="1100" y="0"/>
                    </a:moveTo>
                    <a:cubicBezTo>
                      <a:pt x="1120" y="78"/>
                      <a:pt x="1193" y="183"/>
                      <a:pt x="1316" y="180"/>
                    </a:cubicBezTo>
                    <a:cubicBezTo>
                      <a:pt x="1439" y="177"/>
                      <a:pt x="1472" y="84"/>
                      <a:pt x="1508" y="6"/>
                    </a:cubicBezTo>
                    <a:cubicBezTo>
                      <a:pt x="2036" y="6"/>
                      <a:pt x="2504" y="0"/>
                      <a:pt x="2504" y="0"/>
                    </a:cubicBezTo>
                    <a:cubicBezTo>
                      <a:pt x="2576" y="4"/>
                      <a:pt x="2612" y="94"/>
                      <a:pt x="2610" y="146"/>
                    </a:cubicBezTo>
                    <a:cubicBezTo>
                      <a:pt x="2610" y="194"/>
                      <a:pt x="2614" y="294"/>
                      <a:pt x="2492" y="312"/>
                    </a:cubicBezTo>
                    <a:cubicBezTo>
                      <a:pt x="2104" y="312"/>
                      <a:pt x="1716" y="312"/>
                      <a:pt x="1716" y="312"/>
                    </a:cubicBezTo>
                    <a:lnTo>
                      <a:pt x="1985" y="1350"/>
                    </a:lnTo>
                    <a:lnTo>
                      <a:pt x="1805" y="1401"/>
                    </a:lnTo>
                    <a:lnTo>
                      <a:pt x="2093" y="2328"/>
                    </a:lnTo>
                    <a:cubicBezTo>
                      <a:pt x="2126" y="2457"/>
                      <a:pt x="2117" y="2547"/>
                      <a:pt x="2030" y="2598"/>
                    </a:cubicBezTo>
                    <a:cubicBezTo>
                      <a:pt x="1919" y="2628"/>
                      <a:pt x="1834" y="2552"/>
                      <a:pt x="1778" y="2406"/>
                    </a:cubicBezTo>
                    <a:cubicBezTo>
                      <a:pt x="1679" y="2219"/>
                      <a:pt x="1507" y="1628"/>
                      <a:pt x="1436" y="1476"/>
                    </a:cubicBezTo>
                    <a:lnTo>
                      <a:pt x="1136" y="1476"/>
                    </a:lnTo>
                    <a:cubicBezTo>
                      <a:pt x="1070" y="1668"/>
                      <a:pt x="926" y="2226"/>
                      <a:pt x="842" y="2412"/>
                    </a:cubicBezTo>
                    <a:cubicBezTo>
                      <a:pt x="802" y="2524"/>
                      <a:pt x="728" y="2616"/>
                      <a:pt x="635" y="2595"/>
                    </a:cubicBezTo>
                    <a:cubicBezTo>
                      <a:pt x="571" y="2563"/>
                      <a:pt x="488" y="2532"/>
                      <a:pt x="545" y="2316"/>
                    </a:cubicBezTo>
                    <a:lnTo>
                      <a:pt x="797" y="1416"/>
                    </a:lnTo>
                    <a:lnTo>
                      <a:pt x="602" y="1368"/>
                    </a:lnTo>
                    <a:lnTo>
                      <a:pt x="906" y="310"/>
                    </a:lnTo>
                    <a:lnTo>
                      <a:pt x="148" y="310"/>
                    </a:lnTo>
                    <a:cubicBezTo>
                      <a:pt x="48" y="304"/>
                      <a:pt x="7" y="226"/>
                      <a:pt x="2" y="174"/>
                    </a:cubicBezTo>
                    <a:cubicBezTo>
                      <a:pt x="0" y="118"/>
                      <a:pt x="20" y="0"/>
                      <a:pt x="148" y="2"/>
                    </a:cubicBezTo>
                    <a:cubicBezTo>
                      <a:pt x="342" y="2"/>
                      <a:pt x="1160" y="0"/>
                      <a:pt x="1100" y="0"/>
                    </a:cubicBezTo>
                    <a:close/>
                  </a:path>
                </a:pathLst>
              </a:custGeom>
              <a:grpFill/>
              <a:ln w="19050" cmpd="sng">
                <a:noFill/>
                <a:round/>
                <a:headEnd/>
                <a:tailEnd/>
              </a:ln>
              <a:effectLst/>
            </p:spPr>
            <p:txBody>
              <a:bodyPr/>
              <a:lstStyle/>
              <a:p>
                <a:endParaRPr lang="en-US"/>
              </a:p>
            </p:txBody>
          </p:sp>
          <p:sp>
            <p:nvSpPr>
              <p:cNvPr id="271" name="Oval 145"/>
              <p:cNvSpPr>
                <a:spLocks noChangeArrowheads="1"/>
              </p:cNvSpPr>
              <p:nvPr/>
            </p:nvSpPr>
            <p:spPr bwMode="gray">
              <a:xfrm>
                <a:off x="5097" y="3297"/>
                <a:ext cx="69" cy="68"/>
              </a:xfrm>
              <a:prstGeom prst="ellipse">
                <a:avLst/>
              </a:prstGeom>
              <a:grpFill/>
              <a:ln w="19050">
                <a:noFill/>
                <a:round/>
                <a:headEnd/>
                <a:tailEnd/>
              </a:ln>
              <a:effectLst/>
            </p:spPr>
            <p:txBody>
              <a:bodyPr wrap="none" anchor="ctr"/>
              <a:lstStyle/>
              <a:p>
                <a:endParaRPr lang="en-US"/>
              </a:p>
            </p:txBody>
          </p:sp>
        </p:grpSp>
        <p:grpSp>
          <p:nvGrpSpPr>
            <p:cNvPr id="47" name="Group 215"/>
            <p:cNvGrpSpPr>
              <a:grpSpLocks/>
            </p:cNvGrpSpPr>
            <p:nvPr/>
          </p:nvGrpSpPr>
          <p:grpSpPr bwMode="auto">
            <a:xfrm rot="2004850">
              <a:off x="2329000" y="3990858"/>
              <a:ext cx="340076" cy="464965"/>
              <a:chOff x="1630" y="2642"/>
              <a:chExt cx="272" cy="377"/>
            </a:xfrm>
            <a:grpFill/>
          </p:grpSpPr>
          <p:grpSp>
            <p:nvGrpSpPr>
              <p:cNvPr id="250" name="Group 140"/>
              <p:cNvGrpSpPr>
                <a:grpSpLocks/>
              </p:cNvGrpSpPr>
              <p:nvPr/>
            </p:nvGrpSpPr>
            <p:grpSpPr bwMode="auto">
              <a:xfrm flipH="1">
                <a:off x="1630" y="2723"/>
                <a:ext cx="82" cy="296"/>
                <a:chOff x="585" y="1659"/>
                <a:chExt cx="183" cy="925"/>
              </a:xfrm>
              <a:grpFill/>
            </p:grpSpPr>
            <p:sp>
              <p:nvSpPr>
                <p:cNvPr id="263" name="Freeform 141"/>
                <p:cNvSpPr>
                  <a:spLocks/>
                </p:cNvSpPr>
                <p:nvPr/>
              </p:nvSpPr>
              <p:spPr bwMode="gray">
                <a:xfrm>
                  <a:off x="650" y="1659"/>
                  <a:ext cx="60" cy="128"/>
                </a:xfrm>
                <a:custGeom>
                  <a:avLst/>
                  <a:gdLst/>
                  <a:ahLst/>
                  <a:cxnLst>
                    <a:cxn ang="0">
                      <a:pos x="30" y="0"/>
                    </a:cxn>
                    <a:cxn ang="0">
                      <a:pos x="0" y="128"/>
                    </a:cxn>
                    <a:cxn ang="0">
                      <a:pos x="60" y="128"/>
                    </a:cxn>
                    <a:cxn ang="0">
                      <a:pos x="30" y="0"/>
                    </a:cxn>
                  </a:cxnLst>
                  <a:rect l="0" t="0" r="r" b="b"/>
                  <a:pathLst>
                    <a:path w="60" h="128">
                      <a:moveTo>
                        <a:pt x="30" y="0"/>
                      </a:moveTo>
                      <a:lnTo>
                        <a:pt x="0" y="128"/>
                      </a:lnTo>
                      <a:lnTo>
                        <a:pt x="60" y="128"/>
                      </a:lnTo>
                      <a:lnTo>
                        <a:pt x="30" y="0"/>
                      </a:lnTo>
                      <a:close/>
                    </a:path>
                  </a:pathLst>
                </a:custGeom>
                <a:grpFill/>
                <a:ln w="12700" cap="flat" cmpd="sng">
                  <a:noFill/>
                  <a:prstDash val="solid"/>
                  <a:round/>
                  <a:headEnd/>
                  <a:tailEnd/>
                </a:ln>
                <a:effectLst/>
              </p:spPr>
              <p:txBody>
                <a:bodyPr wrap="none" anchor="ctr"/>
                <a:lstStyle/>
                <a:p>
                  <a:endParaRPr lang="en-US"/>
                </a:p>
              </p:txBody>
            </p:sp>
            <p:sp>
              <p:nvSpPr>
                <p:cNvPr id="264" name="Freeform 142"/>
                <p:cNvSpPr>
                  <a:spLocks/>
                </p:cNvSpPr>
                <p:nvPr/>
              </p:nvSpPr>
              <p:spPr bwMode="gray">
                <a:xfrm>
                  <a:off x="585" y="1916"/>
                  <a:ext cx="53" cy="667"/>
                </a:xfrm>
                <a:custGeom>
                  <a:avLst/>
                  <a:gdLst/>
                  <a:ahLst/>
                  <a:cxnLst>
                    <a:cxn ang="0">
                      <a:pos x="3" y="0"/>
                    </a:cxn>
                    <a:cxn ang="0">
                      <a:pos x="0" y="640"/>
                    </a:cxn>
                    <a:cxn ang="0">
                      <a:pos x="51" y="667"/>
                    </a:cxn>
                    <a:cxn ang="0">
                      <a:pos x="53" y="31"/>
                    </a:cxn>
                    <a:cxn ang="0">
                      <a:pos x="3" y="0"/>
                    </a:cxn>
                  </a:cxnLst>
                  <a:rect l="0" t="0" r="r" b="b"/>
                  <a:pathLst>
                    <a:path w="53" h="667">
                      <a:moveTo>
                        <a:pt x="3" y="0"/>
                      </a:moveTo>
                      <a:lnTo>
                        <a:pt x="0" y="640"/>
                      </a:lnTo>
                      <a:lnTo>
                        <a:pt x="51" y="667"/>
                      </a:lnTo>
                      <a:lnTo>
                        <a:pt x="53" y="31"/>
                      </a:lnTo>
                      <a:lnTo>
                        <a:pt x="3" y="0"/>
                      </a:lnTo>
                      <a:close/>
                    </a:path>
                  </a:pathLst>
                </a:custGeom>
                <a:grpFill/>
                <a:ln w="12700" cap="flat" cmpd="sng">
                  <a:noFill/>
                  <a:prstDash val="solid"/>
                  <a:round/>
                  <a:headEnd/>
                  <a:tailEnd/>
                </a:ln>
                <a:effectLst/>
              </p:spPr>
              <p:txBody>
                <a:bodyPr wrap="none" anchor="ctr"/>
                <a:lstStyle/>
                <a:p>
                  <a:endParaRPr lang="en-US"/>
                </a:p>
              </p:txBody>
            </p:sp>
            <p:sp>
              <p:nvSpPr>
                <p:cNvPr id="265" name="Freeform 143"/>
                <p:cNvSpPr>
                  <a:spLocks/>
                </p:cNvSpPr>
                <p:nvPr/>
              </p:nvSpPr>
              <p:spPr bwMode="gray">
                <a:xfrm>
                  <a:off x="717" y="1912"/>
                  <a:ext cx="51" cy="667"/>
                </a:xfrm>
                <a:custGeom>
                  <a:avLst/>
                  <a:gdLst/>
                  <a:ahLst/>
                  <a:cxnLst>
                    <a:cxn ang="0">
                      <a:pos x="48" y="0"/>
                    </a:cxn>
                    <a:cxn ang="0">
                      <a:pos x="51" y="640"/>
                    </a:cxn>
                    <a:cxn ang="0">
                      <a:pos x="0" y="667"/>
                    </a:cxn>
                    <a:cxn ang="0">
                      <a:pos x="0" y="35"/>
                    </a:cxn>
                    <a:cxn ang="0">
                      <a:pos x="48" y="0"/>
                    </a:cxn>
                  </a:cxnLst>
                  <a:rect l="0" t="0" r="r" b="b"/>
                  <a:pathLst>
                    <a:path w="51" h="667">
                      <a:moveTo>
                        <a:pt x="48" y="0"/>
                      </a:moveTo>
                      <a:lnTo>
                        <a:pt x="51" y="640"/>
                      </a:lnTo>
                      <a:lnTo>
                        <a:pt x="0" y="667"/>
                      </a:lnTo>
                      <a:lnTo>
                        <a:pt x="0" y="35"/>
                      </a:lnTo>
                      <a:lnTo>
                        <a:pt x="48" y="0"/>
                      </a:lnTo>
                      <a:close/>
                    </a:path>
                  </a:pathLst>
                </a:custGeom>
                <a:grpFill/>
                <a:ln w="12700" cap="flat" cmpd="sng">
                  <a:noFill/>
                  <a:prstDash val="solid"/>
                  <a:round/>
                  <a:headEnd/>
                  <a:tailEnd/>
                </a:ln>
                <a:effectLst/>
              </p:spPr>
              <p:txBody>
                <a:bodyPr wrap="none" anchor="ctr"/>
                <a:lstStyle/>
                <a:p>
                  <a:endParaRPr lang="en-US"/>
                </a:p>
              </p:txBody>
            </p:sp>
            <p:sp>
              <p:nvSpPr>
                <p:cNvPr id="266" name="Freeform 144"/>
                <p:cNvSpPr>
                  <a:spLocks/>
                </p:cNvSpPr>
                <p:nvPr/>
              </p:nvSpPr>
              <p:spPr bwMode="gray">
                <a:xfrm>
                  <a:off x="633" y="1915"/>
                  <a:ext cx="84" cy="669"/>
                </a:xfrm>
                <a:custGeom>
                  <a:avLst/>
                  <a:gdLst/>
                  <a:ahLst/>
                  <a:cxnLst>
                    <a:cxn ang="0">
                      <a:pos x="84" y="33"/>
                    </a:cxn>
                    <a:cxn ang="0">
                      <a:pos x="83" y="665"/>
                    </a:cxn>
                    <a:cxn ang="0">
                      <a:pos x="0" y="669"/>
                    </a:cxn>
                    <a:cxn ang="0">
                      <a:pos x="5" y="40"/>
                    </a:cxn>
                    <a:cxn ang="0">
                      <a:pos x="47" y="0"/>
                    </a:cxn>
                    <a:cxn ang="0">
                      <a:pos x="84" y="33"/>
                    </a:cxn>
                  </a:cxnLst>
                  <a:rect l="0" t="0" r="r" b="b"/>
                  <a:pathLst>
                    <a:path w="84" h="669">
                      <a:moveTo>
                        <a:pt x="84" y="33"/>
                      </a:moveTo>
                      <a:lnTo>
                        <a:pt x="83" y="665"/>
                      </a:lnTo>
                      <a:lnTo>
                        <a:pt x="0" y="669"/>
                      </a:lnTo>
                      <a:lnTo>
                        <a:pt x="5" y="40"/>
                      </a:lnTo>
                      <a:lnTo>
                        <a:pt x="47" y="0"/>
                      </a:lnTo>
                      <a:lnTo>
                        <a:pt x="84" y="33"/>
                      </a:lnTo>
                      <a:close/>
                    </a:path>
                  </a:pathLst>
                </a:custGeom>
                <a:grpFill/>
                <a:ln w="12700" cap="flat" cmpd="sng">
                  <a:noFill/>
                  <a:prstDash val="solid"/>
                  <a:round/>
                  <a:headEnd/>
                  <a:tailEnd/>
                </a:ln>
                <a:effectLst/>
              </p:spPr>
              <p:txBody>
                <a:bodyPr wrap="none" anchor="ctr"/>
                <a:lstStyle/>
                <a:p>
                  <a:endParaRPr lang="en-US"/>
                </a:p>
              </p:txBody>
            </p:sp>
            <p:sp>
              <p:nvSpPr>
                <p:cNvPr id="267" name="Freeform 145"/>
                <p:cNvSpPr>
                  <a:spLocks/>
                </p:cNvSpPr>
                <p:nvPr/>
              </p:nvSpPr>
              <p:spPr bwMode="gray">
                <a:xfrm>
                  <a:off x="590" y="1773"/>
                  <a:ext cx="174" cy="176"/>
                </a:xfrm>
                <a:custGeom>
                  <a:avLst/>
                  <a:gdLst/>
                  <a:ahLst/>
                  <a:cxnLst>
                    <a:cxn ang="0">
                      <a:pos x="118" y="0"/>
                    </a:cxn>
                    <a:cxn ang="0">
                      <a:pos x="60" y="2"/>
                    </a:cxn>
                    <a:cxn ang="0">
                      <a:pos x="0" y="143"/>
                    </a:cxn>
                    <a:cxn ang="0">
                      <a:pos x="49" y="176"/>
                    </a:cxn>
                    <a:cxn ang="0">
                      <a:pos x="90" y="138"/>
                    </a:cxn>
                    <a:cxn ang="0">
                      <a:pos x="130" y="171"/>
                    </a:cxn>
                    <a:cxn ang="0">
                      <a:pos x="174" y="141"/>
                    </a:cxn>
                    <a:cxn ang="0">
                      <a:pos x="118" y="0"/>
                    </a:cxn>
                  </a:cxnLst>
                  <a:rect l="0" t="0" r="r" b="b"/>
                  <a:pathLst>
                    <a:path w="174" h="176">
                      <a:moveTo>
                        <a:pt x="118" y="0"/>
                      </a:moveTo>
                      <a:lnTo>
                        <a:pt x="60" y="2"/>
                      </a:lnTo>
                      <a:lnTo>
                        <a:pt x="0" y="143"/>
                      </a:lnTo>
                      <a:lnTo>
                        <a:pt x="49" y="176"/>
                      </a:lnTo>
                      <a:lnTo>
                        <a:pt x="90" y="138"/>
                      </a:lnTo>
                      <a:lnTo>
                        <a:pt x="130" y="171"/>
                      </a:lnTo>
                      <a:lnTo>
                        <a:pt x="174" y="141"/>
                      </a:lnTo>
                      <a:lnTo>
                        <a:pt x="118" y="0"/>
                      </a:lnTo>
                      <a:close/>
                    </a:path>
                  </a:pathLst>
                </a:custGeom>
                <a:grpFill/>
                <a:ln w="12700" cap="flat" cmpd="sng">
                  <a:noFill/>
                  <a:prstDash val="solid"/>
                  <a:round/>
                  <a:headEnd/>
                  <a:tailEnd/>
                </a:ln>
                <a:effectLst/>
              </p:spPr>
              <p:txBody>
                <a:bodyPr wrap="none" anchor="ctr"/>
                <a:lstStyle/>
                <a:p>
                  <a:endParaRPr lang="en-US"/>
                </a:p>
              </p:txBody>
            </p:sp>
          </p:grpSp>
          <p:grpSp>
            <p:nvGrpSpPr>
              <p:cNvPr id="251" name="Group 203"/>
              <p:cNvGrpSpPr>
                <a:grpSpLocks/>
              </p:cNvGrpSpPr>
              <p:nvPr/>
            </p:nvGrpSpPr>
            <p:grpSpPr bwMode="auto">
              <a:xfrm flipH="1">
                <a:off x="1820" y="2720"/>
                <a:ext cx="82" cy="296"/>
                <a:chOff x="585" y="1659"/>
                <a:chExt cx="183" cy="925"/>
              </a:xfrm>
              <a:grpFill/>
            </p:grpSpPr>
            <p:sp>
              <p:nvSpPr>
                <p:cNvPr id="258" name="Freeform 204"/>
                <p:cNvSpPr>
                  <a:spLocks/>
                </p:cNvSpPr>
                <p:nvPr/>
              </p:nvSpPr>
              <p:spPr bwMode="gray">
                <a:xfrm>
                  <a:off x="650" y="1659"/>
                  <a:ext cx="60" cy="128"/>
                </a:xfrm>
                <a:custGeom>
                  <a:avLst/>
                  <a:gdLst/>
                  <a:ahLst/>
                  <a:cxnLst>
                    <a:cxn ang="0">
                      <a:pos x="30" y="0"/>
                    </a:cxn>
                    <a:cxn ang="0">
                      <a:pos x="0" y="128"/>
                    </a:cxn>
                    <a:cxn ang="0">
                      <a:pos x="60" y="128"/>
                    </a:cxn>
                    <a:cxn ang="0">
                      <a:pos x="30" y="0"/>
                    </a:cxn>
                  </a:cxnLst>
                  <a:rect l="0" t="0" r="r" b="b"/>
                  <a:pathLst>
                    <a:path w="60" h="128">
                      <a:moveTo>
                        <a:pt x="30" y="0"/>
                      </a:moveTo>
                      <a:lnTo>
                        <a:pt x="0" y="128"/>
                      </a:lnTo>
                      <a:lnTo>
                        <a:pt x="60" y="128"/>
                      </a:lnTo>
                      <a:lnTo>
                        <a:pt x="30" y="0"/>
                      </a:lnTo>
                      <a:close/>
                    </a:path>
                  </a:pathLst>
                </a:custGeom>
                <a:grpFill/>
                <a:ln w="12700" cap="flat" cmpd="sng">
                  <a:noFill/>
                  <a:prstDash val="solid"/>
                  <a:round/>
                  <a:headEnd/>
                  <a:tailEnd/>
                </a:ln>
                <a:effectLst/>
              </p:spPr>
              <p:txBody>
                <a:bodyPr wrap="none" anchor="ctr"/>
                <a:lstStyle/>
                <a:p>
                  <a:endParaRPr lang="en-US"/>
                </a:p>
              </p:txBody>
            </p:sp>
            <p:sp>
              <p:nvSpPr>
                <p:cNvPr id="259" name="Freeform 205"/>
                <p:cNvSpPr>
                  <a:spLocks/>
                </p:cNvSpPr>
                <p:nvPr/>
              </p:nvSpPr>
              <p:spPr bwMode="gray">
                <a:xfrm>
                  <a:off x="585" y="1916"/>
                  <a:ext cx="53" cy="667"/>
                </a:xfrm>
                <a:custGeom>
                  <a:avLst/>
                  <a:gdLst/>
                  <a:ahLst/>
                  <a:cxnLst>
                    <a:cxn ang="0">
                      <a:pos x="3" y="0"/>
                    </a:cxn>
                    <a:cxn ang="0">
                      <a:pos x="0" y="640"/>
                    </a:cxn>
                    <a:cxn ang="0">
                      <a:pos x="51" y="667"/>
                    </a:cxn>
                    <a:cxn ang="0">
                      <a:pos x="53" y="31"/>
                    </a:cxn>
                    <a:cxn ang="0">
                      <a:pos x="3" y="0"/>
                    </a:cxn>
                  </a:cxnLst>
                  <a:rect l="0" t="0" r="r" b="b"/>
                  <a:pathLst>
                    <a:path w="53" h="667">
                      <a:moveTo>
                        <a:pt x="3" y="0"/>
                      </a:moveTo>
                      <a:lnTo>
                        <a:pt x="0" y="640"/>
                      </a:lnTo>
                      <a:lnTo>
                        <a:pt x="51" y="667"/>
                      </a:lnTo>
                      <a:lnTo>
                        <a:pt x="53" y="31"/>
                      </a:lnTo>
                      <a:lnTo>
                        <a:pt x="3" y="0"/>
                      </a:lnTo>
                      <a:close/>
                    </a:path>
                  </a:pathLst>
                </a:custGeom>
                <a:grpFill/>
                <a:ln w="12700" cap="flat" cmpd="sng">
                  <a:noFill/>
                  <a:prstDash val="solid"/>
                  <a:round/>
                  <a:headEnd/>
                  <a:tailEnd/>
                </a:ln>
                <a:effectLst/>
              </p:spPr>
              <p:txBody>
                <a:bodyPr wrap="none" anchor="ctr"/>
                <a:lstStyle/>
                <a:p>
                  <a:endParaRPr lang="en-US"/>
                </a:p>
              </p:txBody>
            </p:sp>
            <p:sp>
              <p:nvSpPr>
                <p:cNvPr id="260" name="Freeform 206"/>
                <p:cNvSpPr>
                  <a:spLocks/>
                </p:cNvSpPr>
                <p:nvPr/>
              </p:nvSpPr>
              <p:spPr bwMode="gray">
                <a:xfrm>
                  <a:off x="717" y="1912"/>
                  <a:ext cx="51" cy="667"/>
                </a:xfrm>
                <a:custGeom>
                  <a:avLst/>
                  <a:gdLst/>
                  <a:ahLst/>
                  <a:cxnLst>
                    <a:cxn ang="0">
                      <a:pos x="48" y="0"/>
                    </a:cxn>
                    <a:cxn ang="0">
                      <a:pos x="51" y="640"/>
                    </a:cxn>
                    <a:cxn ang="0">
                      <a:pos x="0" y="667"/>
                    </a:cxn>
                    <a:cxn ang="0">
                      <a:pos x="0" y="35"/>
                    </a:cxn>
                    <a:cxn ang="0">
                      <a:pos x="48" y="0"/>
                    </a:cxn>
                  </a:cxnLst>
                  <a:rect l="0" t="0" r="r" b="b"/>
                  <a:pathLst>
                    <a:path w="51" h="667">
                      <a:moveTo>
                        <a:pt x="48" y="0"/>
                      </a:moveTo>
                      <a:lnTo>
                        <a:pt x="51" y="640"/>
                      </a:lnTo>
                      <a:lnTo>
                        <a:pt x="0" y="667"/>
                      </a:lnTo>
                      <a:lnTo>
                        <a:pt x="0" y="35"/>
                      </a:lnTo>
                      <a:lnTo>
                        <a:pt x="48" y="0"/>
                      </a:lnTo>
                      <a:close/>
                    </a:path>
                  </a:pathLst>
                </a:custGeom>
                <a:grpFill/>
                <a:ln w="12700" cap="flat" cmpd="sng">
                  <a:noFill/>
                  <a:prstDash val="solid"/>
                  <a:round/>
                  <a:headEnd/>
                  <a:tailEnd/>
                </a:ln>
                <a:effectLst/>
              </p:spPr>
              <p:txBody>
                <a:bodyPr wrap="none" anchor="ctr"/>
                <a:lstStyle/>
                <a:p>
                  <a:endParaRPr lang="en-US"/>
                </a:p>
              </p:txBody>
            </p:sp>
            <p:sp>
              <p:nvSpPr>
                <p:cNvPr id="261" name="Freeform 207"/>
                <p:cNvSpPr>
                  <a:spLocks/>
                </p:cNvSpPr>
                <p:nvPr/>
              </p:nvSpPr>
              <p:spPr bwMode="gray">
                <a:xfrm>
                  <a:off x="633" y="1915"/>
                  <a:ext cx="84" cy="669"/>
                </a:xfrm>
                <a:custGeom>
                  <a:avLst/>
                  <a:gdLst/>
                  <a:ahLst/>
                  <a:cxnLst>
                    <a:cxn ang="0">
                      <a:pos x="84" y="33"/>
                    </a:cxn>
                    <a:cxn ang="0">
                      <a:pos x="83" y="665"/>
                    </a:cxn>
                    <a:cxn ang="0">
                      <a:pos x="0" y="669"/>
                    </a:cxn>
                    <a:cxn ang="0">
                      <a:pos x="5" y="40"/>
                    </a:cxn>
                    <a:cxn ang="0">
                      <a:pos x="47" y="0"/>
                    </a:cxn>
                    <a:cxn ang="0">
                      <a:pos x="84" y="33"/>
                    </a:cxn>
                  </a:cxnLst>
                  <a:rect l="0" t="0" r="r" b="b"/>
                  <a:pathLst>
                    <a:path w="84" h="669">
                      <a:moveTo>
                        <a:pt x="84" y="33"/>
                      </a:moveTo>
                      <a:lnTo>
                        <a:pt x="83" y="665"/>
                      </a:lnTo>
                      <a:lnTo>
                        <a:pt x="0" y="669"/>
                      </a:lnTo>
                      <a:lnTo>
                        <a:pt x="5" y="40"/>
                      </a:lnTo>
                      <a:lnTo>
                        <a:pt x="47" y="0"/>
                      </a:lnTo>
                      <a:lnTo>
                        <a:pt x="84" y="33"/>
                      </a:lnTo>
                      <a:close/>
                    </a:path>
                  </a:pathLst>
                </a:custGeom>
                <a:grpFill/>
                <a:ln w="12700" cap="flat" cmpd="sng">
                  <a:noFill/>
                  <a:prstDash val="solid"/>
                  <a:round/>
                  <a:headEnd/>
                  <a:tailEnd/>
                </a:ln>
                <a:effectLst/>
              </p:spPr>
              <p:txBody>
                <a:bodyPr wrap="none" anchor="ctr"/>
                <a:lstStyle/>
                <a:p>
                  <a:endParaRPr lang="en-US"/>
                </a:p>
              </p:txBody>
            </p:sp>
            <p:sp>
              <p:nvSpPr>
                <p:cNvPr id="262" name="Freeform 208"/>
                <p:cNvSpPr>
                  <a:spLocks/>
                </p:cNvSpPr>
                <p:nvPr/>
              </p:nvSpPr>
              <p:spPr bwMode="gray">
                <a:xfrm>
                  <a:off x="590" y="1773"/>
                  <a:ext cx="174" cy="176"/>
                </a:xfrm>
                <a:custGeom>
                  <a:avLst/>
                  <a:gdLst/>
                  <a:ahLst/>
                  <a:cxnLst>
                    <a:cxn ang="0">
                      <a:pos x="118" y="0"/>
                    </a:cxn>
                    <a:cxn ang="0">
                      <a:pos x="60" y="2"/>
                    </a:cxn>
                    <a:cxn ang="0">
                      <a:pos x="0" y="143"/>
                    </a:cxn>
                    <a:cxn ang="0">
                      <a:pos x="49" y="176"/>
                    </a:cxn>
                    <a:cxn ang="0">
                      <a:pos x="90" y="138"/>
                    </a:cxn>
                    <a:cxn ang="0">
                      <a:pos x="130" y="171"/>
                    </a:cxn>
                    <a:cxn ang="0">
                      <a:pos x="174" y="141"/>
                    </a:cxn>
                    <a:cxn ang="0">
                      <a:pos x="118" y="0"/>
                    </a:cxn>
                  </a:cxnLst>
                  <a:rect l="0" t="0" r="r" b="b"/>
                  <a:pathLst>
                    <a:path w="174" h="176">
                      <a:moveTo>
                        <a:pt x="118" y="0"/>
                      </a:moveTo>
                      <a:lnTo>
                        <a:pt x="60" y="2"/>
                      </a:lnTo>
                      <a:lnTo>
                        <a:pt x="0" y="143"/>
                      </a:lnTo>
                      <a:lnTo>
                        <a:pt x="49" y="176"/>
                      </a:lnTo>
                      <a:lnTo>
                        <a:pt x="90" y="138"/>
                      </a:lnTo>
                      <a:lnTo>
                        <a:pt x="130" y="171"/>
                      </a:lnTo>
                      <a:lnTo>
                        <a:pt x="174" y="141"/>
                      </a:lnTo>
                      <a:lnTo>
                        <a:pt x="118" y="0"/>
                      </a:lnTo>
                      <a:close/>
                    </a:path>
                  </a:pathLst>
                </a:custGeom>
                <a:grpFill/>
                <a:ln w="12700" cap="flat" cmpd="sng">
                  <a:noFill/>
                  <a:prstDash val="solid"/>
                  <a:round/>
                  <a:headEnd/>
                  <a:tailEnd/>
                </a:ln>
                <a:effectLst/>
              </p:spPr>
              <p:txBody>
                <a:bodyPr wrap="none" anchor="ctr"/>
                <a:lstStyle/>
                <a:p>
                  <a:endParaRPr lang="en-US"/>
                </a:p>
              </p:txBody>
            </p:sp>
          </p:grpSp>
          <p:grpSp>
            <p:nvGrpSpPr>
              <p:cNvPr id="252" name="Group 209"/>
              <p:cNvGrpSpPr>
                <a:grpSpLocks/>
              </p:cNvGrpSpPr>
              <p:nvPr/>
            </p:nvGrpSpPr>
            <p:grpSpPr bwMode="auto">
              <a:xfrm flipH="1">
                <a:off x="1726" y="2642"/>
                <a:ext cx="82" cy="296"/>
                <a:chOff x="585" y="1659"/>
                <a:chExt cx="183" cy="925"/>
              </a:xfrm>
              <a:grpFill/>
            </p:grpSpPr>
            <p:sp>
              <p:nvSpPr>
                <p:cNvPr id="253" name="Freeform 210"/>
                <p:cNvSpPr>
                  <a:spLocks/>
                </p:cNvSpPr>
                <p:nvPr/>
              </p:nvSpPr>
              <p:spPr bwMode="gray">
                <a:xfrm>
                  <a:off x="650" y="1659"/>
                  <a:ext cx="60" cy="128"/>
                </a:xfrm>
                <a:custGeom>
                  <a:avLst/>
                  <a:gdLst/>
                  <a:ahLst/>
                  <a:cxnLst>
                    <a:cxn ang="0">
                      <a:pos x="30" y="0"/>
                    </a:cxn>
                    <a:cxn ang="0">
                      <a:pos x="0" y="128"/>
                    </a:cxn>
                    <a:cxn ang="0">
                      <a:pos x="60" y="128"/>
                    </a:cxn>
                    <a:cxn ang="0">
                      <a:pos x="30" y="0"/>
                    </a:cxn>
                  </a:cxnLst>
                  <a:rect l="0" t="0" r="r" b="b"/>
                  <a:pathLst>
                    <a:path w="60" h="128">
                      <a:moveTo>
                        <a:pt x="30" y="0"/>
                      </a:moveTo>
                      <a:lnTo>
                        <a:pt x="0" y="128"/>
                      </a:lnTo>
                      <a:lnTo>
                        <a:pt x="60" y="128"/>
                      </a:lnTo>
                      <a:lnTo>
                        <a:pt x="30" y="0"/>
                      </a:lnTo>
                      <a:close/>
                    </a:path>
                  </a:pathLst>
                </a:custGeom>
                <a:grpFill/>
                <a:ln w="12700" cap="flat" cmpd="sng">
                  <a:noFill/>
                  <a:prstDash val="solid"/>
                  <a:round/>
                  <a:headEnd/>
                  <a:tailEnd/>
                </a:ln>
                <a:effectLst/>
              </p:spPr>
              <p:txBody>
                <a:bodyPr wrap="none" anchor="ctr"/>
                <a:lstStyle/>
                <a:p>
                  <a:endParaRPr lang="en-US"/>
                </a:p>
              </p:txBody>
            </p:sp>
            <p:sp>
              <p:nvSpPr>
                <p:cNvPr id="254" name="Freeform 211"/>
                <p:cNvSpPr>
                  <a:spLocks/>
                </p:cNvSpPr>
                <p:nvPr/>
              </p:nvSpPr>
              <p:spPr bwMode="gray">
                <a:xfrm>
                  <a:off x="585" y="1916"/>
                  <a:ext cx="53" cy="667"/>
                </a:xfrm>
                <a:custGeom>
                  <a:avLst/>
                  <a:gdLst/>
                  <a:ahLst/>
                  <a:cxnLst>
                    <a:cxn ang="0">
                      <a:pos x="3" y="0"/>
                    </a:cxn>
                    <a:cxn ang="0">
                      <a:pos x="0" y="640"/>
                    </a:cxn>
                    <a:cxn ang="0">
                      <a:pos x="51" y="667"/>
                    </a:cxn>
                    <a:cxn ang="0">
                      <a:pos x="53" y="31"/>
                    </a:cxn>
                    <a:cxn ang="0">
                      <a:pos x="3" y="0"/>
                    </a:cxn>
                  </a:cxnLst>
                  <a:rect l="0" t="0" r="r" b="b"/>
                  <a:pathLst>
                    <a:path w="53" h="667">
                      <a:moveTo>
                        <a:pt x="3" y="0"/>
                      </a:moveTo>
                      <a:lnTo>
                        <a:pt x="0" y="640"/>
                      </a:lnTo>
                      <a:lnTo>
                        <a:pt x="51" y="667"/>
                      </a:lnTo>
                      <a:lnTo>
                        <a:pt x="53" y="31"/>
                      </a:lnTo>
                      <a:lnTo>
                        <a:pt x="3" y="0"/>
                      </a:lnTo>
                      <a:close/>
                    </a:path>
                  </a:pathLst>
                </a:custGeom>
                <a:grpFill/>
                <a:ln w="12700" cap="flat" cmpd="sng">
                  <a:noFill/>
                  <a:prstDash val="solid"/>
                  <a:round/>
                  <a:headEnd/>
                  <a:tailEnd/>
                </a:ln>
                <a:effectLst/>
              </p:spPr>
              <p:txBody>
                <a:bodyPr wrap="none" anchor="ctr"/>
                <a:lstStyle/>
                <a:p>
                  <a:endParaRPr lang="en-US"/>
                </a:p>
              </p:txBody>
            </p:sp>
            <p:sp>
              <p:nvSpPr>
                <p:cNvPr id="255" name="Freeform 212"/>
                <p:cNvSpPr>
                  <a:spLocks/>
                </p:cNvSpPr>
                <p:nvPr/>
              </p:nvSpPr>
              <p:spPr bwMode="gray">
                <a:xfrm>
                  <a:off x="717" y="1912"/>
                  <a:ext cx="51" cy="667"/>
                </a:xfrm>
                <a:custGeom>
                  <a:avLst/>
                  <a:gdLst/>
                  <a:ahLst/>
                  <a:cxnLst>
                    <a:cxn ang="0">
                      <a:pos x="48" y="0"/>
                    </a:cxn>
                    <a:cxn ang="0">
                      <a:pos x="51" y="640"/>
                    </a:cxn>
                    <a:cxn ang="0">
                      <a:pos x="0" y="667"/>
                    </a:cxn>
                    <a:cxn ang="0">
                      <a:pos x="0" y="35"/>
                    </a:cxn>
                    <a:cxn ang="0">
                      <a:pos x="48" y="0"/>
                    </a:cxn>
                  </a:cxnLst>
                  <a:rect l="0" t="0" r="r" b="b"/>
                  <a:pathLst>
                    <a:path w="51" h="667">
                      <a:moveTo>
                        <a:pt x="48" y="0"/>
                      </a:moveTo>
                      <a:lnTo>
                        <a:pt x="51" y="640"/>
                      </a:lnTo>
                      <a:lnTo>
                        <a:pt x="0" y="667"/>
                      </a:lnTo>
                      <a:lnTo>
                        <a:pt x="0" y="35"/>
                      </a:lnTo>
                      <a:lnTo>
                        <a:pt x="48" y="0"/>
                      </a:lnTo>
                      <a:close/>
                    </a:path>
                  </a:pathLst>
                </a:custGeom>
                <a:grpFill/>
                <a:ln w="12700" cap="flat" cmpd="sng">
                  <a:noFill/>
                  <a:prstDash val="solid"/>
                  <a:round/>
                  <a:headEnd/>
                  <a:tailEnd/>
                </a:ln>
                <a:effectLst/>
              </p:spPr>
              <p:txBody>
                <a:bodyPr wrap="none" anchor="ctr"/>
                <a:lstStyle/>
                <a:p>
                  <a:endParaRPr lang="en-US"/>
                </a:p>
              </p:txBody>
            </p:sp>
            <p:sp>
              <p:nvSpPr>
                <p:cNvPr id="256" name="Freeform 213"/>
                <p:cNvSpPr>
                  <a:spLocks/>
                </p:cNvSpPr>
                <p:nvPr/>
              </p:nvSpPr>
              <p:spPr bwMode="gray">
                <a:xfrm>
                  <a:off x="633" y="1915"/>
                  <a:ext cx="84" cy="669"/>
                </a:xfrm>
                <a:custGeom>
                  <a:avLst/>
                  <a:gdLst/>
                  <a:ahLst/>
                  <a:cxnLst>
                    <a:cxn ang="0">
                      <a:pos x="84" y="33"/>
                    </a:cxn>
                    <a:cxn ang="0">
                      <a:pos x="83" y="665"/>
                    </a:cxn>
                    <a:cxn ang="0">
                      <a:pos x="0" y="669"/>
                    </a:cxn>
                    <a:cxn ang="0">
                      <a:pos x="5" y="40"/>
                    </a:cxn>
                    <a:cxn ang="0">
                      <a:pos x="47" y="0"/>
                    </a:cxn>
                    <a:cxn ang="0">
                      <a:pos x="84" y="33"/>
                    </a:cxn>
                  </a:cxnLst>
                  <a:rect l="0" t="0" r="r" b="b"/>
                  <a:pathLst>
                    <a:path w="84" h="669">
                      <a:moveTo>
                        <a:pt x="84" y="33"/>
                      </a:moveTo>
                      <a:lnTo>
                        <a:pt x="83" y="665"/>
                      </a:lnTo>
                      <a:lnTo>
                        <a:pt x="0" y="669"/>
                      </a:lnTo>
                      <a:lnTo>
                        <a:pt x="5" y="40"/>
                      </a:lnTo>
                      <a:lnTo>
                        <a:pt x="47" y="0"/>
                      </a:lnTo>
                      <a:lnTo>
                        <a:pt x="84" y="33"/>
                      </a:lnTo>
                      <a:close/>
                    </a:path>
                  </a:pathLst>
                </a:custGeom>
                <a:grpFill/>
                <a:ln w="12700" cap="flat" cmpd="sng">
                  <a:noFill/>
                  <a:prstDash val="solid"/>
                  <a:round/>
                  <a:headEnd/>
                  <a:tailEnd/>
                </a:ln>
                <a:effectLst/>
              </p:spPr>
              <p:txBody>
                <a:bodyPr wrap="none" anchor="ctr"/>
                <a:lstStyle/>
                <a:p>
                  <a:endParaRPr lang="en-US"/>
                </a:p>
              </p:txBody>
            </p:sp>
            <p:sp>
              <p:nvSpPr>
                <p:cNvPr id="257" name="Freeform 214"/>
                <p:cNvSpPr>
                  <a:spLocks/>
                </p:cNvSpPr>
                <p:nvPr/>
              </p:nvSpPr>
              <p:spPr bwMode="gray">
                <a:xfrm>
                  <a:off x="590" y="1773"/>
                  <a:ext cx="174" cy="176"/>
                </a:xfrm>
                <a:custGeom>
                  <a:avLst/>
                  <a:gdLst/>
                  <a:ahLst/>
                  <a:cxnLst>
                    <a:cxn ang="0">
                      <a:pos x="118" y="0"/>
                    </a:cxn>
                    <a:cxn ang="0">
                      <a:pos x="60" y="2"/>
                    </a:cxn>
                    <a:cxn ang="0">
                      <a:pos x="0" y="143"/>
                    </a:cxn>
                    <a:cxn ang="0">
                      <a:pos x="49" y="176"/>
                    </a:cxn>
                    <a:cxn ang="0">
                      <a:pos x="90" y="138"/>
                    </a:cxn>
                    <a:cxn ang="0">
                      <a:pos x="130" y="171"/>
                    </a:cxn>
                    <a:cxn ang="0">
                      <a:pos x="174" y="141"/>
                    </a:cxn>
                    <a:cxn ang="0">
                      <a:pos x="118" y="0"/>
                    </a:cxn>
                  </a:cxnLst>
                  <a:rect l="0" t="0" r="r" b="b"/>
                  <a:pathLst>
                    <a:path w="174" h="176">
                      <a:moveTo>
                        <a:pt x="118" y="0"/>
                      </a:moveTo>
                      <a:lnTo>
                        <a:pt x="60" y="2"/>
                      </a:lnTo>
                      <a:lnTo>
                        <a:pt x="0" y="143"/>
                      </a:lnTo>
                      <a:lnTo>
                        <a:pt x="49" y="176"/>
                      </a:lnTo>
                      <a:lnTo>
                        <a:pt x="90" y="138"/>
                      </a:lnTo>
                      <a:lnTo>
                        <a:pt x="130" y="171"/>
                      </a:lnTo>
                      <a:lnTo>
                        <a:pt x="174" y="141"/>
                      </a:lnTo>
                      <a:lnTo>
                        <a:pt x="118" y="0"/>
                      </a:lnTo>
                      <a:close/>
                    </a:path>
                  </a:pathLst>
                </a:custGeom>
                <a:grpFill/>
                <a:ln w="12700" cap="flat" cmpd="sng">
                  <a:noFill/>
                  <a:prstDash val="solid"/>
                  <a:round/>
                  <a:headEnd/>
                  <a:tailEnd/>
                </a:ln>
                <a:effectLst/>
              </p:spPr>
              <p:txBody>
                <a:bodyPr wrap="none" anchor="ctr"/>
                <a:lstStyle/>
                <a:p>
                  <a:endParaRPr lang="en-US"/>
                </a:p>
              </p:txBody>
            </p:sp>
          </p:grpSp>
        </p:grpSp>
        <p:grpSp>
          <p:nvGrpSpPr>
            <p:cNvPr id="48" name="Group 154"/>
            <p:cNvGrpSpPr/>
            <p:nvPr/>
          </p:nvGrpSpPr>
          <p:grpSpPr>
            <a:xfrm rot="9628274">
              <a:off x="4431460" y="4831827"/>
              <a:ext cx="312956" cy="305249"/>
              <a:chOff x="3365500" y="2238376"/>
              <a:chExt cx="2405063" cy="2378075"/>
            </a:xfrm>
            <a:grpFill/>
          </p:grpSpPr>
          <p:sp>
            <p:nvSpPr>
              <p:cNvPr id="245" name="Freeform 59"/>
              <p:cNvSpPr>
                <a:spLocks/>
              </p:cNvSpPr>
              <p:nvPr/>
            </p:nvSpPr>
            <p:spPr bwMode="auto">
              <a:xfrm>
                <a:off x="4725988" y="2238376"/>
                <a:ext cx="1044575" cy="1031875"/>
              </a:xfrm>
              <a:custGeom>
                <a:avLst/>
                <a:gdLst/>
                <a:ahLst/>
                <a:cxnLst>
                  <a:cxn ang="0">
                    <a:pos x="658" y="349"/>
                  </a:cxn>
                  <a:cxn ang="0">
                    <a:pos x="375" y="650"/>
                  </a:cxn>
                  <a:cxn ang="0">
                    <a:pos x="0" y="299"/>
                  </a:cxn>
                  <a:cxn ang="0">
                    <a:pos x="283" y="0"/>
                  </a:cxn>
                  <a:cxn ang="0">
                    <a:pos x="658" y="349"/>
                  </a:cxn>
                </a:cxnLst>
                <a:rect l="0" t="0" r="r" b="b"/>
                <a:pathLst>
                  <a:path w="658" h="650">
                    <a:moveTo>
                      <a:pt x="658" y="349"/>
                    </a:moveTo>
                    <a:lnTo>
                      <a:pt x="375" y="650"/>
                    </a:lnTo>
                    <a:lnTo>
                      <a:pt x="0" y="299"/>
                    </a:lnTo>
                    <a:lnTo>
                      <a:pt x="283" y="0"/>
                    </a:lnTo>
                    <a:lnTo>
                      <a:pt x="658" y="3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60"/>
              <p:cNvSpPr>
                <a:spLocks/>
              </p:cNvSpPr>
              <p:nvPr/>
            </p:nvSpPr>
            <p:spPr bwMode="auto">
              <a:xfrm>
                <a:off x="3370263" y="2754313"/>
                <a:ext cx="1903413" cy="1858963"/>
              </a:xfrm>
              <a:custGeom>
                <a:avLst/>
                <a:gdLst/>
                <a:ahLst/>
                <a:cxnLst>
                  <a:cxn ang="0">
                    <a:pos x="466" y="97"/>
                  </a:cxn>
                  <a:cxn ang="0">
                    <a:pos x="475" y="86"/>
                  </a:cxn>
                  <a:cxn ang="0">
                    <a:pos x="422" y="27"/>
                  </a:cxn>
                  <a:cxn ang="0">
                    <a:pos x="411" y="37"/>
                  </a:cxn>
                  <a:cxn ang="0">
                    <a:pos x="366" y="0"/>
                  </a:cxn>
                  <a:cxn ang="0">
                    <a:pos x="85" y="236"/>
                  </a:cxn>
                  <a:cxn ang="0">
                    <a:pos x="0" y="464"/>
                  </a:cxn>
                  <a:cxn ang="0">
                    <a:pos x="256" y="220"/>
                  </a:cxn>
                  <a:cxn ang="0">
                    <a:pos x="250" y="198"/>
                  </a:cxn>
                  <a:cxn ang="0">
                    <a:pos x="300" y="148"/>
                  </a:cxn>
                  <a:cxn ang="0">
                    <a:pos x="350" y="198"/>
                  </a:cxn>
                  <a:cxn ang="0">
                    <a:pos x="300" y="248"/>
                  </a:cxn>
                  <a:cxn ang="0">
                    <a:pos x="284" y="245"/>
                  </a:cxn>
                  <a:cxn ang="0">
                    <a:pos x="25" y="493"/>
                  </a:cxn>
                  <a:cxn ang="0">
                    <a:pos x="256" y="419"/>
                  </a:cxn>
                  <a:cxn ang="0">
                    <a:pos x="505" y="149"/>
                  </a:cxn>
                  <a:cxn ang="0">
                    <a:pos x="466" y="97"/>
                  </a:cxn>
                </a:cxnLst>
                <a:rect l="0" t="0" r="r" b="b"/>
                <a:pathLst>
                  <a:path w="505" h="493">
                    <a:moveTo>
                      <a:pt x="466" y="97"/>
                    </a:moveTo>
                    <a:cubicBezTo>
                      <a:pt x="475" y="86"/>
                      <a:pt x="475" y="86"/>
                      <a:pt x="475" y="86"/>
                    </a:cubicBezTo>
                    <a:cubicBezTo>
                      <a:pt x="422" y="27"/>
                      <a:pt x="422" y="27"/>
                      <a:pt x="422" y="27"/>
                    </a:cubicBezTo>
                    <a:cubicBezTo>
                      <a:pt x="411" y="37"/>
                      <a:pt x="411" y="37"/>
                      <a:pt x="411" y="37"/>
                    </a:cubicBezTo>
                    <a:cubicBezTo>
                      <a:pt x="366" y="0"/>
                      <a:pt x="366" y="0"/>
                      <a:pt x="366" y="0"/>
                    </a:cubicBezTo>
                    <a:cubicBezTo>
                      <a:pt x="366" y="0"/>
                      <a:pt x="152" y="16"/>
                      <a:pt x="85" y="236"/>
                    </a:cubicBezTo>
                    <a:cubicBezTo>
                      <a:pt x="29" y="422"/>
                      <a:pt x="6" y="458"/>
                      <a:pt x="0" y="464"/>
                    </a:cubicBezTo>
                    <a:cubicBezTo>
                      <a:pt x="256" y="220"/>
                      <a:pt x="256" y="220"/>
                      <a:pt x="256" y="220"/>
                    </a:cubicBezTo>
                    <a:cubicBezTo>
                      <a:pt x="252" y="214"/>
                      <a:pt x="250" y="206"/>
                      <a:pt x="250" y="198"/>
                    </a:cubicBezTo>
                    <a:cubicBezTo>
                      <a:pt x="250" y="170"/>
                      <a:pt x="273" y="148"/>
                      <a:pt x="300" y="148"/>
                    </a:cubicBezTo>
                    <a:cubicBezTo>
                      <a:pt x="328" y="148"/>
                      <a:pt x="350" y="170"/>
                      <a:pt x="350" y="198"/>
                    </a:cubicBezTo>
                    <a:cubicBezTo>
                      <a:pt x="350" y="226"/>
                      <a:pt x="328" y="248"/>
                      <a:pt x="300" y="248"/>
                    </a:cubicBezTo>
                    <a:cubicBezTo>
                      <a:pt x="294" y="248"/>
                      <a:pt x="289" y="247"/>
                      <a:pt x="284" y="245"/>
                    </a:cubicBezTo>
                    <a:cubicBezTo>
                      <a:pt x="25" y="493"/>
                      <a:pt x="25" y="493"/>
                      <a:pt x="25" y="493"/>
                    </a:cubicBezTo>
                    <a:cubicBezTo>
                      <a:pt x="31" y="487"/>
                      <a:pt x="68" y="466"/>
                      <a:pt x="256" y="419"/>
                    </a:cubicBezTo>
                    <a:cubicBezTo>
                      <a:pt x="479" y="362"/>
                      <a:pt x="505" y="149"/>
                      <a:pt x="505" y="149"/>
                    </a:cubicBezTo>
                    <a:lnTo>
                      <a:pt x="466"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61"/>
              <p:cNvSpPr>
                <a:spLocks/>
              </p:cNvSpPr>
              <p:nvPr/>
            </p:nvSpPr>
            <p:spPr bwMode="auto">
              <a:xfrm>
                <a:off x="4478338" y="2452688"/>
                <a:ext cx="1095375" cy="1047750"/>
              </a:xfrm>
              <a:custGeom>
                <a:avLst/>
                <a:gdLst/>
                <a:ahLst/>
                <a:cxnLst>
                  <a:cxn ang="0">
                    <a:pos x="282" y="240"/>
                  </a:cxn>
                  <a:cxn ang="0">
                    <a:pos x="284" y="270"/>
                  </a:cxn>
                  <a:cxn ang="0">
                    <a:pos x="284" y="270"/>
                  </a:cxn>
                  <a:cxn ang="0">
                    <a:pos x="253" y="270"/>
                  </a:cxn>
                  <a:cxn ang="0">
                    <a:pos x="10" y="39"/>
                  </a:cxn>
                  <a:cxn ang="0">
                    <a:pos x="8" y="9"/>
                  </a:cxn>
                  <a:cxn ang="0">
                    <a:pos x="8" y="9"/>
                  </a:cxn>
                  <a:cxn ang="0">
                    <a:pos x="38" y="9"/>
                  </a:cxn>
                  <a:cxn ang="0">
                    <a:pos x="282" y="240"/>
                  </a:cxn>
                </a:cxnLst>
                <a:rect l="0" t="0" r="r" b="b"/>
                <a:pathLst>
                  <a:path w="291" h="278">
                    <a:moveTo>
                      <a:pt x="282" y="240"/>
                    </a:moveTo>
                    <a:cubicBezTo>
                      <a:pt x="291" y="248"/>
                      <a:pt x="291" y="261"/>
                      <a:pt x="284" y="270"/>
                    </a:cubicBezTo>
                    <a:cubicBezTo>
                      <a:pt x="284" y="270"/>
                      <a:pt x="284" y="270"/>
                      <a:pt x="284" y="270"/>
                    </a:cubicBezTo>
                    <a:cubicBezTo>
                      <a:pt x="276" y="278"/>
                      <a:pt x="262" y="278"/>
                      <a:pt x="253" y="270"/>
                    </a:cubicBezTo>
                    <a:cubicBezTo>
                      <a:pt x="10" y="39"/>
                      <a:pt x="10" y="39"/>
                      <a:pt x="10" y="39"/>
                    </a:cubicBezTo>
                    <a:cubicBezTo>
                      <a:pt x="1" y="31"/>
                      <a:pt x="0" y="17"/>
                      <a:pt x="8" y="9"/>
                    </a:cubicBezTo>
                    <a:cubicBezTo>
                      <a:pt x="8" y="9"/>
                      <a:pt x="8" y="9"/>
                      <a:pt x="8" y="9"/>
                    </a:cubicBezTo>
                    <a:cubicBezTo>
                      <a:pt x="16" y="0"/>
                      <a:pt x="29" y="1"/>
                      <a:pt x="38" y="9"/>
                    </a:cubicBezTo>
                    <a:lnTo>
                      <a:pt x="282" y="2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62"/>
              <p:cNvSpPr>
                <a:spLocks/>
              </p:cNvSpPr>
              <p:nvPr/>
            </p:nvSpPr>
            <p:spPr bwMode="auto">
              <a:xfrm>
                <a:off x="3365500" y="4503738"/>
                <a:ext cx="4763" cy="3175"/>
              </a:xfrm>
              <a:custGeom>
                <a:avLst/>
                <a:gdLst/>
                <a:ahLst/>
                <a:cxnLst>
                  <a:cxn ang="0">
                    <a:pos x="1" y="0"/>
                  </a:cxn>
                  <a:cxn ang="0">
                    <a:pos x="0" y="1"/>
                  </a:cxn>
                  <a:cxn ang="0">
                    <a:pos x="1" y="0"/>
                  </a:cxn>
                </a:cxnLst>
                <a:rect l="0" t="0" r="r" b="b"/>
                <a:pathLst>
                  <a:path w="1" h="1">
                    <a:moveTo>
                      <a:pt x="1" y="0"/>
                    </a:moveTo>
                    <a:cubicBezTo>
                      <a:pt x="0" y="1"/>
                      <a:pt x="0" y="1"/>
                      <a:pt x="0" y="1"/>
                    </a:cubicBezTo>
                    <a:cubicBezTo>
                      <a:pt x="0" y="1"/>
                      <a:pt x="0" y="1"/>
                      <a:pt x="1" y="0"/>
                    </a:cubicBezTo>
                    <a:close/>
                  </a:path>
                </a:pathLst>
              </a:custGeom>
              <a:grpFill/>
              <a:ln w="3" cap="flat">
                <a:solidFill>
                  <a:srgbClr val="FB0F0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63"/>
              <p:cNvSpPr>
                <a:spLocks/>
              </p:cNvSpPr>
              <p:nvPr/>
            </p:nvSpPr>
            <p:spPr bwMode="auto">
              <a:xfrm>
                <a:off x="3455988" y="4613276"/>
                <a:ext cx="7938" cy="3175"/>
              </a:xfrm>
              <a:custGeom>
                <a:avLst/>
                <a:gdLst/>
                <a:ahLst/>
                <a:cxnLst>
                  <a:cxn ang="0">
                    <a:pos x="0" y="1"/>
                  </a:cxn>
                  <a:cxn ang="0">
                    <a:pos x="2" y="0"/>
                  </a:cxn>
                  <a:cxn ang="0">
                    <a:pos x="0" y="1"/>
                  </a:cxn>
                </a:cxnLst>
                <a:rect l="0" t="0" r="r" b="b"/>
                <a:pathLst>
                  <a:path w="2" h="1">
                    <a:moveTo>
                      <a:pt x="0" y="1"/>
                    </a:moveTo>
                    <a:cubicBezTo>
                      <a:pt x="2" y="0"/>
                      <a:pt x="2" y="0"/>
                      <a:pt x="2" y="0"/>
                    </a:cubicBezTo>
                    <a:cubicBezTo>
                      <a:pt x="0" y="1"/>
                      <a:pt x="0" y="1"/>
                      <a:pt x="0" y="1"/>
                    </a:cubicBezTo>
                    <a:close/>
                  </a:path>
                </a:pathLst>
              </a:custGeom>
              <a:grpFill/>
              <a:ln w="3" cap="flat">
                <a:solidFill>
                  <a:srgbClr val="FB0F0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 name="Group 160"/>
            <p:cNvGrpSpPr/>
            <p:nvPr/>
          </p:nvGrpSpPr>
          <p:grpSpPr>
            <a:xfrm>
              <a:off x="2012715" y="2491496"/>
              <a:ext cx="476367" cy="605477"/>
              <a:chOff x="3067050" y="1493838"/>
              <a:chExt cx="3009900" cy="3878263"/>
            </a:xfrm>
            <a:grpFill/>
          </p:grpSpPr>
          <p:sp>
            <p:nvSpPr>
              <p:cNvPr id="239" name="Freeform 67"/>
              <p:cNvSpPr>
                <a:spLocks/>
              </p:cNvSpPr>
              <p:nvPr/>
            </p:nvSpPr>
            <p:spPr bwMode="auto">
              <a:xfrm>
                <a:off x="3670300" y="3875088"/>
                <a:ext cx="1822450" cy="1497013"/>
              </a:xfrm>
              <a:custGeom>
                <a:avLst/>
                <a:gdLst/>
                <a:ahLst/>
                <a:cxnLst>
                  <a:cxn ang="0">
                    <a:pos x="484" y="256"/>
                  </a:cxn>
                  <a:cxn ang="0">
                    <a:pos x="0" y="256"/>
                  </a:cxn>
                  <a:cxn ang="0">
                    <a:pos x="242" y="0"/>
                  </a:cxn>
                  <a:cxn ang="0">
                    <a:pos x="484" y="256"/>
                  </a:cxn>
                </a:cxnLst>
                <a:rect l="0" t="0" r="r" b="b"/>
                <a:pathLst>
                  <a:path w="484" h="398">
                    <a:moveTo>
                      <a:pt x="484" y="256"/>
                    </a:moveTo>
                    <a:cubicBezTo>
                      <a:pt x="484" y="398"/>
                      <a:pt x="0" y="398"/>
                      <a:pt x="0" y="256"/>
                    </a:cubicBezTo>
                    <a:cubicBezTo>
                      <a:pt x="0" y="115"/>
                      <a:pt x="108" y="0"/>
                      <a:pt x="242" y="0"/>
                    </a:cubicBezTo>
                    <a:cubicBezTo>
                      <a:pt x="376" y="0"/>
                      <a:pt x="484" y="115"/>
                      <a:pt x="484" y="2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68"/>
              <p:cNvSpPr>
                <a:spLocks/>
              </p:cNvSpPr>
              <p:nvPr/>
            </p:nvSpPr>
            <p:spPr bwMode="auto">
              <a:xfrm>
                <a:off x="4535488" y="3787775"/>
                <a:ext cx="90488" cy="192088"/>
              </a:xfrm>
              <a:custGeom>
                <a:avLst/>
                <a:gdLst/>
                <a:ahLst/>
                <a:cxnLst>
                  <a:cxn ang="0">
                    <a:pos x="24" y="0"/>
                  </a:cxn>
                  <a:cxn ang="0">
                    <a:pos x="0" y="0"/>
                  </a:cxn>
                  <a:cxn ang="0">
                    <a:pos x="0" y="43"/>
                  </a:cxn>
                  <a:cxn ang="0">
                    <a:pos x="0" y="43"/>
                  </a:cxn>
                  <a:cxn ang="0">
                    <a:pos x="0" y="44"/>
                  </a:cxn>
                  <a:cxn ang="0">
                    <a:pos x="12" y="51"/>
                  </a:cxn>
                  <a:cxn ang="0">
                    <a:pos x="24" y="44"/>
                  </a:cxn>
                  <a:cxn ang="0">
                    <a:pos x="24" y="43"/>
                  </a:cxn>
                  <a:cxn ang="0">
                    <a:pos x="24" y="43"/>
                  </a:cxn>
                  <a:cxn ang="0">
                    <a:pos x="24" y="0"/>
                  </a:cxn>
                </a:cxnLst>
                <a:rect l="0" t="0" r="r" b="b"/>
                <a:pathLst>
                  <a:path w="24" h="51">
                    <a:moveTo>
                      <a:pt x="24" y="0"/>
                    </a:moveTo>
                    <a:cubicBezTo>
                      <a:pt x="0" y="0"/>
                      <a:pt x="0" y="0"/>
                      <a:pt x="0" y="0"/>
                    </a:cubicBezTo>
                    <a:cubicBezTo>
                      <a:pt x="0" y="43"/>
                      <a:pt x="0" y="43"/>
                      <a:pt x="0" y="43"/>
                    </a:cubicBezTo>
                    <a:cubicBezTo>
                      <a:pt x="0" y="43"/>
                      <a:pt x="0" y="43"/>
                      <a:pt x="0" y="43"/>
                    </a:cubicBezTo>
                    <a:cubicBezTo>
                      <a:pt x="0" y="43"/>
                      <a:pt x="0" y="43"/>
                      <a:pt x="0" y="44"/>
                    </a:cubicBezTo>
                    <a:cubicBezTo>
                      <a:pt x="0" y="48"/>
                      <a:pt x="5" y="51"/>
                      <a:pt x="12" y="51"/>
                    </a:cubicBezTo>
                    <a:cubicBezTo>
                      <a:pt x="19" y="51"/>
                      <a:pt x="24" y="48"/>
                      <a:pt x="24" y="44"/>
                    </a:cubicBezTo>
                    <a:cubicBezTo>
                      <a:pt x="24" y="43"/>
                      <a:pt x="24" y="43"/>
                      <a:pt x="24" y="43"/>
                    </a:cubicBezTo>
                    <a:cubicBezTo>
                      <a:pt x="24" y="43"/>
                      <a:pt x="24" y="43"/>
                      <a:pt x="24" y="43"/>
                    </a:cubicBezTo>
                    <a:lnTo>
                      <a:pt x="2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69"/>
              <p:cNvSpPr>
                <a:spLocks/>
              </p:cNvSpPr>
              <p:nvPr/>
            </p:nvSpPr>
            <p:spPr bwMode="auto">
              <a:xfrm>
                <a:off x="3067050" y="1493838"/>
                <a:ext cx="3009900" cy="2170113"/>
              </a:xfrm>
              <a:custGeom>
                <a:avLst/>
                <a:gdLst/>
                <a:ahLst/>
                <a:cxnLst>
                  <a:cxn ang="0">
                    <a:pos x="1" y="540"/>
                  </a:cxn>
                  <a:cxn ang="0">
                    <a:pos x="17" y="46"/>
                  </a:cxn>
                  <a:cxn ang="0">
                    <a:pos x="66" y="0"/>
                  </a:cxn>
                  <a:cxn ang="0">
                    <a:pos x="732" y="0"/>
                  </a:cxn>
                  <a:cxn ang="0">
                    <a:pos x="782" y="44"/>
                  </a:cxn>
                  <a:cxn ang="0">
                    <a:pos x="799" y="529"/>
                  </a:cxn>
                  <a:cxn ang="0">
                    <a:pos x="745" y="576"/>
                  </a:cxn>
                  <a:cxn ang="0">
                    <a:pos x="42" y="576"/>
                  </a:cxn>
                  <a:cxn ang="0">
                    <a:pos x="1" y="540"/>
                  </a:cxn>
                </a:cxnLst>
                <a:rect l="0" t="0" r="r" b="b"/>
                <a:pathLst>
                  <a:path w="799" h="577">
                    <a:moveTo>
                      <a:pt x="1" y="540"/>
                    </a:moveTo>
                    <a:cubicBezTo>
                      <a:pt x="17" y="46"/>
                      <a:pt x="17" y="46"/>
                      <a:pt x="17" y="46"/>
                    </a:cubicBezTo>
                    <a:cubicBezTo>
                      <a:pt x="17" y="46"/>
                      <a:pt x="17" y="0"/>
                      <a:pt x="66" y="0"/>
                    </a:cubicBezTo>
                    <a:cubicBezTo>
                      <a:pt x="116" y="0"/>
                      <a:pt x="732" y="0"/>
                      <a:pt x="732" y="0"/>
                    </a:cubicBezTo>
                    <a:cubicBezTo>
                      <a:pt x="732" y="0"/>
                      <a:pt x="780" y="1"/>
                      <a:pt x="782" y="44"/>
                    </a:cubicBezTo>
                    <a:cubicBezTo>
                      <a:pt x="784" y="87"/>
                      <a:pt x="799" y="529"/>
                      <a:pt x="799" y="529"/>
                    </a:cubicBezTo>
                    <a:cubicBezTo>
                      <a:pt x="799" y="529"/>
                      <a:pt x="797" y="576"/>
                      <a:pt x="745" y="576"/>
                    </a:cubicBezTo>
                    <a:cubicBezTo>
                      <a:pt x="694" y="576"/>
                      <a:pt x="42" y="576"/>
                      <a:pt x="42" y="576"/>
                    </a:cubicBezTo>
                    <a:cubicBezTo>
                      <a:pt x="42" y="576"/>
                      <a:pt x="0" y="577"/>
                      <a:pt x="1" y="5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42" name="Freeform 70"/>
              <p:cNvSpPr>
                <a:spLocks/>
              </p:cNvSpPr>
              <p:nvPr/>
            </p:nvSpPr>
            <p:spPr bwMode="auto">
              <a:xfrm>
                <a:off x="3335515" y="1709314"/>
                <a:ext cx="2414592" cy="1628777"/>
              </a:xfrm>
              <a:custGeom>
                <a:avLst/>
                <a:gdLst/>
                <a:ahLst/>
                <a:cxnLst>
                  <a:cxn ang="0">
                    <a:pos x="38" y="0"/>
                  </a:cxn>
                  <a:cxn ang="0">
                    <a:pos x="0" y="1026"/>
                  </a:cxn>
                  <a:cxn ang="0">
                    <a:pos x="1521" y="1026"/>
                  </a:cxn>
                  <a:cxn ang="0">
                    <a:pos x="1468" y="0"/>
                  </a:cxn>
                  <a:cxn ang="0">
                    <a:pos x="38" y="0"/>
                  </a:cxn>
                </a:cxnLst>
                <a:rect l="0" t="0" r="r" b="b"/>
                <a:pathLst>
                  <a:path w="1521" h="1026">
                    <a:moveTo>
                      <a:pt x="38" y="0"/>
                    </a:moveTo>
                    <a:lnTo>
                      <a:pt x="0" y="1026"/>
                    </a:lnTo>
                    <a:lnTo>
                      <a:pt x="1521" y="1026"/>
                    </a:lnTo>
                    <a:lnTo>
                      <a:pt x="1468" y="0"/>
                    </a:lnTo>
                    <a:lnTo>
                      <a:pt x="38" y="0"/>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71"/>
              <p:cNvSpPr>
                <a:spLocks/>
              </p:cNvSpPr>
              <p:nvPr/>
            </p:nvSpPr>
            <p:spPr bwMode="auto">
              <a:xfrm>
                <a:off x="4468813" y="3551238"/>
                <a:ext cx="222250" cy="255588"/>
              </a:xfrm>
              <a:custGeom>
                <a:avLst/>
                <a:gdLst/>
                <a:ahLst/>
                <a:cxnLst>
                  <a:cxn ang="0">
                    <a:pos x="0" y="16"/>
                  </a:cxn>
                  <a:cxn ang="0">
                    <a:pos x="0" y="54"/>
                  </a:cxn>
                  <a:cxn ang="0">
                    <a:pos x="31" y="68"/>
                  </a:cxn>
                  <a:cxn ang="0">
                    <a:pos x="57" y="52"/>
                  </a:cxn>
                  <a:cxn ang="0">
                    <a:pos x="57" y="15"/>
                  </a:cxn>
                  <a:cxn ang="0">
                    <a:pos x="31" y="0"/>
                  </a:cxn>
                  <a:cxn ang="0">
                    <a:pos x="0" y="16"/>
                  </a:cxn>
                </a:cxnLst>
                <a:rect l="0" t="0" r="r" b="b"/>
                <a:pathLst>
                  <a:path w="59" h="68">
                    <a:moveTo>
                      <a:pt x="0" y="16"/>
                    </a:moveTo>
                    <a:cubicBezTo>
                      <a:pt x="0" y="54"/>
                      <a:pt x="0" y="54"/>
                      <a:pt x="0" y="54"/>
                    </a:cubicBezTo>
                    <a:cubicBezTo>
                      <a:pt x="0" y="54"/>
                      <a:pt x="4" y="68"/>
                      <a:pt x="31" y="68"/>
                    </a:cubicBezTo>
                    <a:cubicBezTo>
                      <a:pt x="59" y="68"/>
                      <a:pt x="57" y="52"/>
                      <a:pt x="57" y="52"/>
                    </a:cubicBezTo>
                    <a:cubicBezTo>
                      <a:pt x="57" y="15"/>
                      <a:pt x="57" y="15"/>
                      <a:pt x="57" y="15"/>
                    </a:cubicBezTo>
                    <a:cubicBezTo>
                      <a:pt x="57" y="15"/>
                      <a:pt x="56" y="0"/>
                      <a:pt x="31" y="0"/>
                    </a:cubicBezTo>
                    <a:cubicBezTo>
                      <a:pt x="7" y="0"/>
                      <a:pt x="0" y="8"/>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73"/>
              <p:cNvSpPr>
                <a:spLocks noChangeArrowheads="1"/>
              </p:cNvSpPr>
              <p:nvPr/>
            </p:nvSpPr>
            <p:spPr bwMode="auto">
              <a:xfrm>
                <a:off x="3357563" y="3427413"/>
                <a:ext cx="2432050" cy="142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 name="Group 141"/>
            <p:cNvGrpSpPr>
              <a:grpSpLocks/>
            </p:cNvGrpSpPr>
            <p:nvPr/>
          </p:nvGrpSpPr>
          <p:grpSpPr bwMode="auto">
            <a:xfrm rot="13902899">
              <a:off x="3921668" y="2720909"/>
              <a:ext cx="755230" cy="566447"/>
              <a:chOff x="4719" y="3288"/>
              <a:chExt cx="542" cy="344"/>
            </a:xfrm>
            <a:grpFill/>
          </p:grpSpPr>
          <p:sp>
            <p:nvSpPr>
              <p:cNvPr id="235" name="Freeform 142"/>
              <p:cNvSpPr>
                <a:spLocks/>
              </p:cNvSpPr>
              <p:nvPr/>
            </p:nvSpPr>
            <p:spPr bwMode="gray">
              <a:xfrm flipH="1">
                <a:off x="4719" y="3358"/>
                <a:ext cx="273" cy="274"/>
              </a:xfrm>
              <a:custGeom>
                <a:avLst/>
                <a:gdLst/>
                <a:ahLst/>
                <a:cxnLst>
                  <a:cxn ang="0">
                    <a:pos x="1176" y="0"/>
                  </a:cxn>
                  <a:cxn ang="0">
                    <a:pos x="1316" y="180"/>
                  </a:cxn>
                  <a:cxn ang="0">
                    <a:pos x="1448" y="0"/>
                  </a:cxn>
                  <a:cxn ang="0">
                    <a:pos x="2504" y="0"/>
                  </a:cxn>
                  <a:cxn ang="0">
                    <a:pos x="2610" y="146"/>
                  </a:cxn>
                  <a:cxn ang="0">
                    <a:pos x="2492" y="312"/>
                  </a:cxn>
                  <a:cxn ang="0">
                    <a:pos x="1716" y="312"/>
                  </a:cxn>
                  <a:cxn ang="0">
                    <a:pos x="2180" y="2278"/>
                  </a:cxn>
                  <a:cxn ang="0">
                    <a:pos x="2048" y="2586"/>
                  </a:cxn>
                  <a:cxn ang="0">
                    <a:pos x="1770" y="2454"/>
                  </a:cxn>
                  <a:cxn ang="0">
                    <a:pos x="1592" y="1864"/>
                  </a:cxn>
                  <a:cxn ang="0">
                    <a:pos x="1304" y="1494"/>
                  </a:cxn>
                  <a:cxn ang="0">
                    <a:pos x="1006" y="1888"/>
                  </a:cxn>
                  <a:cxn ang="0">
                    <a:pos x="856" y="2396"/>
                  </a:cxn>
                  <a:cxn ang="0">
                    <a:pos x="570" y="2596"/>
                  </a:cxn>
                  <a:cxn ang="0">
                    <a:pos x="440" y="2256"/>
                  </a:cxn>
                  <a:cxn ang="0">
                    <a:pos x="906" y="310"/>
                  </a:cxn>
                  <a:cxn ang="0">
                    <a:pos x="148" y="310"/>
                  </a:cxn>
                  <a:cxn ang="0">
                    <a:pos x="2" y="174"/>
                  </a:cxn>
                  <a:cxn ang="0">
                    <a:pos x="148" y="2"/>
                  </a:cxn>
                  <a:cxn ang="0">
                    <a:pos x="1176" y="0"/>
                  </a:cxn>
                </a:cxnLst>
                <a:rect l="0" t="0" r="r" b="b"/>
                <a:pathLst>
                  <a:path w="2614" h="2630">
                    <a:moveTo>
                      <a:pt x="1176" y="0"/>
                    </a:moveTo>
                    <a:cubicBezTo>
                      <a:pt x="1196" y="78"/>
                      <a:pt x="1274" y="182"/>
                      <a:pt x="1316" y="180"/>
                    </a:cubicBezTo>
                    <a:cubicBezTo>
                      <a:pt x="1358" y="178"/>
                      <a:pt x="1412" y="78"/>
                      <a:pt x="1448" y="0"/>
                    </a:cubicBezTo>
                    <a:cubicBezTo>
                      <a:pt x="1976" y="0"/>
                      <a:pt x="2504" y="0"/>
                      <a:pt x="2504" y="0"/>
                    </a:cubicBezTo>
                    <a:cubicBezTo>
                      <a:pt x="2576" y="4"/>
                      <a:pt x="2612" y="94"/>
                      <a:pt x="2610" y="146"/>
                    </a:cubicBezTo>
                    <a:cubicBezTo>
                      <a:pt x="2610" y="194"/>
                      <a:pt x="2614" y="294"/>
                      <a:pt x="2492" y="312"/>
                    </a:cubicBezTo>
                    <a:cubicBezTo>
                      <a:pt x="2104" y="312"/>
                      <a:pt x="1716" y="312"/>
                      <a:pt x="1716" y="312"/>
                    </a:cubicBezTo>
                    <a:lnTo>
                      <a:pt x="2180" y="2278"/>
                    </a:lnTo>
                    <a:cubicBezTo>
                      <a:pt x="2210" y="2506"/>
                      <a:pt x="2116" y="2574"/>
                      <a:pt x="2048" y="2586"/>
                    </a:cubicBezTo>
                    <a:cubicBezTo>
                      <a:pt x="1982" y="2614"/>
                      <a:pt x="1826" y="2600"/>
                      <a:pt x="1770" y="2454"/>
                    </a:cubicBezTo>
                    <a:cubicBezTo>
                      <a:pt x="1681" y="2159"/>
                      <a:pt x="1592" y="1864"/>
                      <a:pt x="1592" y="1864"/>
                    </a:cubicBezTo>
                    <a:cubicBezTo>
                      <a:pt x="1520" y="1604"/>
                      <a:pt x="1380" y="1490"/>
                      <a:pt x="1304" y="1494"/>
                    </a:cubicBezTo>
                    <a:cubicBezTo>
                      <a:pt x="1164" y="1510"/>
                      <a:pt x="1062" y="1698"/>
                      <a:pt x="1006" y="1888"/>
                    </a:cubicBezTo>
                    <a:cubicBezTo>
                      <a:pt x="910" y="2176"/>
                      <a:pt x="900" y="2302"/>
                      <a:pt x="856" y="2396"/>
                    </a:cubicBezTo>
                    <a:cubicBezTo>
                      <a:pt x="816" y="2508"/>
                      <a:pt x="720" y="2630"/>
                      <a:pt x="570" y="2596"/>
                    </a:cubicBezTo>
                    <a:cubicBezTo>
                      <a:pt x="506" y="2564"/>
                      <a:pt x="376" y="2548"/>
                      <a:pt x="440" y="2256"/>
                    </a:cubicBezTo>
                    <a:lnTo>
                      <a:pt x="906" y="310"/>
                    </a:lnTo>
                    <a:lnTo>
                      <a:pt x="148" y="310"/>
                    </a:lnTo>
                    <a:cubicBezTo>
                      <a:pt x="48" y="304"/>
                      <a:pt x="7" y="226"/>
                      <a:pt x="2" y="174"/>
                    </a:cubicBezTo>
                    <a:cubicBezTo>
                      <a:pt x="0" y="118"/>
                      <a:pt x="20" y="0"/>
                      <a:pt x="148" y="2"/>
                    </a:cubicBezTo>
                    <a:cubicBezTo>
                      <a:pt x="342" y="2"/>
                      <a:pt x="1176" y="0"/>
                      <a:pt x="1176" y="0"/>
                    </a:cubicBezTo>
                    <a:close/>
                  </a:path>
                </a:pathLst>
              </a:custGeom>
              <a:grpFill/>
              <a:ln w="19050" cmpd="sng">
                <a:noFill/>
                <a:round/>
                <a:headEnd/>
                <a:tailEnd/>
              </a:ln>
              <a:effectLst/>
            </p:spPr>
            <p:txBody>
              <a:bodyPr/>
              <a:lstStyle/>
              <a:p>
                <a:endParaRPr lang="en-US"/>
              </a:p>
            </p:txBody>
          </p:sp>
          <p:sp>
            <p:nvSpPr>
              <p:cNvPr id="236" name="Oval 143"/>
              <p:cNvSpPr>
                <a:spLocks noChangeArrowheads="1"/>
              </p:cNvSpPr>
              <p:nvPr/>
            </p:nvSpPr>
            <p:spPr bwMode="gray">
              <a:xfrm flipH="1">
                <a:off x="4818" y="3288"/>
                <a:ext cx="73" cy="72"/>
              </a:xfrm>
              <a:prstGeom prst="ellipse">
                <a:avLst/>
              </a:prstGeom>
              <a:grpFill/>
              <a:ln w="19050">
                <a:noFill/>
                <a:round/>
                <a:headEnd/>
                <a:tailEnd/>
              </a:ln>
              <a:effectLst/>
            </p:spPr>
            <p:txBody>
              <a:bodyPr wrap="none" anchor="ctr"/>
              <a:lstStyle/>
              <a:p>
                <a:endParaRPr lang="en-US"/>
              </a:p>
            </p:txBody>
          </p:sp>
          <p:sp>
            <p:nvSpPr>
              <p:cNvPr id="237" name="Freeform 144"/>
              <p:cNvSpPr>
                <a:spLocks/>
              </p:cNvSpPr>
              <p:nvPr/>
            </p:nvSpPr>
            <p:spPr bwMode="gray">
              <a:xfrm>
                <a:off x="5000" y="3363"/>
                <a:ext cx="261" cy="263"/>
              </a:xfrm>
              <a:custGeom>
                <a:avLst/>
                <a:gdLst/>
                <a:ahLst/>
                <a:cxnLst>
                  <a:cxn ang="0">
                    <a:pos x="1100" y="0"/>
                  </a:cxn>
                  <a:cxn ang="0">
                    <a:pos x="1316" y="180"/>
                  </a:cxn>
                  <a:cxn ang="0">
                    <a:pos x="1508" y="6"/>
                  </a:cxn>
                  <a:cxn ang="0">
                    <a:pos x="2504" y="0"/>
                  </a:cxn>
                  <a:cxn ang="0">
                    <a:pos x="2610" y="146"/>
                  </a:cxn>
                  <a:cxn ang="0">
                    <a:pos x="2492" y="312"/>
                  </a:cxn>
                  <a:cxn ang="0">
                    <a:pos x="1716" y="312"/>
                  </a:cxn>
                  <a:cxn ang="0">
                    <a:pos x="1985" y="1350"/>
                  </a:cxn>
                  <a:cxn ang="0">
                    <a:pos x="1805" y="1401"/>
                  </a:cxn>
                  <a:cxn ang="0">
                    <a:pos x="2093" y="2328"/>
                  </a:cxn>
                  <a:cxn ang="0">
                    <a:pos x="2030" y="2598"/>
                  </a:cxn>
                  <a:cxn ang="0">
                    <a:pos x="1778" y="2406"/>
                  </a:cxn>
                  <a:cxn ang="0">
                    <a:pos x="1436" y="1476"/>
                  </a:cxn>
                  <a:cxn ang="0">
                    <a:pos x="1136" y="1476"/>
                  </a:cxn>
                  <a:cxn ang="0">
                    <a:pos x="842" y="2412"/>
                  </a:cxn>
                  <a:cxn ang="0">
                    <a:pos x="635" y="2595"/>
                  </a:cxn>
                  <a:cxn ang="0">
                    <a:pos x="545" y="2316"/>
                  </a:cxn>
                  <a:cxn ang="0">
                    <a:pos x="797" y="1416"/>
                  </a:cxn>
                  <a:cxn ang="0">
                    <a:pos x="602" y="1368"/>
                  </a:cxn>
                  <a:cxn ang="0">
                    <a:pos x="906" y="310"/>
                  </a:cxn>
                  <a:cxn ang="0">
                    <a:pos x="148" y="310"/>
                  </a:cxn>
                  <a:cxn ang="0">
                    <a:pos x="2" y="174"/>
                  </a:cxn>
                  <a:cxn ang="0">
                    <a:pos x="148" y="2"/>
                  </a:cxn>
                  <a:cxn ang="0">
                    <a:pos x="1100" y="0"/>
                  </a:cxn>
                </a:cxnLst>
                <a:rect l="0" t="0" r="r" b="b"/>
                <a:pathLst>
                  <a:path w="2614" h="2628">
                    <a:moveTo>
                      <a:pt x="1100" y="0"/>
                    </a:moveTo>
                    <a:cubicBezTo>
                      <a:pt x="1120" y="78"/>
                      <a:pt x="1193" y="183"/>
                      <a:pt x="1316" y="180"/>
                    </a:cubicBezTo>
                    <a:cubicBezTo>
                      <a:pt x="1439" y="177"/>
                      <a:pt x="1472" y="84"/>
                      <a:pt x="1508" y="6"/>
                    </a:cubicBezTo>
                    <a:cubicBezTo>
                      <a:pt x="2036" y="6"/>
                      <a:pt x="2504" y="0"/>
                      <a:pt x="2504" y="0"/>
                    </a:cubicBezTo>
                    <a:cubicBezTo>
                      <a:pt x="2576" y="4"/>
                      <a:pt x="2612" y="94"/>
                      <a:pt x="2610" y="146"/>
                    </a:cubicBezTo>
                    <a:cubicBezTo>
                      <a:pt x="2610" y="194"/>
                      <a:pt x="2614" y="294"/>
                      <a:pt x="2492" y="312"/>
                    </a:cubicBezTo>
                    <a:cubicBezTo>
                      <a:pt x="2104" y="312"/>
                      <a:pt x="1716" y="312"/>
                      <a:pt x="1716" y="312"/>
                    </a:cubicBezTo>
                    <a:lnTo>
                      <a:pt x="1985" y="1350"/>
                    </a:lnTo>
                    <a:lnTo>
                      <a:pt x="1805" y="1401"/>
                    </a:lnTo>
                    <a:lnTo>
                      <a:pt x="2093" y="2328"/>
                    </a:lnTo>
                    <a:cubicBezTo>
                      <a:pt x="2126" y="2457"/>
                      <a:pt x="2117" y="2547"/>
                      <a:pt x="2030" y="2598"/>
                    </a:cubicBezTo>
                    <a:cubicBezTo>
                      <a:pt x="1919" y="2628"/>
                      <a:pt x="1834" y="2552"/>
                      <a:pt x="1778" y="2406"/>
                    </a:cubicBezTo>
                    <a:cubicBezTo>
                      <a:pt x="1679" y="2219"/>
                      <a:pt x="1507" y="1628"/>
                      <a:pt x="1436" y="1476"/>
                    </a:cubicBezTo>
                    <a:lnTo>
                      <a:pt x="1136" y="1476"/>
                    </a:lnTo>
                    <a:cubicBezTo>
                      <a:pt x="1070" y="1668"/>
                      <a:pt x="926" y="2226"/>
                      <a:pt x="842" y="2412"/>
                    </a:cubicBezTo>
                    <a:cubicBezTo>
                      <a:pt x="802" y="2524"/>
                      <a:pt x="728" y="2616"/>
                      <a:pt x="635" y="2595"/>
                    </a:cubicBezTo>
                    <a:cubicBezTo>
                      <a:pt x="571" y="2563"/>
                      <a:pt x="488" y="2532"/>
                      <a:pt x="545" y="2316"/>
                    </a:cubicBezTo>
                    <a:lnTo>
                      <a:pt x="797" y="1416"/>
                    </a:lnTo>
                    <a:lnTo>
                      <a:pt x="602" y="1368"/>
                    </a:lnTo>
                    <a:lnTo>
                      <a:pt x="906" y="310"/>
                    </a:lnTo>
                    <a:lnTo>
                      <a:pt x="148" y="310"/>
                    </a:lnTo>
                    <a:cubicBezTo>
                      <a:pt x="48" y="304"/>
                      <a:pt x="7" y="226"/>
                      <a:pt x="2" y="174"/>
                    </a:cubicBezTo>
                    <a:cubicBezTo>
                      <a:pt x="0" y="118"/>
                      <a:pt x="20" y="0"/>
                      <a:pt x="148" y="2"/>
                    </a:cubicBezTo>
                    <a:cubicBezTo>
                      <a:pt x="342" y="2"/>
                      <a:pt x="1160" y="0"/>
                      <a:pt x="1100" y="0"/>
                    </a:cubicBezTo>
                    <a:close/>
                  </a:path>
                </a:pathLst>
              </a:custGeom>
              <a:grpFill/>
              <a:ln w="19050" cmpd="sng">
                <a:noFill/>
                <a:round/>
                <a:headEnd/>
                <a:tailEnd/>
              </a:ln>
              <a:effectLst/>
            </p:spPr>
            <p:txBody>
              <a:bodyPr/>
              <a:lstStyle/>
              <a:p>
                <a:endParaRPr lang="en-US"/>
              </a:p>
            </p:txBody>
          </p:sp>
          <p:sp>
            <p:nvSpPr>
              <p:cNvPr id="238" name="Oval 145"/>
              <p:cNvSpPr>
                <a:spLocks noChangeArrowheads="1"/>
              </p:cNvSpPr>
              <p:nvPr/>
            </p:nvSpPr>
            <p:spPr bwMode="gray">
              <a:xfrm>
                <a:off x="5097" y="3297"/>
                <a:ext cx="69" cy="68"/>
              </a:xfrm>
              <a:prstGeom prst="ellipse">
                <a:avLst/>
              </a:prstGeom>
              <a:grpFill/>
              <a:ln w="19050">
                <a:noFill/>
                <a:round/>
                <a:headEnd/>
                <a:tailEnd/>
              </a:ln>
              <a:effectLst/>
            </p:spPr>
            <p:txBody>
              <a:bodyPr wrap="none" anchor="ctr"/>
              <a:lstStyle/>
              <a:p>
                <a:endParaRPr lang="en-US"/>
              </a:p>
            </p:txBody>
          </p:sp>
        </p:grpSp>
        <p:grpSp>
          <p:nvGrpSpPr>
            <p:cNvPr id="51" name="Group 173"/>
            <p:cNvGrpSpPr/>
            <p:nvPr/>
          </p:nvGrpSpPr>
          <p:grpSpPr>
            <a:xfrm flipH="1">
              <a:off x="4073594" y="4630760"/>
              <a:ext cx="397001" cy="348613"/>
              <a:chOff x="938213" y="1914525"/>
              <a:chExt cx="4308476" cy="3835401"/>
            </a:xfrm>
            <a:grpFill/>
          </p:grpSpPr>
          <p:sp>
            <p:nvSpPr>
              <p:cNvPr id="211" name="Freeform 5"/>
              <p:cNvSpPr>
                <a:spLocks/>
              </p:cNvSpPr>
              <p:nvPr/>
            </p:nvSpPr>
            <p:spPr bwMode="auto">
              <a:xfrm>
                <a:off x="4624388" y="2911475"/>
                <a:ext cx="449263" cy="1063625"/>
              </a:xfrm>
              <a:custGeom>
                <a:avLst/>
                <a:gdLst/>
                <a:ahLst/>
                <a:cxnLst>
                  <a:cxn ang="0">
                    <a:pos x="134" y="309"/>
                  </a:cxn>
                  <a:cxn ang="0">
                    <a:pos x="130" y="319"/>
                  </a:cxn>
                  <a:cxn ang="0">
                    <a:pos x="130" y="319"/>
                  </a:cxn>
                  <a:cxn ang="0">
                    <a:pos x="121" y="314"/>
                  </a:cxn>
                  <a:cxn ang="0">
                    <a:pos x="1" y="12"/>
                  </a:cxn>
                  <a:cxn ang="0">
                    <a:pos x="5" y="1"/>
                  </a:cxn>
                  <a:cxn ang="0">
                    <a:pos x="5" y="1"/>
                  </a:cxn>
                  <a:cxn ang="0">
                    <a:pos x="15" y="6"/>
                  </a:cxn>
                  <a:cxn ang="0">
                    <a:pos x="134" y="309"/>
                  </a:cxn>
                </a:cxnLst>
                <a:rect l="0" t="0" r="r" b="b"/>
                <a:pathLst>
                  <a:path w="136" h="321">
                    <a:moveTo>
                      <a:pt x="134" y="309"/>
                    </a:moveTo>
                    <a:cubicBezTo>
                      <a:pt x="136" y="313"/>
                      <a:pt x="134" y="318"/>
                      <a:pt x="130" y="319"/>
                    </a:cubicBezTo>
                    <a:cubicBezTo>
                      <a:pt x="130" y="319"/>
                      <a:pt x="130" y="319"/>
                      <a:pt x="130" y="319"/>
                    </a:cubicBezTo>
                    <a:cubicBezTo>
                      <a:pt x="127" y="321"/>
                      <a:pt x="122" y="319"/>
                      <a:pt x="121" y="314"/>
                    </a:cubicBezTo>
                    <a:cubicBezTo>
                      <a:pt x="1" y="12"/>
                      <a:pt x="1" y="12"/>
                      <a:pt x="1" y="12"/>
                    </a:cubicBezTo>
                    <a:cubicBezTo>
                      <a:pt x="0" y="7"/>
                      <a:pt x="1" y="3"/>
                      <a:pt x="5" y="1"/>
                    </a:cubicBezTo>
                    <a:cubicBezTo>
                      <a:pt x="5" y="1"/>
                      <a:pt x="5" y="1"/>
                      <a:pt x="5" y="1"/>
                    </a:cubicBezTo>
                    <a:cubicBezTo>
                      <a:pt x="9" y="0"/>
                      <a:pt x="13" y="2"/>
                      <a:pt x="15" y="6"/>
                    </a:cubicBezTo>
                    <a:lnTo>
                      <a:pt x="134" y="30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6"/>
              <p:cNvSpPr>
                <a:spLocks/>
              </p:cNvSpPr>
              <p:nvPr/>
            </p:nvSpPr>
            <p:spPr bwMode="auto">
              <a:xfrm>
                <a:off x="4505326" y="2801938"/>
                <a:ext cx="180975" cy="231775"/>
              </a:xfrm>
              <a:custGeom>
                <a:avLst/>
                <a:gdLst/>
                <a:ahLst/>
                <a:cxnLst>
                  <a:cxn ang="0">
                    <a:pos x="0" y="0"/>
                  </a:cxn>
                  <a:cxn ang="0">
                    <a:pos x="0" y="43"/>
                  </a:cxn>
                  <a:cxn ang="0">
                    <a:pos x="28" y="70"/>
                  </a:cxn>
                  <a:cxn ang="0">
                    <a:pos x="55" y="43"/>
                  </a:cxn>
                  <a:cxn ang="0">
                    <a:pos x="55" y="0"/>
                  </a:cxn>
                  <a:cxn ang="0">
                    <a:pos x="0" y="0"/>
                  </a:cxn>
                </a:cxnLst>
                <a:rect l="0" t="0" r="r" b="b"/>
                <a:pathLst>
                  <a:path w="55" h="70">
                    <a:moveTo>
                      <a:pt x="0" y="0"/>
                    </a:moveTo>
                    <a:cubicBezTo>
                      <a:pt x="0" y="43"/>
                      <a:pt x="0" y="43"/>
                      <a:pt x="0" y="43"/>
                    </a:cubicBezTo>
                    <a:cubicBezTo>
                      <a:pt x="0" y="58"/>
                      <a:pt x="12" y="70"/>
                      <a:pt x="28" y="70"/>
                    </a:cubicBezTo>
                    <a:cubicBezTo>
                      <a:pt x="43" y="70"/>
                      <a:pt x="55" y="58"/>
                      <a:pt x="55" y="43"/>
                    </a:cubicBezTo>
                    <a:cubicBezTo>
                      <a:pt x="55" y="0"/>
                      <a:pt x="55" y="0"/>
                      <a:pt x="55"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Oval 7"/>
              <p:cNvSpPr>
                <a:spLocks noChangeArrowheads="1"/>
              </p:cNvSpPr>
              <p:nvPr/>
            </p:nvSpPr>
            <p:spPr bwMode="auto">
              <a:xfrm>
                <a:off x="4505326" y="2759075"/>
                <a:ext cx="180975" cy="7937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8"/>
              <p:cNvSpPr>
                <a:spLocks/>
              </p:cNvSpPr>
              <p:nvPr/>
            </p:nvSpPr>
            <p:spPr bwMode="auto">
              <a:xfrm>
                <a:off x="1792288" y="3929063"/>
                <a:ext cx="804863" cy="1165225"/>
              </a:xfrm>
              <a:custGeom>
                <a:avLst/>
                <a:gdLst/>
                <a:ahLst/>
                <a:cxnLst>
                  <a:cxn ang="0">
                    <a:pos x="223" y="346"/>
                  </a:cxn>
                  <a:cxn ang="0">
                    <a:pos x="237" y="349"/>
                  </a:cxn>
                  <a:cxn ang="0">
                    <a:pos x="237" y="349"/>
                  </a:cxn>
                  <a:cxn ang="0">
                    <a:pos x="240" y="336"/>
                  </a:cxn>
                  <a:cxn ang="0">
                    <a:pos x="19" y="6"/>
                  </a:cxn>
                  <a:cxn ang="0">
                    <a:pos x="6" y="3"/>
                  </a:cxn>
                  <a:cxn ang="0">
                    <a:pos x="6" y="3"/>
                  </a:cxn>
                  <a:cxn ang="0">
                    <a:pos x="3" y="17"/>
                  </a:cxn>
                  <a:cxn ang="0">
                    <a:pos x="223" y="346"/>
                  </a:cxn>
                </a:cxnLst>
                <a:rect l="0" t="0" r="r" b="b"/>
                <a:pathLst>
                  <a:path w="243" h="352">
                    <a:moveTo>
                      <a:pt x="223" y="346"/>
                    </a:moveTo>
                    <a:cubicBezTo>
                      <a:pt x="227" y="351"/>
                      <a:pt x="233" y="352"/>
                      <a:pt x="237" y="349"/>
                    </a:cubicBezTo>
                    <a:cubicBezTo>
                      <a:pt x="237" y="349"/>
                      <a:pt x="237" y="349"/>
                      <a:pt x="237" y="349"/>
                    </a:cubicBezTo>
                    <a:cubicBezTo>
                      <a:pt x="242" y="347"/>
                      <a:pt x="243" y="340"/>
                      <a:pt x="240" y="336"/>
                    </a:cubicBezTo>
                    <a:cubicBezTo>
                      <a:pt x="19" y="6"/>
                      <a:pt x="19" y="6"/>
                      <a:pt x="19" y="6"/>
                    </a:cubicBezTo>
                    <a:cubicBezTo>
                      <a:pt x="16" y="2"/>
                      <a:pt x="10" y="0"/>
                      <a:pt x="6" y="3"/>
                    </a:cubicBezTo>
                    <a:cubicBezTo>
                      <a:pt x="6" y="3"/>
                      <a:pt x="6" y="3"/>
                      <a:pt x="6" y="3"/>
                    </a:cubicBezTo>
                    <a:cubicBezTo>
                      <a:pt x="1" y="6"/>
                      <a:pt x="0" y="12"/>
                      <a:pt x="3" y="17"/>
                    </a:cubicBezTo>
                    <a:lnTo>
                      <a:pt x="223" y="3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9"/>
              <p:cNvSpPr>
                <a:spLocks/>
              </p:cNvSpPr>
              <p:nvPr/>
            </p:nvSpPr>
            <p:spPr bwMode="auto">
              <a:xfrm>
                <a:off x="4564063" y="2116138"/>
                <a:ext cx="63500" cy="696913"/>
              </a:xfrm>
              <a:custGeom>
                <a:avLst/>
                <a:gdLst/>
                <a:ahLst/>
                <a:cxnLst>
                  <a:cxn ang="0">
                    <a:pos x="19" y="203"/>
                  </a:cxn>
                  <a:cxn ang="0">
                    <a:pos x="10" y="210"/>
                  </a:cxn>
                  <a:cxn ang="0">
                    <a:pos x="10" y="210"/>
                  </a:cxn>
                  <a:cxn ang="0">
                    <a:pos x="0" y="203"/>
                  </a:cxn>
                  <a:cxn ang="0">
                    <a:pos x="0" y="6"/>
                  </a:cxn>
                  <a:cxn ang="0">
                    <a:pos x="10" y="0"/>
                  </a:cxn>
                  <a:cxn ang="0">
                    <a:pos x="10" y="0"/>
                  </a:cxn>
                  <a:cxn ang="0">
                    <a:pos x="19" y="6"/>
                  </a:cxn>
                  <a:cxn ang="0">
                    <a:pos x="19" y="203"/>
                  </a:cxn>
                </a:cxnLst>
                <a:rect l="0" t="0" r="r" b="b"/>
                <a:pathLst>
                  <a:path w="19" h="210">
                    <a:moveTo>
                      <a:pt x="19" y="203"/>
                    </a:moveTo>
                    <a:cubicBezTo>
                      <a:pt x="19" y="207"/>
                      <a:pt x="15" y="210"/>
                      <a:pt x="10" y="210"/>
                    </a:cubicBezTo>
                    <a:cubicBezTo>
                      <a:pt x="10" y="210"/>
                      <a:pt x="10" y="210"/>
                      <a:pt x="10" y="210"/>
                    </a:cubicBezTo>
                    <a:cubicBezTo>
                      <a:pt x="5" y="210"/>
                      <a:pt x="0" y="207"/>
                      <a:pt x="0" y="203"/>
                    </a:cubicBezTo>
                    <a:cubicBezTo>
                      <a:pt x="0" y="6"/>
                      <a:pt x="0" y="6"/>
                      <a:pt x="0" y="6"/>
                    </a:cubicBezTo>
                    <a:cubicBezTo>
                      <a:pt x="0" y="2"/>
                      <a:pt x="5" y="0"/>
                      <a:pt x="10" y="0"/>
                    </a:cubicBezTo>
                    <a:cubicBezTo>
                      <a:pt x="10" y="0"/>
                      <a:pt x="10" y="0"/>
                      <a:pt x="10" y="0"/>
                    </a:cubicBezTo>
                    <a:cubicBezTo>
                      <a:pt x="15" y="0"/>
                      <a:pt x="19" y="2"/>
                      <a:pt x="19" y="6"/>
                    </a:cubicBezTo>
                    <a:lnTo>
                      <a:pt x="19" y="2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10"/>
              <p:cNvSpPr>
                <a:spLocks/>
              </p:cNvSpPr>
              <p:nvPr/>
            </p:nvSpPr>
            <p:spPr bwMode="auto">
              <a:xfrm>
                <a:off x="1673226" y="3884613"/>
                <a:ext cx="201613" cy="285750"/>
              </a:xfrm>
              <a:custGeom>
                <a:avLst/>
                <a:gdLst/>
                <a:ahLst/>
                <a:cxnLst>
                  <a:cxn ang="0">
                    <a:pos x="0" y="0"/>
                  </a:cxn>
                  <a:cxn ang="0">
                    <a:pos x="0" y="53"/>
                  </a:cxn>
                  <a:cxn ang="0">
                    <a:pos x="30" y="86"/>
                  </a:cxn>
                  <a:cxn ang="0">
                    <a:pos x="61" y="53"/>
                  </a:cxn>
                  <a:cxn ang="0">
                    <a:pos x="61" y="0"/>
                  </a:cxn>
                  <a:cxn ang="0">
                    <a:pos x="0" y="0"/>
                  </a:cxn>
                </a:cxnLst>
                <a:rect l="0" t="0" r="r" b="b"/>
                <a:pathLst>
                  <a:path w="61" h="86">
                    <a:moveTo>
                      <a:pt x="0" y="0"/>
                    </a:moveTo>
                    <a:cubicBezTo>
                      <a:pt x="0" y="53"/>
                      <a:pt x="0" y="53"/>
                      <a:pt x="0" y="53"/>
                    </a:cubicBezTo>
                    <a:cubicBezTo>
                      <a:pt x="0" y="71"/>
                      <a:pt x="13" y="86"/>
                      <a:pt x="30" y="86"/>
                    </a:cubicBezTo>
                    <a:cubicBezTo>
                      <a:pt x="47" y="86"/>
                      <a:pt x="61" y="71"/>
                      <a:pt x="61" y="53"/>
                    </a:cubicBezTo>
                    <a:cubicBezTo>
                      <a:pt x="61" y="0"/>
                      <a:pt x="61" y="0"/>
                      <a:pt x="61"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11"/>
              <p:cNvSpPr>
                <a:spLocks/>
              </p:cNvSpPr>
              <p:nvPr/>
            </p:nvSpPr>
            <p:spPr bwMode="auto">
              <a:xfrm>
                <a:off x="4511676" y="1914525"/>
                <a:ext cx="161925" cy="285750"/>
              </a:xfrm>
              <a:custGeom>
                <a:avLst/>
                <a:gdLst/>
                <a:ahLst/>
                <a:cxnLst>
                  <a:cxn ang="0">
                    <a:pos x="49" y="61"/>
                  </a:cxn>
                  <a:cxn ang="0">
                    <a:pos x="25" y="86"/>
                  </a:cxn>
                  <a:cxn ang="0">
                    <a:pos x="25" y="86"/>
                  </a:cxn>
                  <a:cxn ang="0">
                    <a:pos x="0" y="61"/>
                  </a:cxn>
                  <a:cxn ang="0">
                    <a:pos x="0" y="25"/>
                  </a:cxn>
                  <a:cxn ang="0">
                    <a:pos x="25" y="0"/>
                  </a:cxn>
                  <a:cxn ang="0">
                    <a:pos x="25" y="0"/>
                  </a:cxn>
                  <a:cxn ang="0">
                    <a:pos x="49" y="25"/>
                  </a:cxn>
                  <a:cxn ang="0">
                    <a:pos x="49" y="61"/>
                  </a:cxn>
                </a:cxnLst>
                <a:rect l="0" t="0" r="r" b="b"/>
                <a:pathLst>
                  <a:path w="49" h="86">
                    <a:moveTo>
                      <a:pt x="49" y="61"/>
                    </a:moveTo>
                    <a:cubicBezTo>
                      <a:pt x="49" y="75"/>
                      <a:pt x="38" y="86"/>
                      <a:pt x="25" y="86"/>
                    </a:cubicBezTo>
                    <a:cubicBezTo>
                      <a:pt x="25" y="86"/>
                      <a:pt x="25" y="86"/>
                      <a:pt x="25" y="86"/>
                    </a:cubicBezTo>
                    <a:cubicBezTo>
                      <a:pt x="11" y="86"/>
                      <a:pt x="0" y="75"/>
                      <a:pt x="0" y="61"/>
                    </a:cubicBezTo>
                    <a:cubicBezTo>
                      <a:pt x="0" y="25"/>
                      <a:pt x="0" y="25"/>
                      <a:pt x="0" y="25"/>
                    </a:cubicBezTo>
                    <a:cubicBezTo>
                      <a:pt x="0" y="11"/>
                      <a:pt x="11" y="0"/>
                      <a:pt x="25" y="0"/>
                    </a:cubicBezTo>
                    <a:cubicBezTo>
                      <a:pt x="25" y="0"/>
                      <a:pt x="25" y="0"/>
                      <a:pt x="25" y="0"/>
                    </a:cubicBezTo>
                    <a:cubicBezTo>
                      <a:pt x="38" y="0"/>
                      <a:pt x="49" y="11"/>
                      <a:pt x="49" y="25"/>
                    </a:cubicBezTo>
                    <a:lnTo>
                      <a:pt x="49" y="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2"/>
              <p:cNvSpPr>
                <a:spLocks/>
              </p:cNvSpPr>
              <p:nvPr/>
            </p:nvSpPr>
            <p:spPr bwMode="auto">
              <a:xfrm>
                <a:off x="3613151" y="2011363"/>
                <a:ext cx="1003300" cy="412750"/>
              </a:xfrm>
              <a:custGeom>
                <a:avLst/>
                <a:gdLst/>
                <a:ahLst/>
                <a:cxnLst>
                  <a:cxn ang="0">
                    <a:pos x="300" y="13"/>
                  </a:cxn>
                  <a:cxn ang="0">
                    <a:pos x="285" y="2"/>
                  </a:cxn>
                  <a:cxn ang="0">
                    <a:pos x="0" y="95"/>
                  </a:cxn>
                  <a:cxn ang="0">
                    <a:pos x="4" y="121"/>
                  </a:cxn>
                  <a:cxn ang="0">
                    <a:pos x="4" y="125"/>
                  </a:cxn>
                  <a:cxn ang="0">
                    <a:pos x="295" y="30"/>
                  </a:cxn>
                  <a:cxn ang="0">
                    <a:pos x="300" y="13"/>
                  </a:cxn>
                </a:cxnLst>
                <a:rect l="0" t="0" r="r" b="b"/>
                <a:pathLst>
                  <a:path w="303" h="125">
                    <a:moveTo>
                      <a:pt x="300" y="13"/>
                    </a:moveTo>
                    <a:cubicBezTo>
                      <a:pt x="297" y="5"/>
                      <a:pt x="291" y="0"/>
                      <a:pt x="285" y="2"/>
                    </a:cubicBezTo>
                    <a:cubicBezTo>
                      <a:pt x="0" y="95"/>
                      <a:pt x="0" y="95"/>
                      <a:pt x="0" y="95"/>
                    </a:cubicBezTo>
                    <a:cubicBezTo>
                      <a:pt x="2" y="103"/>
                      <a:pt x="4" y="112"/>
                      <a:pt x="4" y="121"/>
                    </a:cubicBezTo>
                    <a:cubicBezTo>
                      <a:pt x="4" y="125"/>
                      <a:pt x="4" y="125"/>
                      <a:pt x="4" y="125"/>
                    </a:cubicBezTo>
                    <a:cubicBezTo>
                      <a:pt x="295" y="30"/>
                      <a:pt x="295" y="30"/>
                      <a:pt x="295" y="30"/>
                    </a:cubicBezTo>
                    <a:cubicBezTo>
                      <a:pt x="300" y="28"/>
                      <a:pt x="303" y="21"/>
                      <a:pt x="300"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Oval 13"/>
              <p:cNvSpPr>
                <a:spLocks noChangeArrowheads="1"/>
              </p:cNvSpPr>
              <p:nvPr/>
            </p:nvSpPr>
            <p:spPr bwMode="auto">
              <a:xfrm>
                <a:off x="1673226" y="3832225"/>
                <a:ext cx="201613" cy="9683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4"/>
              <p:cNvSpPr>
                <a:spLocks noChangeArrowheads="1"/>
              </p:cNvSpPr>
              <p:nvPr/>
            </p:nvSpPr>
            <p:spPr bwMode="auto">
              <a:xfrm>
                <a:off x="2606676" y="4945063"/>
                <a:ext cx="1347788" cy="8048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5"/>
              <p:cNvSpPr>
                <a:spLocks noChangeArrowheads="1"/>
              </p:cNvSpPr>
              <p:nvPr/>
            </p:nvSpPr>
            <p:spPr bwMode="auto">
              <a:xfrm>
                <a:off x="2627313" y="4921250"/>
                <a:ext cx="1296988" cy="73977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16"/>
              <p:cNvSpPr>
                <a:spLocks/>
              </p:cNvSpPr>
              <p:nvPr/>
            </p:nvSpPr>
            <p:spPr bwMode="auto">
              <a:xfrm>
                <a:off x="2733676" y="2627313"/>
                <a:ext cx="1104900" cy="2946400"/>
              </a:xfrm>
              <a:custGeom>
                <a:avLst/>
                <a:gdLst/>
                <a:ahLst/>
                <a:cxnLst>
                  <a:cxn ang="0">
                    <a:pos x="313" y="746"/>
                  </a:cxn>
                  <a:cxn ang="0">
                    <a:pos x="248" y="648"/>
                  </a:cxn>
                  <a:cxn ang="0">
                    <a:pos x="248" y="84"/>
                  </a:cxn>
                  <a:cxn ang="0">
                    <a:pos x="165" y="0"/>
                  </a:cxn>
                  <a:cxn ang="0">
                    <a:pos x="81" y="84"/>
                  </a:cxn>
                  <a:cxn ang="0">
                    <a:pos x="81" y="646"/>
                  </a:cxn>
                  <a:cxn ang="0">
                    <a:pos x="15" y="752"/>
                  </a:cxn>
                  <a:cxn ang="0">
                    <a:pos x="6" y="767"/>
                  </a:cxn>
                  <a:cxn ang="0">
                    <a:pos x="4" y="771"/>
                  </a:cxn>
                  <a:cxn ang="0">
                    <a:pos x="3" y="773"/>
                  </a:cxn>
                  <a:cxn ang="0">
                    <a:pos x="0" y="793"/>
                  </a:cxn>
                  <a:cxn ang="0">
                    <a:pos x="167" y="890"/>
                  </a:cxn>
                  <a:cxn ang="0">
                    <a:pos x="334" y="793"/>
                  </a:cxn>
                  <a:cxn ang="0">
                    <a:pos x="313" y="746"/>
                  </a:cxn>
                </a:cxnLst>
                <a:rect l="0" t="0" r="r" b="b"/>
                <a:pathLst>
                  <a:path w="334" h="890">
                    <a:moveTo>
                      <a:pt x="313" y="746"/>
                    </a:moveTo>
                    <a:cubicBezTo>
                      <a:pt x="248" y="648"/>
                      <a:pt x="248" y="648"/>
                      <a:pt x="248" y="648"/>
                    </a:cubicBezTo>
                    <a:cubicBezTo>
                      <a:pt x="248" y="84"/>
                      <a:pt x="248" y="84"/>
                      <a:pt x="248" y="84"/>
                    </a:cubicBezTo>
                    <a:cubicBezTo>
                      <a:pt x="248" y="38"/>
                      <a:pt x="211" y="0"/>
                      <a:pt x="165" y="0"/>
                    </a:cubicBezTo>
                    <a:cubicBezTo>
                      <a:pt x="119" y="0"/>
                      <a:pt x="81" y="38"/>
                      <a:pt x="81" y="84"/>
                    </a:cubicBezTo>
                    <a:cubicBezTo>
                      <a:pt x="81" y="646"/>
                      <a:pt x="81" y="646"/>
                      <a:pt x="81" y="646"/>
                    </a:cubicBezTo>
                    <a:cubicBezTo>
                      <a:pt x="15" y="752"/>
                      <a:pt x="15" y="752"/>
                      <a:pt x="15" y="752"/>
                    </a:cubicBezTo>
                    <a:cubicBezTo>
                      <a:pt x="11" y="757"/>
                      <a:pt x="8" y="762"/>
                      <a:pt x="6" y="767"/>
                    </a:cubicBezTo>
                    <a:cubicBezTo>
                      <a:pt x="4" y="771"/>
                      <a:pt x="4" y="771"/>
                      <a:pt x="4" y="771"/>
                    </a:cubicBezTo>
                    <a:cubicBezTo>
                      <a:pt x="3" y="772"/>
                      <a:pt x="3" y="772"/>
                      <a:pt x="3" y="773"/>
                    </a:cubicBezTo>
                    <a:cubicBezTo>
                      <a:pt x="1" y="779"/>
                      <a:pt x="0" y="786"/>
                      <a:pt x="0" y="793"/>
                    </a:cubicBezTo>
                    <a:cubicBezTo>
                      <a:pt x="0" y="847"/>
                      <a:pt x="75" y="890"/>
                      <a:pt x="167" y="890"/>
                    </a:cubicBezTo>
                    <a:cubicBezTo>
                      <a:pt x="259" y="890"/>
                      <a:pt x="334" y="847"/>
                      <a:pt x="334" y="793"/>
                    </a:cubicBezTo>
                    <a:cubicBezTo>
                      <a:pt x="334" y="776"/>
                      <a:pt x="326" y="760"/>
                      <a:pt x="313" y="7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Oval 17"/>
              <p:cNvSpPr>
                <a:spLocks noChangeArrowheads="1"/>
              </p:cNvSpPr>
              <p:nvPr/>
            </p:nvSpPr>
            <p:spPr bwMode="auto">
              <a:xfrm>
                <a:off x="2759076" y="1981200"/>
                <a:ext cx="1014413" cy="10128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18"/>
              <p:cNvSpPr>
                <a:spLocks/>
              </p:cNvSpPr>
              <p:nvPr/>
            </p:nvSpPr>
            <p:spPr bwMode="auto">
              <a:xfrm>
                <a:off x="1706553" y="3048004"/>
                <a:ext cx="156316" cy="854071"/>
              </a:xfrm>
              <a:custGeom>
                <a:avLst/>
                <a:gdLst/>
                <a:ahLst/>
                <a:cxnLst>
                  <a:cxn ang="0">
                    <a:pos x="18" y="251"/>
                  </a:cxn>
                  <a:cxn ang="0">
                    <a:pos x="9" y="258"/>
                  </a:cxn>
                  <a:cxn ang="0">
                    <a:pos x="9" y="258"/>
                  </a:cxn>
                  <a:cxn ang="0">
                    <a:pos x="0" y="251"/>
                  </a:cxn>
                  <a:cxn ang="0">
                    <a:pos x="0" y="8"/>
                  </a:cxn>
                  <a:cxn ang="0">
                    <a:pos x="9" y="0"/>
                  </a:cxn>
                  <a:cxn ang="0">
                    <a:pos x="9" y="0"/>
                  </a:cxn>
                  <a:cxn ang="0">
                    <a:pos x="18" y="8"/>
                  </a:cxn>
                  <a:cxn ang="0">
                    <a:pos x="18" y="251"/>
                  </a:cxn>
                </a:cxnLst>
                <a:rect l="0" t="0" r="r" b="b"/>
                <a:pathLst>
                  <a:path w="18" h="258">
                    <a:moveTo>
                      <a:pt x="18" y="251"/>
                    </a:moveTo>
                    <a:cubicBezTo>
                      <a:pt x="18" y="255"/>
                      <a:pt x="14" y="258"/>
                      <a:pt x="9" y="258"/>
                    </a:cubicBezTo>
                    <a:cubicBezTo>
                      <a:pt x="9" y="258"/>
                      <a:pt x="9" y="258"/>
                      <a:pt x="9" y="258"/>
                    </a:cubicBezTo>
                    <a:cubicBezTo>
                      <a:pt x="4" y="258"/>
                      <a:pt x="0" y="255"/>
                      <a:pt x="0" y="251"/>
                    </a:cubicBezTo>
                    <a:cubicBezTo>
                      <a:pt x="0" y="8"/>
                      <a:pt x="0" y="8"/>
                      <a:pt x="0" y="8"/>
                    </a:cubicBezTo>
                    <a:cubicBezTo>
                      <a:pt x="0" y="4"/>
                      <a:pt x="4" y="0"/>
                      <a:pt x="9" y="0"/>
                    </a:cubicBezTo>
                    <a:cubicBezTo>
                      <a:pt x="9" y="0"/>
                      <a:pt x="9" y="0"/>
                      <a:pt x="9" y="0"/>
                    </a:cubicBezTo>
                    <a:cubicBezTo>
                      <a:pt x="14" y="0"/>
                      <a:pt x="18" y="4"/>
                      <a:pt x="18" y="8"/>
                    </a:cubicBezTo>
                    <a:lnTo>
                      <a:pt x="18" y="2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
              <p:cNvSpPr>
                <a:spLocks noChangeArrowheads="1"/>
              </p:cNvSpPr>
              <p:nvPr/>
            </p:nvSpPr>
            <p:spPr bwMode="auto">
              <a:xfrm>
                <a:off x="3813176" y="3740150"/>
                <a:ext cx="1433513" cy="4826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Oval 20"/>
              <p:cNvSpPr>
                <a:spLocks noChangeArrowheads="1"/>
              </p:cNvSpPr>
              <p:nvPr/>
            </p:nvSpPr>
            <p:spPr bwMode="auto">
              <a:xfrm>
                <a:off x="938213" y="4799013"/>
                <a:ext cx="1841500" cy="7921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Oval 21"/>
              <p:cNvSpPr>
                <a:spLocks noChangeArrowheads="1"/>
              </p:cNvSpPr>
              <p:nvPr/>
            </p:nvSpPr>
            <p:spPr bwMode="auto">
              <a:xfrm>
                <a:off x="1044576" y="4835525"/>
                <a:ext cx="1641475" cy="6492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Oval 22"/>
              <p:cNvSpPr>
                <a:spLocks noChangeArrowheads="1"/>
              </p:cNvSpPr>
              <p:nvPr/>
            </p:nvSpPr>
            <p:spPr bwMode="auto">
              <a:xfrm>
                <a:off x="3895726" y="3762375"/>
                <a:ext cx="1281113" cy="3937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23"/>
              <p:cNvSpPr>
                <a:spLocks/>
              </p:cNvSpPr>
              <p:nvPr/>
            </p:nvSpPr>
            <p:spPr bwMode="auto">
              <a:xfrm>
                <a:off x="1773238" y="4024313"/>
                <a:ext cx="257175" cy="1524000"/>
              </a:xfrm>
              <a:custGeom>
                <a:avLst/>
                <a:gdLst/>
                <a:ahLst/>
                <a:cxnLst>
                  <a:cxn ang="0">
                    <a:pos x="77" y="447"/>
                  </a:cxn>
                  <a:cxn ang="0">
                    <a:pos x="68" y="460"/>
                  </a:cxn>
                  <a:cxn ang="0">
                    <a:pos x="68" y="460"/>
                  </a:cxn>
                  <a:cxn ang="0">
                    <a:pos x="56" y="450"/>
                  </a:cxn>
                  <a:cxn ang="0">
                    <a:pos x="0" y="13"/>
                  </a:cxn>
                  <a:cxn ang="0">
                    <a:pos x="9" y="0"/>
                  </a:cxn>
                  <a:cxn ang="0">
                    <a:pos x="9" y="0"/>
                  </a:cxn>
                  <a:cxn ang="0">
                    <a:pos x="21" y="10"/>
                  </a:cxn>
                  <a:cxn ang="0">
                    <a:pos x="77" y="447"/>
                  </a:cxn>
                </a:cxnLst>
                <a:rect l="0" t="0" r="r" b="b"/>
                <a:pathLst>
                  <a:path w="78" h="460">
                    <a:moveTo>
                      <a:pt x="77" y="447"/>
                    </a:moveTo>
                    <a:cubicBezTo>
                      <a:pt x="78" y="453"/>
                      <a:pt x="74" y="459"/>
                      <a:pt x="68" y="460"/>
                    </a:cubicBezTo>
                    <a:cubicBezTo>
                      <a:pt x="68" y="460"/>
                      <a:pt x="68" y="460"/>
                      <a:pt x="68" y="460"/>
                    </a:cubicBezTo>
                    <a:cubicBezTo>
                      <a:pt x="62" y="460"/>
                      <a:pt x="57" y="456"/>
                      <a:pt x="56" y="450"/>
                    </a:cubicBezTo>
                    <a:cubicBezTo>
                      <a:pt x="0" y="13"/>
                      <a:pt x="0" y="13"/>
                      <a:pt x="0" y="13"/>
                    </a:cubicBezTo>
                    <a:cubicBezTo>
                      <a:pt x="0" y="7"/>
                      <a:pt x="4" y="1"/>
                      <a:pt x="9" y="0"/>
                    </a:cubicBezTo>
                    <a:cubicBezTo>
                      <a:pt x="9" y="0"/>
                      <a:pt x="9" y="0"/>
                      <a:pt x="9" y="0"/>
                    </a:cubicBezTo>
                    <a:cubicBezTo>
                      <a:pt x="15" y="0"/>
                      <a:pt x="21" y="4"/>
                      <a:pt x="21" y="10"/>
                    </a:cubicBezTo>
                    <a:lnTo>
                      <a:pt x="77" y="4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24"/>
              <p:cNvSpPr>
                <a:spLocks/>
              </p:cNvSpPr>
              <p:nvPr/>
            </p:nvSpPr>
            <p:spPr bwMode="auto">
              <a:xfrm>
                <a:off x="1001713" y="4017963"/>
                <a:ext cx="757238" cy="1311275"/>
              </a:xfrm>
              <a:custGeom>
                <a:avLst/>
                <a:gdLst/>
                <a:ahLst/>
                <a:cxnLst>
                  <a:cxn ang="0">
                    <a:pos x="22" y="389"/>
                  </a:cxn>
                  <a:cxn ang="0">
                    <a:pos x="7" y="393"/>
                  </a:cxn>
                  <a:cxn ang="0">
                    <a:pos x="7" y="393"/>
                  </a:cxn>
                  <a:cxn ang="0">
                    <a:pos x="3" y="379"/>
                  </a:cxn>
                  <a:cxn ang="0">
                    <a:pos x="208" y="7"/>
                  </a:cxn>
                  <a:cxn ang="0">
                    <a:pos x="222" y="3"/>
                  </a:cxn>
                  <a:cxn ang="0">
                    <a:pos x="222" y="3"/>
                  </a:cxn>
                  <a:cxn ang="0">
                    <a:pos x="226" y="17"/>
                  </a:cxn>
                  <a:cxn ang="0">
                    <a:pos x="22" y="389"/>
                  </a:cxn>
                </a:cxnLst>
                <a:rect l="0" t="0" r="r" b="b"/>
                <a:pathLst>
                  <a:path w="229" h="396">
                    <a:moveTo>
                      <a:pt x="22" y="389"/>
                    </a:moveTo>
                    <a:cubicBezTo>
                      <a:pt x="19" y="394"/>
                      <a:pt x="12" y="396"/>
                      <a:pt x="7" y="393"/>
                    </a:cubicBezTo>
                    <a:cubicBezTo>
                      <a:pt x="7" y="393"/>
                      <a:pt x="7" y="393"/>
                      <a:pt x="7" y="393"/>
                    </a:cubicBezTo>
                    <a:cubicBezTo>
                      <a:pt x="2" y="391"/>
                      <a:pt x="0" y="384"/>
                      <a:pt x="3" y="379"/>
                    </a:cubicBezTo>
                    <a:cubicBezTo>
                      <a:pt x="208" y="7"/>
                      <a:pt x="208" y="7"/>
                      <a:pt x="208" y="7"/>
                    </a:cubicBezTo>
                    <a:cubicBezTo>
                      <a:pt x="210" y="2"/>
                      <a:pt x="217" y="0"/>
                      <a:pt x="222" y="3"/>
                    </a:cubicBezTo>
                    <a:cubicBezTo>
                      <a:pt x="222" y="3"/>
                      <a:pt x="222" y="3"/>
                      <a:pt x="222" y="3"/>
                    </a:cubicBezTo>
                    <a:cubicBezTo>
                      <a:pt x="227" y="5"/>
                      <a:pt x="229" y="12"/>
                      <a:pt x="226" y="17"/>
                    </a:cubicBezTo>
                    <a:lnTo>
                      <a:pt x="22" y="38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5"/>
              <p:cNvSpPr>
                <a:spLocks/>
              </p:cNvSpPr>
              <p:nvPr/>
            </p:nvSpPr>
            <p:spPr bwMode="auto">
              <a:xfrm>
                <a:off x="3895726" y="2917825"/>
                <a:ext cx="674688" cy="1179513"/>
              </a:xfrm>
              <a:custGeom>
                <a:avLst/>
                <a:gdLst/>
                <a:ahLst/>
                <a:cxnLst>
                  <a:cxn ang="0">
                    <a:pos x="18" y="349"/>
                  </a:cxn>
                  <a:cxn ang="0">
                    <a:pos x="5" y="353"/>
                  </a:cxn>
                  <a:cxn ang="0">
                    <a:pos x="5" y="353"/>
                  </a:cxn>
                  <a:cxn ang="0">
                    <a:pos x="2" y="340"/>
                  </a:cxn>
                  <a:cxn ang="0">
                    <a:pos x="186" y="7"/>
                  </a:cxn>
                  <a:cxn ang="0">
                    <a:pos x="198" y="3"/>
                  </a:cxn>
                  <a:cxn ang="0">
                    <a:pos x="198" y="3"/>
                  </a:cxn>
                  <a:cxn ang="0">
                    <a:pos x="201" y="15"/>
                  </a:cxn>
                  <a:cxn ang="0">
                    <a:pos x="18" y="349"/>
                  </a:cxn>
                </a:cxnLst>
                <a:rect l="0" t="0" r="r" b="b"/>
                <a:pathLst>
                  <a:path w="204" h="356">
                    <a:moveTo>
                      <a:pt x="18" y="349"/>
                    </a:moveTo>
                    <a:cubicBezTo>
                      <a:pt x="15" y="354"/>
                      <a:pt x="10" y="356"/>
                      <a:pt x="5" y="353"/>
                    </a:cubicBezTo>
                    <a:cubicBezTo>
                      <a:pt x="5" y="353"/>
                      <a:pt x="5" y="353"/>
                      <a:pt x="5" y="353"/>
                    </a:cubicBezTo>
                    <a:cubicBezTo>
                      <a:pt x="1" y="351"/>
                      <a:pt x="0" y="345"/>
                      <a:pt x="2" y="340"/>
                    </a:cubicBezTo>
                    <a:cubicBezTo>
                      <a:pt x="186" y="7"/>
                      <a:pt x="186" y="7"/>
                      <a:pt x="186" y="7"/>
                    </a:cubicBezTo>
                    <a:cubicBezTo>
                      <a:pt x="188" y="2"/>
                      <a:pt x="194" y="0"/>
                      <a:pt x="198" y="3"/>
                    </a:cubicBezTo>
                    <a:cubicBezTo>
                      <a:pt x="198" y="3"/>
                      <a:pt x="198" y="3"/>
                      <a:pt x="198" y="3"/>
                    </a:cubicBezTo>
                    <a:cubicBezTo>
                      <a:pt x="202" y="5"/>
                      <a:pt x="204" y="11"/>
                      <a:pt x="201" y="15"/>
                    </a:cubicBezTo>
                    <a:lnTo>
                      <a:pt x="18" y="3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26"/>
              <p:cNvSpPr>
                <a:spLocks/>
              </p:cNvSpPr>
              <p:nvPr/>
            </p:nvSpPr>
            <p:spPr bwMode="auto">
              <a:xfrm>
                <a:off x="4587876" y="2932113"/>
                <a:ext cx="387350" cy="1228725"/>
              </a:xfrm>
              <a:custGeom>
                <a:avLst/>
                <a:gdLst/>
                <a:ahLst/>
                <a:cxnLst>
                  <a:cxn ang="0">
                    <a:pos x="115" y="359"/>
                  </a:cxn>
                  <a:cxn ang="0">
                    <a:pos x="109" y="370"/>
                  </a:cxn>
                  <a:cxn ang="0">
                    <a:pos x="109" y="370"/>
                  </a:cxn>
                  <a:cxn ang="0">
                    <a:pos x="98" y="363"/>
                  </a:cxn>
                  <a:cxn ang="0">
                    <a:pos x="1" y="12"/>
                  </a:cxn>
                  <a:cxn ang="0">
                    <a:pos x="7" y="1"/>
                  </a:cxn>
                  <a:cxn ang="0">
                    <a:pos x="7" y="1"/>
                  </a:cxn>
                  <a:cxn ang="0">
                    <a:pos x="18" y="7"/>
                  </a:cxn>
                  <a:cxn ang="0">
                    <a:pos x="115" y="359"/>
                  </a:cxn>
                </a:cxnLst>
                <a:rect l="0" t="0" r="r" b="b"/>
                <a:pathLst>
                  <a:path w="117" h="371">
                    <a:moveTo>
                      <a:pt x="115" y="359"/>
                    </a:moveTo>
                    <a:cubicBezTo>
                      <a:pt x="117" y="364"/>
                      <a:pt x="114" y="369"/>
                      <a:pt x="109" y="370"/>
                    </a:cubicBezTo>
                    <a:cubicBezTo>
                      <a:pt x="109" y="370"/>
                      <a:pt x="109" y="370"/>
                      <a:pt x="109" y="370"/>
                    </a:cubicBezTo>
                    <a:cubicBezTo>
                      <a:pt x="105" y="371"/>
                      <a:pt x="100" y="368"/>
                      <a:pt x="98" y="363"/>
                    </a:cubicBezTo>
                    <a:cubicBezTo>
                      <a:pt x="1" y="12"/>
                      <a:pt x="1" y="12"/>
                      <a:pt x="1" y="12"/>
                    </a:cubicBezTo>
                    <a:cubicBezTo>
                      <a:pt x="0" y="7"/>
                      <a:pt x="3" y="2"/>
                      <a:pt x="7" y="1"/>
                    </a:cubicBezTo>
                    <a:cubicBezTo>
                      <a:pt x="7" y="1"/>
                      <a:pt x="7" y="1"/>
                      <a:pt x="7" y="1"/>
                    </a:cubicBezTo>
                    <a:cubicBezTo>
                      <a:pt x="12" y="0"/>
                      <a:pt x="17" y="2"/>
                      <a:pt x="18" y="7"/>
                    </a:cubicBezTo>
                    <a:lnTo>
                      <a:pt x="115" y="3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27"/>
              <p:cNvSpPr>
                <a:spLocks/>
              </p:cNvSpPr>
              <p:nvPr/>
            </p:nvSpPr>
            <p:spPr bwMode="auto">
              <a:xfrm>
                <a:off x="1730376" y="2554288"/>
                <a:ext cx="1230313" cy="473075"/>
              </a:xfrm>
              <a:custGeom>
                <a:avLst/>
                <a:gdLst/>
                <a:ahLst/>
                <a:cxnLst>
                  <a:cxn ang="0">
                    <a:pos x="372" y="15"/>
                  </a:cxn>
                  <a:cxn ang="0">
                    <a:pos x="358" y="0"/>
                  </a:cxn>
                  <a:cxn ang="0">
                    <a:pos x="352" y="1"/>
                  </a:cxn>
                  <a:cxn ang="0">
                    <a:pos x="8" y="113"/>
                  </a:cxn>
                  <a:cxn ang="0">
                    <a:pos x="2" y="131"/>
                  </a:cxn>
                  <a:cxn ang="0">
                    <a:pos x="17" y="142"/>
                  </a:cxn>
                  <a:cxn ang="0">
                    <a:pos x="363" y="29"/>
                  </a:cxn>
                  <a:cxn ang="0">
                    <a:pos x="363" y="29"/>
                  </a:cxn>
                  <a:cxn ang="0">
                    <a:pos x="372" y="15"/>
                  </a:cxn>
                </a:cxnLst>
                <a:rect l="0" t="0" r="r" b="b"/>
                <a:pathLst>
                  <a:path w="372" h="143">
                    <a:moveTo>
                      <a:pt x="372" y="15"/>
                    </a:moveTo>
                    <a:cubicBezTo>
                      <a:pt x="372" y="6"/>
                      <a:pt x="366" y="0"/>
                      <a:pt x="358" y="0"/>
                    </a:cubicBezTo>
                    <a:cubicBezTo>
                      <a:pt x="356" y="0"/>
                      <a:pt x="354" y="0"/>
                      <a:pt x="352" y="1"/>
                    </a:cubicBezTo>
                    <a:cubicBezTo>
                      <a:pt x="8" y="113"/>
                      <a:pt x="8" y="113"/>
                      <a:pt x="8" y="113"/>
                    </a:cubicBezTo>
                    <a:cubicBezTo>
                      <a:pt x="2" y="115"/>
                      <a:pt x="0" y="123"/>
                      <a:pt x="2" y="131"/>
                    </a:cubicBezTo>
                    <a:cubicBezTo>
                      <a:pt x="5" y="138"/>
                      <a:pt x="11" y="143"/>
                      <a:pt x="17" y="142"/>
                    </a:cubicBezTo>
                    <a:cubicBezTo>
                      <a:pt x="363" y="29"/>
                      <a:pt x="363" y="29"/>
                      <a:pt x="363" y="29"/>
                    </a:cubicBezTo>
                    <a:cubicBezTo>
                      <a:pt x="363" y="29"/>
                      <a:pt x="363" y="29"/>
                      <a:pt x="363" y="29"/>
                    </a:cubicBezTo>
                    <a:cubicBezTo>
                      <a:pt x="369" y="26"/>
                      <a:pt x="372" y="21"/>
                      <a:pt x="372"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8"/>
              <p:cNvSpPr>
                <a:spLocks/>
              </p:cNvSpPr>
              <p:nvPr/>
            </p:nvSpPr>
            <p:spPr bwMode="auto">
              <a:xfrm>
                <a:off x="1682751" y="2835275"/>
                <a:ext cx="166688" cy="280988"/>
              </a:xfrm>
              <a:custGeom>
                <a:avLst/>
                <a:gdLst/>
                <a:ahLst/>
                <a:cxnLst>
                  <a:cxn ang="0">
                    <a:pos x="50" y="60"/>
                  </a:cxn>
                  <a:cxn ang="0">
                    <a:pos x="25" y="85"/>
                  </a:cxn>
                  <a:cxn ang="0">
                    <a:pos x="25" y="85"/>
                  </a:cxn>
                  <a:cxn ang="0">
                    <a:pos x="0" y="60"/>
                  </a:cxn>
                  <a:cxn ang="0">
                    <a:pos x="0" y="24"/>
                  </a:cxn>
                  <a:cxn ang="0">
                    <a:pos x="25" y="0"/>
                  </a:cxn>
                  <a:cxn ang="0">
                    <a:pos x="25" y="0"/>
                  </a:cxn>
                  <a:cxn ang="0">
                    <a:pos x="50" y="24"/>
                  </a:cxn>
                  <a:cxn ang="0">
                    <a:pos x="50" y="60"/>
                  </a:cxn>
                </a:cxnLst>
                <a:rect l="0" t="0" r="r" b="b"/>
                <a:pathLst>
                  <a:path w="50" h="85">
                    <a:moveTo>
                      <a:pt x="50" y="60"/>
                    </a:moveTo>
                    <a:cubicBezTo>
                      <a:pt x="50" y="74"/>
                      <a:pt x="39" y="85"/>
                      <a:pt x="25" y="85"/>
                    </a:cubicBezTo>
                    <a:cubicBezTo>
                      <a:pt x="25" y="85"/>
                      <a:pt x="25" y="85"/>
                      <a:pt x="25" y="85"/>
                    </a:cubicBezTo>
                    <a:cubicBezTo>
                      <a:pt x="12" y="85"/>
                      <a:pt x="0" y="74"/>
                      <a:pt x="0" y="60"/>
                    </a:cubicBezTo>
                    <a:cubicBezTo>
                      <a:pt x="0" y="24"/>
                      <a:pt x="0" y="24"/>
                      <a:pt x="0" y="24"/>
                    </a:cubicBezTo>
                    <a:cubicBezTo>
                      <a:pt x="0" y="11"/>
                      <a:pt x="12" y="0"/>
                      <a:pt x="25" y="0"/>
                    </a:cubicBezTo>
                    <a:cubicBezTo>
                      <a:pt x="25" y="0"/>
                      <a:pt x="25" y="0"/>
                      <a:pt x="25" y="0"/>
                    </a:cubicBezTo>
                    <a:cubicBezTo>
                      <a:pt x="39" y="0"/>
                      <a:pt x="50" y="11"/>
                      <a:pt x="50" y="24"/>
                    </a:cubicBezTo>
                    <a:lnTo>
                      <a:pt x="5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 name="Freeform 22"/>
            <p:cNvSpPr>
              <a:spLocks noEditPoints="1"/>
            </p:cNvSpPr>
            <p:nvPr/>
          </p:nvSpPr>
          <p:spPr bwMode="auto">
            <a:xfrm rot="650605">
              <a:off x="3587639" y="4669817"/>
              <a:ext cx="270810" cy="275130"/>
            </a:xfrm>
            <a:custGeom>
              <a:avLst/>
              <a:gdLst/>
              <a:ahLst/>
              <a:cxnLst>
                <a:cxn ang="0">
                  <a:pos x="642" y="858"/>
                </a:cxn>
                <a:cxn ang="0">
                  <a:pos x="739" y="788"/>
                </a:cxn>
                <a:cxn ang="0">
                  <a:pos x="667" y="689"/>
                </a:cxn>
                <a:cxn ang="0">
                  <a:pos x="692" y="661"/>
                </a:cxn>
                <a:cxn ang="0">
                  <a:pos x="708" y="639"/>
                </a:cxn>
                <a:cxn ang="0">
                  <a:pos x="817" y="690"/>
                </a:cxn>
                <a:cxn ang="0">
                  <a:pos x="870" y="557"/>
                </a:cxn>
                <a:cxn ang="0">
                  <a:pos x="758" y="516"/>
                </a:cxn>
                <a:cxn ang="0">
                  <a:pos x="765" y="462"/>
                </a:cxn>
                <a:cxn ang="0">
                  <a:pos x="882" y="462"/>
                </a:cxn>
                <a:cxn ang="0">
                  <a:pos x="862" y="320"/>
                </a:cxn>
                <a:cxn ang="0">
                  <a:pos x="749" y="340"/>
                </a:cxn>
                <a:cxn ang="0">
                  <a:pos x="732" y="295"/>
                </a:cxn>
                <a:cxn ang="0">
                  <a:pos x="823" y="227"/>
                </a:cxn>
                <a:cxn ang="0">
                  <a:pos x="745" y="125"/>
                </a:cxn>
                <a:cxn ang="0">
                  <a:pos x="657" y="193"/>
                </a:cxn>
                <a:cxn ang="0">
                  <a:pos x="642" y="179"/>
                </a:cxn>
                <a:cxn ang="0">
                  <a:pos x="625" y="166"/>
                </a:cxn>
                <a:cxn ang="0">
                  <a:pos x="664" y="62"/>
                </a:cxn>
                <a:cxn ang="0">
                  <a:pos x="543" y="12"/>
                </a:cxn>
                <a:cxn ang="0">
                  <a:pos x="510" y="113"/>
                </a:cxn>
                <a:cxn ang="0">
                  <a:pos x="443" y="103"/>
                </a:cxn>
                <a:cxn ang="0">
                  <a:pos x="437" y="0"/>
                </a:cxn>
                <a:cxn ang="0">
                  <a:pos x="321" y="18"/>
                </a:cxn>
                <a:cxn ang="0">
                  <a:pos x="331" y="120"/>
                </a:cxn>
                <a:cxn ang="0">
                  <a:pos x="277" y="144"/>
                </a:cxn>
                <a:cxn ang="0">
                  <a:pos x="217" y="64"/>
                </a:cxn>
                <a:cxn ang="0">
                  <a:pos x="134" y="130"/>
                </a:cxn>
                <a:cxn ang="0">
                  <a:pos x="187" y="216"/>
                </a:cxn>
                <a:cxn ang="0">
                  <a:pos x="175" y="231"/>
                </a:cxn>
                <a:cxn ang="0">
                  <a:pos x="161" y="250"/>
                </a:cxn>
                <a:cxn ang="0">
                  <a:pos x="69" y="214"/>
                </a:cxn>
                <a:cxn ang="0">
                  <a:pos x="20" y="324"/>
                </a:cxn>
                <a:cxn ang="0">
                  <a:pos x="111" y="364"/>
                </a:cxn>
                <a:cxn ang="0">
                  <a:pos x="102" y="420"/>
                </a:cxn>
                <a:cxn ang="0">
                  <a:pos x="3" y="420"/>
                </a:cxn>
                <a:cxn ang="0">
                  <a:pos x="11" y="544"/>
                </a:cxn>
                <a:cxn ang="0">
                  <a:pos x="113" y="537"/>
                </a:cxn>
                <a:cxn ang="0">
                  <a:pos x="132" y="590"/>
                </a:cxn>
                <a:cxn ang="0">
                  <a:pos x="45" y="651"/>
                </a:cxn>
                <a:cxn ang="0">
                  <a:pos x="118" y="761"/>
                </a:cxn>
                <a:cxn ang="0">
                  <a:pos x="206" y="695"/>
                </a:cxn>
                <a:cxn ang="0">
                  <a:pos x="225" y="712"/>
                </a:cxn>
                <a:cxn ang="0">
                  <a:pos x="237" y="722"/>
                </a:cxn>
                <a:cxn ang="0">
                  <a:pos x="187" y="823"/>
                </a:cxn>
                <a:cxn ang="0">
                  <a:pos x="314" y="888"/>
                </a:cxn>
                <a:cxn ang="0">
                  <a:pos x="343" y="775"/>
                </a:cxn>
                <a:cxn ang="0">
                  <a:pos x="398" y="786"/>
                </a:cxn>
                <a:cxn ang="0">
                  <a:pos x="411" y="906"/>
                </a:cxn>
                <a:cxn ang="0">
                  <a:pos x="539" y="896"/>
                </a:cxn>
                <a:cxn ang="0">
                  <a:pos x="516" y="777"/>
                </a:cxn>
                <a:cxn ang="0">
                  <a:pos x="577" y="755"/>
                </a:cxn>
                <a:cxn ang="0">
                  <a:pos x="642" y="858"/>
                </a:cxn>
                <a:cxn ang="0">
                  <a:pos x="294" y="602"/>
                </a:cxn>
                <a:cxn ang="0">
                  <a:pos x="270" y="302"/>
                </a:cxn>
                <a:cxn ang="0">
                  <a:pos x="562" y="268"/>
                </a:cxn>
                <a:cxn ang="0">
                  <a:pos x="587" y="569"/>
                </a:cxn>
                <a:cxn ang="0">
                  <a:pos x="294" y="602"/>
                </a:cxn>
              </a:cxnLst>
              <a:rect l="0" t="0" r="r" b="b"/>
              <a:pathLst>
                <a:path w="882" h="909">
                  <a:moveTo>
                    <a:pt x="642" y="858"/>
                  </a:moveTo>
                  <a:cubicBezTo>
                    <a:pt x="677" y="839"/>
                    <a:pt x="709" y="816"/>
                    <a:pt x="739" y="788"/>
                  </a:cubicBezTo>
                  <a:cubicBezTo>
                    <a:pt x="667" y="689"/>
                    <a:pt x="667" y="689"/>
                    <a:pt x="667" y="689"/>
                  </a:cubicBezTo>
                  <a:cubicBezTo>
                    <a:pt x="676" y="680"/>
                    <a:pt x="684" y="671"/>
                    <a:pt x="692" y="661"/>
                  </a:cubicBezTo>
                  <a:cubicBezTo>
                    <a:pt x="698" y="653"/>
                    <a:pt x="703" y="646"/>
                    <a:pt x="708" y="639"/>
                  </a:cubicBezTo>
                  <a:cubicBezTo>
                    <a:pt x="817" y="690"/>
                    <a:pt x="817" y="690"/>
                    <a:pt x="817" y="690"/>
                  </a:cubicBezTo>
                  <a:cubicBezTo>
                    <a:pt x="842" y="648"/>
                    <a:pt x="860" y="603"/>
                    <a:pt x="870" y="557"/>
                  </a:cubicBezTo>
                  <a:cubicBezTo>
                    <a:pt x="758" y="516"/>
                    <a:pt x="758" y="516"/>
                    <a:pt x="758" y="516"/>
                  </a:cubicBezTo>
                  <a:cubicBezTo>
                    <a:pt x="762" y="498"/>
                    <a:pt x="764" y="480"/>
                    <a:pt x="765" y="462"/>
                  </a:cubicBezTo>
                  <a:cubicBezTo>
                    <a:pt x="882" y="462"/>
                    <a:pt x="882" y="462"/>
                    <a:pt x="882" y="462"/>
                  </a:cubicBezTo>
                  <a:cubicBezTo>
                    <a:pt x="882" y="414"/>
                    <a:pt x="876" y="366"/>
                    <a:pt x="862" y="320"/>
                  </a:cubicBezTo>
                  <a:cubicBezTo>
                    <a:pt x="749" y="340"/>
                    <a:pt x="749" y="340"/>
                    <a:pt x="749" y="340"/>
                  </a:cubicBezTo>
                  <a:cubicBezTo>
                    <a:pt x="744" y="325"/>
                    <a:pt x="739" y="310"/>
                    <a:pt x="732" y="295"/>
                  </a:cubicBezTo>
                  <a:cubicBezTo>
                    <a:pt x="823" y="227"/>
                    <a:pt x="823" y="227"/>
                    <a:pt x="823" y="227"/>
                  </a:cubicBezTo>
                  <a:cubicBezTo>
                    <a:pt x="802" y="190"/>
                    <a:pt x="776" y="156"/>
                    <a:pt x="745" y="125"/>
                  </a:cubicBezTo>
                  <a:cubicBezTo>
                    <a:pt x="657" y="193"/>
                    <a:pt x="657" y="193"/>
                    <a:pt x="657" y="193"/>
                  </a:cubicBezTo>
                  <a:cubicBezTo>
                    <a:pt x="652" y="188"/>
                    <a:pt x="647" y="183"/>
                    <a:pt x="642" y="179"/>
                  </a:cubicBezTo>
                  <a:cubicBezTo>
                    <a:pt x="636" y="175"/>
                    <a:pt x="631" y="170"/>
                    <a:pt x="625" y="166"/>
                  </a:cubicBezTo>
                  <a:cubicBezTo>
                    <a:pt x="664" y="62"/>
                    <a:pt x="664" y="62"/>
                    <a:pt x="664" y="62"/>
                  </a:cubicBezTo>
                  <a:cubicBezTo>
                    <a:pt x="625" y="39"/>
                    <a:pt x="585" y="22"/>
                    <a:pt x="543" y="12"/>
                  </a:cubicBezTo>
                  <a:cubicBezTo>
                    <a:pt x="510" y="113"/>
                    <a:pt x="510" y="113"/>
                    <a:pt x="510" y="113"/>
                  </a:cubicBezTo>
                  <a:cubicBezTo>
                    <a:pt x="488" y="107"/>
                    <a:pt x="466" y="104"/>
                    <a:pt x="443" y="103"/>
                  </a:cubicBezTo>
                  <a:cubicBezTo>
                    <a:pt x="437" y="0"/>
                    <a:pt x="437" y="0"/>
                    <a:pt x="437" y="0"/>
                  </a:cubicBezTo>
                  <a:cubicBezTo>
                    <a:pt x="398" y="0"/>
                    <a:pt x="359" y="6"/>
                    <a:pt x="321" y="18"/>
                  </a:cubicBezTo>
                  <a:cubicBezTo>
                    <a:pt x="331" y="120"/>
                    <a:pt x="331" y="120"/>
                    <a:pt x="331" y="120"/>
                  </a:cubicBezTo>
                  <a:cubicBezTo>
                    <a:pt x="313" y="126"/>
                    <a:pt x="294" y="134"/>
                    <a:pt x="277" y="144"/>
                  </a:cubicBezTo>
                  <a:cubicBezTo>
                    <a:pt x="217" y="64"/>
                    <a:pt x="217" y="64"/>
                    <a:pt x="217" y="64"/>
                  </a:cubicBezTo>
                  <a:cubicBezTo>
                    <a:pt x="187" y="82"/>
                    <a:pt x="159" y="104"/>
                    <a:pt x="134" y="130"/>
                  </a:cubicBezTo>
                  <a:cubicBezTo>
                    <a:pt x="187" y="216"/>
                    <a:pt x="187" y="216"/>
                    <a:pt x="187" y="216"/>
                  </a:cubicBezTo>
                  <a:cubicBezTo>
                    <a:pt x="183" y="221"/>
                    <a:pt x="179" y="226"/>
                    <a:pt x="175" y="231"/>
                  </a:cubicBezTo>
                  <a:cubicBezTo>
                    <a:pt x="170" y="237"/>
                    <a:pt x="165" y="244"/>
                    <a:pt x="161" y="250"/>
                  </a:cubicBezTo>
                  <a:cubicBezTo>
                    <a:pt x="69" y="214"/>
                    <a:pt x="69" y="214"/>
                    <a:pt x="69" y="214"/>
                  </a:cubicBezTo>
                  <a:cubicBezTo>
                    <a:pt x="47" y="249"/>
                    <a:pt x="31" y="286"/>
                    <a:pt x="20" y="324"/>
                  </a:cubicBezTo>
                  <a:cubicBezTo>
                    <a:pt x="111" y="364"/>
                    <a:pt x="111" y="364"/>
                    <a:pt x="111" y="364"/>
                  </a:cubicBezTo>
                  <a:cubicBezTo>
                    <a:pt x="107" y="382"/>
                    <a:pt x="104" y="401"/>
                    <a:pt x="102" y="420"/>
                  </a:cubicBezTo>
                  <a:cubicBezTo>
                    <a:pt x="3" y="420"/>
                    <a:pt x="3" y="420"/>
                    <a:pt x="3" y="420"/>
                  </a:cubicBezTo>
                  <a:cubicBezTo>
                    <a:pt x="0" y="462"/>
                    <a:pt x="3" y="503"/>
                    <a:pt x="11" y="544"/>
                  </a:cubicBezTo>
                  <a:cubicBezTo>
                    <a:pt x="113" y="537"/>
                    <a:pt x="113" y="537"/>
                    <a:pt x="113" y="537"/>
                  </a:cubicBezTo>
                  <a:cubicBezTo>
                    <a:pt x="118" y="555"/>
                    <a:pt x="124" y="572"/>
                    <a:pt x="132" y="590"/>
                  </a:cubicBezTo>
                  <a:cubicBezTo>
                    <a:pt x="45" y="651"/>
                    <a:pt x="45" y="651"/>
                    <a:pt x="45" y="651"/>
                  </a:cubicBezTo>
                  <a:cubicBezTo>
                    <a:pt x="64" y="691"/>
                    <a:pt x="88" y="728"/>
                    <a:pt x="118" y="761"/>
                  </a:cubicBezTo>
                  <a:cubicBezTo>
                    <a:pt x="206" y="695"/>
                    <a:pt x="206" y="695"/>
                    <a:pt x="206" y="695"/>
                  </a:cubicBezTo>
                  <a:cubicBezTo>
                    <a:pt x="212" y="701"/>
                    <a:pt x="218" y="707"/>
                    <a:pt x="225" y="712"/>
                  </a:cubicBezTo>
                  <a:cubicBezTo>
                    <a:pt x="229" y="716"/>
                    <a:pt x="233" y="719"/>
                    <a:pt x="237" y="722"/>
                  </a:cubicBezTo>
                  <a:cubicBezTo>
                    <a:pt x="187" y="823"/>
                    <a:pt x="187" y="823"/>
                    <a:pt x="187" y="823"/>
                  </a:cubicBezTo>
                  <a:cubicBezTo>
                    <a:pt x="226" y="853"/>
                    <a:pt x="270" y="874"/>
                    <a:pt x="314" y="888"/>
                  </a:cubicBezTo>
                  <a:cubicBezTo>
                    <a:pt x="343" y="775"/>
                    <a:pt x="343" y="775"/>
                    <a:pt x="343" y="775"/>
                  </a:cubicBezTo>
                  <a:cubicBezTo>
                    <a:pt x="361" y="781"/>
                    <a:pt x="380" y="784"/>
                    <a:pt x="398" y="786"/>
                  </a:cubicBezTo>
                  <a:cubicBezTo>
                    <a:pt x="411" y="906"/>
                    <a:pt x="411" y="906"/>
                    <a:pt x="411" y="906"/>
                  </a:cubicBezTo>
                  <a:cubicBezTo>
                    <a:pt x="454" y="909"/>
                    <a:pt x="497" y="906"/>
                    <a:pt x="539" y="896"/>
                  </a:cubicBezTo>
                  <a:cubicBezTo>
                    <a:pt x="516" y="777"/>
                    <a:pt x="516" y="777"/>
                    <a:pt x="516" y="777"/>
                  </a:cubicBezTo>
                  <a:cubicBezTo>
                    <a:pt x="537" y="772"/>
                    <a:pt x="558" y="764"/>
                    <a:pt x="577" y="755"/>
                  </a:cubicBezTo>
                  <a:lnTo>
                    <a:pt x="642" y="858"/>
                  </a:lnTo>
                  <a:close/>
                  <a:moveTo>
                    <a:pt x="294" y="602"/>
                  </a:moveTo>
                  <a:cubicBezTo>
                    <a:pt x="207" y="529"/>
                    <a:pt x="196" y="394"/>
                    <a:pt x="270" y="302"/>
                  </a:cubicBezTo>
                  <a:cubicBezTo>
                    <a:pt x="344" y="209"/>
                    <a:pt x="475" y="194"/>
                    <a:pt x="562" y="268"/>
                  </a:cubicBezTo>
                  <a:cubicBezTo>
                    <a:pt x="650" y="342"/>
                    <a:pt x="661" y="477"/>
                    <a:pt x="587" y="569"/>
                  </a:cubicBezTo>
                  <a:cubicBezTo>
                    <a:pt x="513" y="661"/>
                    <a:pt x="382" y="676"/>
                    <a:pt x="294" y="60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14"/>
            <p:cNvSpPr>
              <a:spLocks/>
            </p:cNvSpPr>
            <p:nvPr/>
          </p:nvSpPr>
          <p:spPr bwMode="gray">
            <a:xfrm rot="14330424">
              <a:off x="3348860" y="2190041"/>
              <a:ext cx="657500" cy="652534"/>
            </a:xfrm>
            <a:custGeom>
              <a:avLst/>
              <a:gdLst/>
              <a:ahLst/>
              <a:cxnLst>
                <a:cxn ang="0">
                  <a:pos x="259" y="129"/>
                </a:cxn>
                <a:cxn ang="0">
                  <a:pos x="280" y="126"/>
                </a:cxn>
                <a:cxn ang="0">
                  <a:pos x="282" y="107"/>
                </a:cxn>
                <a:cxn ang="0">
                  <a:pos x="277" y="99"/>
                </a:cxn>
                <a:cxn ang="0">
                  <a:pos x="220" y="72"/>
                </a:cxn>
                <a:cxn ang="0">
                  <a:pos x="238" y="69"/>
                </a:cxn>
                <a:cxn ang="0">
                  <a:pos x="241" y="51"/>
                </a:cxn>
                <a:cxn ang="0">
                  <a:pos x="235" y="44"/>
                </a:cxn>
                <a:cxn ang="0">
                  <a:pos x="195" y="35"/>
                </a:cxn>
                <a:cxn ang="0">
                  <a:pos x="175" y="9"/>
                </a:cxn>
                <a:cxn ang="0">
                  <a:pos x="165" y="2"/>
                </a:cxn>
                <a:cxn ang="0">
                  <a:pos x="151" y="0"/>
                </a:cxn>
                <a:cxn ang="0">
                  <a:pos x="138" y="15"/>
                </a:cxn>
                <a:cxn ang="0">
                  <a:pos x="157" y="69"/>
                </a:cxn>
                <a:cxn ang="0">
                  <a:pos x="180" y="132"/>
                </a:cxn>
                <a:cxn ang="0">
                  <a:pos x="190" y="165"/>
                </a:cxn>
                <a:cxn ang="0">
                  <a:pos x="160" y="177"/>
                </a:cxn>
                <a:cxn ang="0">
                  <a:pos x="106" y="182"/>
                </a:cxn>
                <a:cxn ang="0">
                  <a:pos x="76" y="183"/>
                </a:cxn>
                <a:cxn ang="0">
                  <a:pos x="21" y="192"/>
                </a:cxn>
                <a:cxn ang="0">
                  <a:pos x="4" y="278"/>
                </a:cxn>
                <a:cxn ang="0">
                  <a:pos x="81" y="222"/>
                </a:cxn>
                <a:cxn ang="0">
                  <a:pos x="124" y="224"/>
                </a:cxn>
                <a:cxn ang="0">
                  <a:pos x="175" y="231"/>
                </a:cxn>
                <a:cxn ang="0">
                  <a:pos x="189" y="246"/>
                </a:cxn>
                <a:cxn ang="0">
                  <a:pos x="172" y="293"/>
                </a:cxn>
                <a:cxn ang="0">
                  <a:pos x="150" y="357"/>
                </a:cxn>
                <a:cxn ang="0">
                  <a:pos x="135" y="401"/>
                </a:cxn>
                <a:cxn ang="0">
                  <a:pos x="156" y="405"/>
                </a:cxn>
                <a:cxn ang="0">
                  <a:pos x="169" y="404"/>
                </a:cxn>
                <a:cxn ang="0">
                  <a:pos x="181" y="389"/>
                </a:cxn>
                <a:cxn ang="0">
                  <a:pos x="199" y="363"/>
                </a:cxn>
                <a:cxn ang="0">
                  <a:pos x="238" y="360"/>
                </a:cxn>
                <a:cxn ang="0">
                  <a:pos x="241" y="342"/>
                </a:cxn>
                <a:cxn ang="0">
                  <a:pos x="235" y="333"/>
                </a:cxn>
                <a:cxn ang="0">
                  <a:pos x="238" y="306"/>
                </a:cxn>
                <a:cxn ang="0">
                  <a:pos x="280" y="305"/>
                </a:cxn>
                <a:cxn ang="0">
                  <a:pos x="282" y="285"/>
                </a:cxn>
                <a:cxn ang="0">
                  <a:pos x="277" y="278"/>
                </a:cxn>
                <a:cxn ang="0">
                  <a:pos x="294" y="233"/>
                </a:cxn>
                <a:cxn ang="0">
                  <a:pos x="376" y="230"/>
                </a:cxn>
                <a:cxn ang="0">
                  <a:pos x="403" y="213"/>
                </a:cxn>
                <a:cxn ang="0">
                  <a:pos x="397" y="185"/>
                </a:cxn>
                <a:cxn ang="0">
                  <a:pos x="367" y="174"/>
                </a:cxn>
              </a:cxnLst>
              <a:rect l="0" t="0" r="r" b="b"/>
              <a:pathLst>
                <a:path w="406" h="405">
                  <a:moveTo>
                    <a:pt x="360" y="174"/>
                  </a:moveTo>
                  <a:lnTo>
                    <a:pt x="294" y="173"/>
                  </a:lnTo>
                  <a:lnTo>
                    <a:pt x="259" y="129"/>
                  </a:lnTo>
                  <a:lnTo>
                    <a:pt x="274" y="129"/>
                  </a:lnTo>
                  <a:lnTo>
                    <a:pt x="277" y="128"/>
                  </a:lnTo>
                  <a:lnTo>
                    <a:pt x="280" y="126"/>
                  </a:lnTo>
                  <a:lnTo>
                    <a:pt x="282" y="123"/>
                  </a:lnTo>
                  <a:lnTo>
                    <a:pt x="282" y="120"/>
                  </a:lnTo>
                  <a:lnTo>
                    <a:pt x="282" y="107"/>
                  </a:lnTo>
                  <a:lnTo>
                    <a:pt x="282" y="104"/>
                  </a:lnTo>
                  <a:lnTo>
                    <a:pt x="280" y="101"/>
                  </a:lnTo>
                  <a:lnTo>
                    <a:pt x="277" y="99"/>
                  </a:lnTo>
                  <a:lnTo>
                    <a:pt x="274" y="99"/>
                  </a:lnTo>
                  <a:lnTo>
                    <a:pt x="238" y="99"/>
                  </a:lnTo>
                  <a:lnTo>
                    <a:pt x="220" y="72"/>
                  </a:lnTo>
                  <a:lnTo>
                    <a:pt x="232" y="72"/>
                  </a:lnTo>
                  <a:lnTo>
                    <a:pt x="235" y="72"/>
                  </a:lnTo>
                  <a:lnTo>
                    <a:pt x="238" y="69"/>
                  </a:lnTo>
                  <a:lnTo>
                    <a:pt x="241" y="68"/>
                  </a:lnTo>
                  <a:lnTo>
                    <a:pt x="241" y="63"/>
                  </a:lnTo>
                  <a:lnTo>
                    <a:pt x="241" y="51"/>
                  </a:lnTo>
                  <a:lnTo>
                    <a:pt x="241" y="48"/>
                  </a:lnTo>
                  <a:lnTo>
                    <a:pt x="238" y="45"/>
                  </a:lnTo>
                  <a:lnTo>
                    <a:pt x="235" y="44"/>
                  </a:lnTo>
                  <a:lnTo>
                    <a:pt x="232" y="42"/>
                  </a:lnTo>
                  <a:lnTo>
                    <a:pt x="199" y="42"/>
                  </a:lnTo>
                  <a:lnTo>
                    <a:pt x="195" y="35"/>
                  </a:lnTo>
                  <a:lnTo>
                    <a:pt x="189" y="26"/>
                  </a:lnTo>
                  <a:lnTo>
                    <a:pt x="181" y="17"/>
                  </a:lnTo>
                  <a:lnTo>
                    <a:pt x="175" y="9"/>
                  </a:lnTo>
                  <a:lnTo>
                    <a:pt x="172" y="5"/>
                  </a:lnTo>
                  <a:lnTo>
                    <a:pt x="169" y="3"/>
                  </a:lnTo>
                  <a:lnTo>
                    <a:pt x="165" y="2"/>
                  </a:lnTo>
                  <a:lnTo>
                    <a:pt x="160" y="0"/>
                  </a:lnTo>
                  <a:lnTo>
                    <a:pt x="156" y="0"/>
                  </a:lnTo>
                  <a:lnTo>
                    <a:pt x="151" y="0"/>
                  </a:lnTo>
                  <a:lnTo>
                    <a:pt x="133" y="0"/>
                  </a:lnTo>
                  <a:lnTo>
                    <a:pt x="135" y="5"/>
                  </a:lnTo>
                  <a:lnTo>
                    <a:pt x="138" y="15"/>
                  </a:lnTo>
                  <a:lnTo>
                    <a:pt x="144" y="30"/>
                  </a:lnTo>
                  <a:lnTo>
                    <a:pt x="150" y="48"/>
                  </a:lnTo>
                  <a:lnTo>
                    <a:pt x="157" y="69"/>
                  </a:lnTo>
                  <a:lnTo>
                    <a:pt x="165" y="92"/>
                  </a:lnTo>
                  <a:lnTo>
                    <a:pt x="172" y="113"/>
                  </a:lnTo>
                  <a:lnTo>
                    <a:pt x="180" y="132"/>
                  </a:lnTo>
                  <a:lnTo>
                    <a:pt x="184" y="149"/>
                  </a:lnTo>
                  <a:lnTo>
                    <a:pt x="189" y="159"/>
                  </a:lnTo>
                  <a:lnTo>
                    <a:pt x="190" y="165"/>
                  </a:lnTo>
                  <a:lnTo>
                    <a:pt x="186" y="170"/>
                  </a:lnTo>
                  <a:lnTo>
                    <a:pt x="175" y="174"/>
                  </a:lnTo>
                  <a:lnTo>
                    <a:pt x="160" y="177"/>
                  </a:lnTo>
                  <a:lnTo>
                    <a:pt x="142" y="180"/>
                  </a:lnTo>
                  <a:lnTo>
                    <a:pt x="124" y="182"/>
                  </a:lnTo>
                  <a:lnTo>
                    <a:pt x="106" y="182"/>
                  </a:lnTo>
                  <a:lnTo>
                    <a:pt x="91" y="183"/>
                  </a:lnTo>
                  <a:lnTo>
                    <a:pt x="81" y="183"/>
                  </a:lnTo>
                  <a:lnTo>
                    <a:pt x="76" y="183"/>
                  </a:lnTo>
                  <a:lnTo>
                    <a:pt x="33" y="128"/>
                  </a:lnTo>
                  <a:lnTo>
                    <a:pt x="4" y="128"/>
                  </a:lnTo>
                  <a:lnTo>
                    <a:pt x="21" y="192"/>
                  </a:lnTo>
                  <a:lnTo>
                    <a:pt x="0" y="203"/>
                  </a:lnTo>
                  <a:lnTo>
                    <a:pt x="21" y="213"/>
                  </a:lnTo>
                  <a:lnTo>
                    <a:pt x="4" y="278"/>
                  </a:lnTo>
                  <a:lnTo>
                    <a:pt x="33" y="278"/>
                  </a:lnTo>
                  <a:lnTo>
                    <a:pt x="76" y="222"/>
                  </a:lnTo>
                  <a:lnTo>
                    <a:pt x="81" y="222"/>
                  </a:lnTo>
                  <a:lnTo>
                    <a:pt x="91" y="222"/>
                  </a:lnTo>
                  <a:lnTo>
                    <a:pt x="106" y="224"/>
                  </a:lnTo>
                  <a:lnTo>
                    <a:pt x="124" y="224"/>
                  </a:lnTo>
                  <a:lnTo>
                    <a:pt x="142" y="225"/>
                  </a:lnTo>
                  <a:lnTo>
                    <a:pt x="160" y="228"/>
                  </a:lnTo>
                  <a:lnTo>
                    <a:pt x="175" y="231"/>
                  </a:lnTo>
                  <a:lnTo>
                    <a:pt x="186" y="236"/>
                  </a:lnTo>
                  <a:lnTo>
                    <a:pt x="190" y="240"/>
                  </a:lnTo>
                  <a:lnTo>
                    <a:pt x="189" y="246"/>
                  </a:lnTo>
                  <a:lnTo>
                    <a:pt x="184" y="257"/>
                  </a:lnTo>
                  <a:lnTo>
                    <a:pt x="180" y="273"/>
                  </a:lnTo>
                  <a:lnTo>
                    <a:pt x="172" y="293"/>
                  </a:lnTo>
                  <a:lnTo>
                    <a:pt x="165" y="314"/>
                  </a:lnTo>
                  <a:lnTo>
                    <a:pt x="157" y="336"/>
                  </a:lnTo>
                  <a:lnTo>
                    <a:pt x="150" y="357"/>
                  </a:lnTo>
                  <a:lnTo>
                    <a:pt x="144" y="375"/>
                  </a:lnTo>
                  <a:lnTo>
                    <a:pt x="138" y="390"/>
                  </a:lnTo>
                  <a:lnTo>
                    <a:pt x="135" y="401"/>
                  </a:lnTo>
                  <a:lnTo>
                    <a:pt x="133" y="405"/>
                  </a:lnTo>
                  <a:lnTo>
                    <a:pt x="151" y="405"/>
                  </a:lnTo>
                  <a:lnTo>
                    <a:pt x="156" y="405"/>
                  </a:lnTo>
                  <a:lnTo>
                    <a:pt x="160" y="405"/>
                  </a:lnTo>
                  <a:lnTo>
                    <a:pt x="165" y="404"/>
                  </a:lnTo>
                  <a:lnTo>
                    <a:pt x="169" y="404"/>
                  </a:lnTo>
                  <a:lnTo>
                    <a:pt x="172" y="401"/>
                  </a:lnTo>
                  <a:lnTo>
                    <a:pt x="175" y="396"/>
                  </a:lnTo>
                  <a:lnTo>
                    <a:pt x="181" y="389"/>
                  </a:lnTo>
                  <a:lnTo>
                    <a:pt x="189" y="380"/>
                  </a:lnTo>
                  <a:lnTo>
                    <a:pt x="195" y="371"/>
                  </a:lnTo>
                  <a:lnTo>
                    <a:pt x="199" y="363"/>
                  </a:lnTo>
                  <a:lnTo>
                    <a:pt x="232" y="363"/>
                  </a:lnTo>
                  <a:lnTo>
                    <a:pt x="235" y="362"/>
                  </a:lnTo>
                  <a:lnTo>
                    <a:pt x="238" y="360"/>
                  </a:lnTo>
                  <a:lnTo>
                    <a:pt x="241" y="357"/>
                  </a:lnTo>
                  <a:lnTo>
                    <a:pt x="241" y="354"/>
                  </a:lnTo>
                  <a:lnTo>
                    <a:pt x="241" y="342"/>
                  </a:lnTo>
                  <a:lnTo>
                    <a:pt x="241" y="338"/>
                  </a:lnTo>
                  <a:lnTo>
                    <a:pt x="238" y="336"/>
                  </a:lnTo>
                  <a:lnTo>
                    <a:pt x="235" y="333"/>
                  </a:lnTo>
                  <a:lnTo>
                    <a:pt x="232" y="333"/>
                  </a:lnTo>
                  <a:lnTo>
                    <a:pt x="220" y="333"/>
                  </a:lnTo>
                  <a:lnTo>
                    <a:pt x="238" y="306"/>
                  </a:lnTo>
                  <a:lnTo>
                    <a:pt x="274" y="306"/>
                  </a:lnTo>
                  <a:lnTo>
                    <a:pt x="277" y="306"/>
                  </a:lnTo>
                  <a:lnTo>
                    <a:pt x="280" y="305"/>
                  </a:lnTo>
                  <a:lnTo>
                    <a:pt x="282" y="302"/>
                  </a:lnTo>
                  <a:lnTo>
                    <a:pt x="282" y="299"/>
                  </a:lnTo>
                  <a:lnTo>
                    <a:pt x="282" y="285"/>
                  </a:lnTo>
                  <a:lnTo>
                    <a:pt x="282" y="282"/>
                  </a:lnTo>
                  <a:lnTo>
                    <a:pt x="280" y="279"/>
                  </a:lnTo>
                  <a:lnTo>
                    <a:pt x="277" y="278"/>
                  </a:lnTo>
                  <a:lnTo>
                    <a:pt x="274" y="276"/>
                  </a:lnTo>
                  <a:lnTo>
                    <a:pt x="259" y="276"/>
                  </a:lnTo>
                  <a:lnTo>
                    <a:pt x="294" y="233"/>
                  </a:lnTo>
                  <a:lnTo>
                    <a:pt x="360" y="233"/>
                  </a:lnTo>
                  <a:lnTo>
                    <a:pt x="367" y="231"/>
                  </a:lnTo>
                  <a:lnTo>
                    <a:pt x="376" y="230"/>
                  </a:lnTo>
                  <a:lnTo>
                    <a:pt x="387" y="227"/>
                  </a:lnTo>
                  <a:lnTo>
                    <a:pt x="397" y="221"/>
                  </a:lnTo>
                  <a:lnTo>
                    <a:pt x="403" y="213"/>
                  </a:lnTo>
                  <a:lnTo>
                    <a:pt x="406" y="203"/>
                  </a:lnTo>
                  <a:lnTo>
                    <a:pt x="403" y="192"/>
                  </a:lnTo>
                  <a:lnTo>
                    <a:pt x="397" y="185"/>
                  </a:lnTo>
                  <a:lnTo>
                    <a:pt x="387" y="179"/>
                  </a:lnTo>
                  <a:lnTo>
                    <a:pt x="376" y="176"/>
                  </a:lnTo>
                  <a:lnTo>
                    <a:pt x="367" y="174"/>
                  </a:lnTo>
                  <a:lnTo>
                    <a:pt x="360" y="174"/>
                  </a:lnTo>
                  <a:close/>
                </a:path>
              </a:pathLst>
            </a:custGeom>
            <a:grpFill/>
            <a:ln w="0">
              <a:noFill/>
              <a:prstDash val="solid"/>
              <a:round/>
              <a:headEnd/>
              <a:tailEnd/>
            </a:ln>
            <a:effectLst/>
          </p:spPr>
          <p:txBody>
            <a:bodyPr/>
            <a:lstStyle/>
            <a:p>
              <a:endParaRPr lang="en-US"/>
            </a:p>
          </p:txBody>
        </p:sp>
        <p:grpSp>
          <p:nvGrpSpPr>
            <p:cNvPr id="54" name="Group 56"/>
            <p:cNvGrpSpPr>
              <a:grpSpLocks/>
            </p:cNvGrpSpPr>
            <p:nvPr/>
          </p:nvGrpSpPr>
          <p:grpSpPr bwMode="auto">
            <a:xfrm>
              <a:off x="4466077" y="3228855"/>
              <a:ext cx="376725" cy="360174"/>
              <a:chOff x="1131" y="1966"/>
              <a:chExt cx="974" cy="944"/>
            </a:xfrm>
            <a:grpFill/>
          </p:grpSpPr>
          <p:sp>
            <p:nvSpPr>
              <p:cNvPr id="209" name="AutoShape 54"/>
              <p:cNvSpPr>
                <a:spLocks noChangeArrowheads="1"/>
              </p:cNvSpPr>
              <p:nvPr/>
            </p:nvSpPr>
            <p:spPr bwMode="gray">
              <a:xfrm rot="15526954">
                <a:off x="1131" y="1966"/>
                <a:ext cx="943" cy="943"/>
              </a:xfrm>
              <a:custGeom>
                <a:avLst/>
                <a:gdLst>
                  <a:gd name="G0" fmla="+- -600842 0 0"/>
                  <a:gd name="G1" fmla="+- -11187030 0 0"/>
                  <a:gd name="G2" fmla="+- -600842 0 -11187030"/>
                  <a:gd name="G3" fmla="+- 10800 0 0"/>
                  <a:gd name="G4" fmla="+- 0 0 -600842"/>
                  <a:gd name="T0" fmla="*/ 360 256 1"/>
                  <a:gd name="T1" fmla="*/ 0 256 1"/>
                  <a:gd name="G5" fmla="+- G2 T0 T1"/>
                  <a:gd name="G6" fmla="?: G2 G2 G5"/>
                  <a:gd name="G7" fmla="+- 0 0 G6"/>
                  <a:gd name="G8" fmla="+- 7908 0 0"/>
                  <a:gd name="G9" fmla="+- 0 0 -11187030"/>
                  <a:gd name="G10" fmla="+- 7908 0 2700"/>
                  <a:gd name="G11" fmla="cos G10 -600842"/>
                  <a:gd name="G12" fmla="sin G10 -600842"/>
                  <a:gd name="G13" fmla="cos 13500 -600842"/>
                  <a:gd name="G14" fmla="sin 13500 -600842"/>
                  <a:gd name="G15" fmla="+- G11 10800 0"/>
                  <a:gd name="G16" fmla="+- G12 10800 0"/>
                  <a:gd name="G17" fmla="+- G13 10800 0"/>
                  <a:gd name="G18" fmla="+- G14 10800 0"/>
                  <a:gd name="G19" fmla="*/ 7908 1 2"/>
                  <a:gd name="G20" fmla="+- G19 5400 0"/>
                  <a:gd name="G21" fmla="cos G20 -600842"/>
                  <a:gd name="G22" fmla="sin G20 -600842"/>
                  <a:gd name="G23" fmla="+- G21 10800 0"/>
                  <a:gd name="G24" fmla="+- G12 G23 G22"/>
                  <a:gd name="G25" fmla="+- G22 G23 G11"/>
                  <a:gd name="G26" fmla="cos 10800 -600842"/>
                  <a:gd name="G27" fmla="sin 10800 -600842"/>
                  <a:gd name="G28" fmla="cos 7908 -600842"/>
                  <a:gd name="G29" fmla="sin 7908 -600842"/>
                  <a:gd name="G30" fmla="+- G26 10800 0"/>
                  <a:gd name="G31" fmla="+- G27 10800 0"/>
                  <a:gd name="G32" fmla="+- G28 10800 0"/>
                  <a:gd name="G33" fmla="+- G29 10800 0"/>
                  <a:gd name="G34" fmla="+- G19 5400 0"/>
                  <a:gd name="G35" fmla="cos G34 -11187030"/>
                  <a:gd name="G36" fmla="sin G34 -11187030"/>
                  <a:gd name="G37" fmla="+/ -11187030 -600842 2"/>
                  <a:gd name="T2" fmla="*/ 180 256 1"/>
                  <a:gd name="T3" fmla="*/ 0 256 1"/>
                  <a:gd name="G38" fmla="+- G37 T2 T3"/>
                  <a:gd name="G39" fmla="?: G2 G37 G38"/>
                  <a:gd name="G40" fmla="cos 10800 G39"/>
                  <a:gd name="G41" fmla="sin 10800 G39"/>
                  <a:gd name="G42" fmla="cos 7908 G39"/>
                  <a:gd name="G43" fmla="sin 7908 G39"/>
                  <a:gd name="G44" fmla="+- G40 10800 0"/>
                  <a:gd name="G45" fmla="+- G41 10800 0"/>
                  <a:gd name="G46" fmla="+- G42 10800 0"/>
                  <a:gd name="G47" fmla="+- G43 10800 0"/>
                  <a:gd name="G48" fmla="+- G35 10800 0"/>
                  <a:gd name="G49" fmla="+- G36 10800 0"/>
                  <a:gd name="T4" fmla="*/ 10812 w 21600"/>
                  <a:gd name="T5" fmla="*/ 0 h 21600"/>
                  <a:gd name="T6" fmla="*/ 1568 w 21600"/>
                  <a:gd name="T7" fmla="*/ 9288 h 21600"/>
                  <a:gd name="T8" fmla="*/ 10809 w 21600"/>
                  <a:gd name="T9" fmla="*/ 2892 h 21600"/>
                  <a:gd name="T10" fmla="*/ 24127 w 21600"/>
                  <a:gd name="T11" fmla="*/ 8649 h 21600"/>
                  <a:gd name="T12" fmla="*/ 20695 w 21600"/>
                  <a:gd name="T13" fmla="*/ 13402 h 21600"/>
                  <a:gd name="T14" fmla="*/ 15941 w 21600"/>
                  <a:gd name="T15" fmla="*/ 997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06" y="9540"/>
                    </a:moveTo>
                    <a:cubicBezTo>
                      <a:pt x="17988" y="5708"/>
                      <a:pt x="14681" y="2892"/>
                      <a:pt x="10800" y="2892"/>
                    </a:cubicBezTo>
                    <a:cubicBezTo>
                      <a:pt x="6925" y="2891"/>
                      <a:pt x="3621" y="5698"/>
                      <a:pt x="2995" y="9522"/>
                    </a:cubicBezTo>
                    <a:lnTo>
                      <a:pt x="141" y="9054"/>
                    </a:lnTo>
                    <a:cubicBezTo>
                      <a:pt x="996" y="3833"/>
                      <a:pt x="5508" y="-1"/>
                      <a:pt x="10800" y="0"/>
                    </a:cubicBezTo>
                    <a:cubicBezTo>
                      <a:pt x="16100" y="0"/>
                      <a:pt x="20617" y="3846"/>
                      <a:pt x="21462" y="9079"/>
                    </a:cubicBezTo>
                    <a:lnTo>
                      <a:pt x="24127" y="8649"/>
                    </a:lnTo>
                    <a:lnTo>
                      <a:pt x="20695" y="13402"/>
                    </a:lnTo>
                    <a:lnTo>
                      <a:pt x="15941" y="9970"/>
                    </a:lnTo>
                    <a:lnTo>
                      <a:pt x="18606" y="9540"/>
                    </a:lnTo>
                    <a:close/>
                  </a:path>
                </a:pathLst>
              </a:custGeom>
              <a:grpFill/>
              <a:ln w="9525" algn="ctr">
                <a:noFill/>
                <a:miter lim="800000"/>
                <a:headEnd/>
                <a:tailEnd/>
              </a:ln>
              <a:effectLst/>
            </p:spPr>
            <p:txBody>
              <a:bodyPr wrap="none" anchor="ctr"/>
              <a:lstStyle/>
              <a:p>
                <a:endParaRPr lang="en-US"/>
              </a:p>
            </p:txBody>
          </p:sp>
          <p:sp>
            <p:nvSpPr>
              <p:cNvPr id="210" name="AutoShape 55"/>
              <p:cNvSpPr>
                <a:spLocks noChangeArrowheads="1"/>
              </p:cNvSpPr>
              <p:nvPr/>
            </p:nvSpPr>
            <p:spPr bwMode="gray">
              <a:xfrm rot="-6120623" flipH="1" flipV="1">
                <a:off x="1162" y="1967"/>
                <a:ext cx="943" cy="943"/>
              </a:xfrm>
              <a:custGeom>
                <a:avLst/>
                <a:gdLst>
                  <a:gd name="G0" fmla="+- -600842 0 0"/>
                  <a:gd name="G1" fmla="+- -10894681 0 0"/>
                  <a:gd name="G2" fmla="+- -600842 0 -10894681"/>
                  <a:gd name="G3" fmla="+- 10800 0 0"/>
                  <a:gd name="G4" fmla="+- 0 0 -600842"/>
                  <a:gd name="T0" fmla="*/ 360 256 1"/>
                  <a:gd name="T1" fmla="*/ 0 256 1"/>
                  <a:gd name="G5" fmla="+- G2 T0 T1"/>
                  <a:gd name="G6" fmla="?: G2 G2 G5"/>
                  <a:gd name="G7" fmla="+- 0 0 G6"/>
                  <a:gd name="G8" fmla="+- 7908 0 0"/>
                  <a:gd name="G9" fmla="+- 0 0 -10894681"/>
                  <a:gd name="G10" fmla="+- 7908 0 2700"/>
                  <a:gd name="G11" fmla="cos G10 -600842"/>
                  <a:gd name="G12" fmla="sin G10 -600842"/>
                  <a:gd name="G13" fmla="cos 13500 -600842"/>
                  <a:gd name="G14" fmla="sin 13500 -600842"/>
                  <a:gd name="G15" fmla="+- G11 10800 0"/>
                  <a:gd name="G16" fmla="+- G12 10800 0"/>
                  <a:gd name="G17" fmla="+- G13 10800 0"/>
                  <a:gd name="G18" fmla="+- G14 10800 0"/>
                  <a:gd name="G19" fmla="*/ 7908 1 2"/>
                  <a:gd name="G20" fmla="+- G19 5400 0"/>
                  <a:gd name="G21" fmla="cos G20 -600842"/>
                  <a:gd name="G22" fmla="sin G20 -600842"/>
                  <a:gd name="G23" fmla="+- G21 10800 0"/>
                  <a:gd name="G24" fmla="+- G12 G23 G22"/>
                  <a:gd name="G25" fmla="+- G22 G23 G11"/>
                  <a:gd name="G26" fmla="cos 10800 -600842"/>
                  <a:gd name="G27" fmla="sin 10800 -600842"/>
                  <a:gd name="G28" fmla="cos 7908 -600842"/>
                  <a:gd name="G29" fmla="sin 7908 -600842"/>
                  <a:gd name="G30" fmla="+- G26 10800 0"/>
                  <a:gd name="G31" fmla="+- G27 10800 0"/>
                  <a:gd name="G32" fmla="+- G28 10800 0"/>
                  <a:gd name="G33" fmla="+- G29 10800 0"/>
                  <a:gd name="G34" fmla="+- G19 5400 0"/>
                  <a:gd name="G35" fmla="cos G34 -10894681"/>
                  <a:gd name="G36" fmla="sin G34 -10894681"/>
                  <a:gd name="G37" fmla="+/ -10894681 -600842 2"/>
                  <a:gd name="T2" fmla="*/ 180 256 1"/>
                  <a:gd name="T3" fmla="*/ 0 256 1"/>
                  <a:gd name="G38" fmla="+- G37 T2 T3"/>
                  <a:gd name="G39" fmla="?: G2 G37 G38"/>
                  <a:gd name="G40" fmla="cos 10800 G39"/>
                  <a:gd name="G41" fmla="sin 10800 G39"/>
                  <a:gd name="G42" fmla="cos 7908 G39"/>
                  <a:gd name="G43" fmla="sin 7908 G39"/>
                  <a:gd name="G44" fmla="+- G40 10800 0"/>
                  <a:gd name="G45" fmla="+- G41 10800 0"/>
                  <a:gd name="G46" fmla="+- G42 10800 0"/>
                  <a:gd name="G47" fmla="+- G43 10800 0"/>
                  <a:gd name="G48" fmla="+- G35 10800 0"/>
                  <a:gd name="G49" fmla="+- G36 10800 0"/>
                  <a:gd name="T4" fmla="*/ 11232 w 21600"/>
                  <a:gd name="T5" fmla="*/ 8 h 21600"/>
                  <a:gd name="T6" fmla="*/ 1714 w 21600"/>
                  <a:gd name="T7" fmla="*/ 8575 h 21600"/>
                  <a:gd name="T8" fmla="*/ 11116 w 21600"/>
                  <a:gd name="T9" fmla="*/ 2898 h 21600"/>
                  <a:gd name="T10" fmla="*/ 24127 w 21600"/>
                  <a:gd name="T11" fmla="*/ 8649 h 21600"/>
                  <a:gd name="T12" fmla="*/ 20695 w 21600"/>
                  <a:gd name="T13" fmla="*/ 13402 h 21600"/>
                  <a:gd name="T14" fmla="*/ 15941 w 21600"/>
                  <a:gd name="T15" fmla="*/ 997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06" y="9540"/>
                    </a:moveTo>
                    <a:cubicBezTo>
                      <a:pt x="17988" y="5708"/>
                      <a:pt x="14681" y="2892"/>
                      <a:pt x="10800" y="2892"/>
                    </a:cubicBezTo>
                    <a:cubicBezTo>
                      <a:pt x="7157" y="2891"/>
                      <a:pt x="3985" y="5380"/>
                      <a:pt x="3118" y="8918"/>
                    </a:cubicBezTo>
                    <a:lnTo>
                      <a:pt x="309" y="8231"/>
                    </a:lnTo>
                    <a:cubicBezTo>
                      <a:pt x="1493" y="3398"/>
                      <a:pt x="5824" y="-1"/>
                      <a:pt x="10800" y="0"/>
                    </a:cubicBezTo>
                    <a:cubicBezTo>
                      <a:pt x="16100" y="0"/>
                      <a:pt x="20617" y="3846"/>
                      <a:pt x="21462" y="9079"/>
                    </a:cubicBezTo>
                    <a:lnTo>
                      <a:pt x="24127" y="8649"/>
                    </a:lnTo>
                    <a:lnTo>
                      <a:pt x="20695" y="13402"/>
                    </a:lnTo>
                    <a:lnTo>
                      <a:pt x="15941" y="9970"/>
                    </a:lnTo>
                    <a:lnTo>
                      <a:pt x="18606" y="9540"/>
                    </a:lnTo>
                    <a:close/>
                  </a:path>
                </a:pathLst>
              </a:custGeom>
              <a:grpFill/>
              <a:ln w="9525" algn="ctr">
                <a:noFill/>
                <a:miter lim="800000"/>
                <a:headEnd/>
                <a:tailEnd/>
              </a:ln>
              <a:effectLst/>
            </p:spPr>
            <p:txBody>
              <a:bodyPr wrap="none" anchor="ctr"/>
              <a:lstStyle/>
              <a:p>
                <a:endParaRPr lang="en-US"/>
              </a:p>
            </p:txBody>
          </p:sp>
        </p:grpSp>
        <p:grpSp>
          <p:nvGrpSpPr>
            <p:cNvPr id="55" name="Group 217"/>
            <p:cNvGrpSpPr>
              <a:grpSpLocks/>
            </p:cNvGrpSpPr>
            <p:nvPr/>
          </p:nvGrpSpPr>
          <p:grpSpPr bwMode="auto">
            <a:xfrm rot="20223354">
              <a:off x="1723133" y="3283480"/>
              <a:ext cx="250110" cy="268558"/>
              <a:chOff x="2411" y="2675"/>
              <a:chExt cx="378" cy="414"/>
            </a:xfrm>
            <a:grpFill/>
          </p:grpSpPr>
          <p:sp>
            <p:nvSpPr>
              <p:cNvPr id="204" name="Rectangle 218"/>
              <p:cNvSpPr>
                <a:spLocks noChangeArrowheads="1"/>
              </p:cNvSpPr>
              <p:nvPr/>
            </p:nvSpPr>
            <p:spPr bwMode="gray">
              <a:xfrm>
                <a:off x="2525" y="2867"/>
                <a:ext cx="21" cy="45"/>
              </a:xfrm>
              <a:prstGeom prst="rect">
                <a:avLst/>
              </a:prstGeom>
              <a:grpFill/>
              <a:ln w="0">
                <a:noFill/>
                <a:miter lim="800000"/>
                <a:headEnd/>
                <a:tailEnd/>
              </a:ln>
              <a:effectLst/>
            </p:spPr>
            <p:txBody>
              <a:bodyPr/>
              <a:lstStyle/>
              <a:p>
                <a:endParaRPr lang="en-US"/>
              </a:p>
            </p:txBody>
          </p:sp>
          <p:sp>
            <p:nvSpPr>
              <p:cNvPr id="205" name="Rectangle 219"/>
              <p:cNvSpPr>
                <a:spLocks noChangeArrowheads="1"/>
              </p:cNvSpPr>
              <p:nvPr/>
            </p:nvSpPr>
            <p:spPr bwMode="gray">
              <a:xfrm>
                <a:off x="2655" y="2867"/>
                <a:ext cx="23" cy="45"/>
              </a:xfrm>
              <a:prstGeom prst="rect">
                <a:avLst/>
              </a:prstGeom>
              <a:grpFill/>
              <a:ln w="0">
                <a:noFill/>
                <a:miter lim="800000"/>
                <a:headEnd/>
                <a:tailEnd/>
              </a:ln>
              <a:effectLst/>
            </p:spPr>
            <p:txBody>
              <a:bodyPr/>
              <a:lstStyle/>
              <a:p>
                <a:endParaRPr lang="en-US"/>
              </a:p>
            </p:txBody>
          </p:sp>
          <p:sp>
            <p:nvSpPr>
              <p:cNvPr id="206" name="Freeform 220"/>
              <p:cNvSpPr>
                <a:spLocks/>
              </p:cNvSpPr>
              <p:nvPr/>
            </p:nvSpPr>
            <p:spPr bwMode="gray">
              <a:xfrm>
                <a:off x="2481" y="2937"/>
                <a:ext cx="239" cy="75"/>
              </a:xfrm>
              <a:custGeom>
                <a:avLst/>
                <a:gdLst/>
                <a:ahLst/>
                <a:cxnLst>
                  <a:cxn ang="0">
                    <a:pos x="119" y="56"/>
                  </a:cxn>
                  <a:cxn ang="0">
                    <a:pos x="93" y="53"/>
                  </a:cxn>
                  <a:cxn ang="0">
                    <a:pos x="72" y="47"/>
                  </a:cxn>
                  <a:cxn ang="0">
                    <a:pos x="54" y="39"/>
                  </a:cxn>
                  <a:cxn ang="0">
                    <a:pos x="41" y="29"/>
                  </a:cxn>
                  <a:cxn ang="0">
                    <a:pos x="30" y="18"/>
                  </a:cxn>
                  <a:cxn ang="0">
                    <a:pos x="24" y="9"/>
                  </a:cxn>
                  <a:cxn ang="0">
                    <a:pos x="20" y="3"/>
                  </a:cxn>
                  <a:cxn ang="0">
                    <a:pos x="18" y="0"/>
                  </a:cxn>
                  <a:cxn ang="0">
                    <a:pos x="0" y="8"/>
                  </a:cxn>
                  <a:cxn ang="0">
                    <a:pos x="2" y="12"/>
                  </a:cxn>
                  <a:cxn ang="0">
                    <a:pos x="8" y="20"/>
                  </a:cxn>
                  <a:cxn ang="0">
                    <a:pos x="15" y="30"/>
                  </a:cxn>
                  <a:cxn ang="0">
                    <a:pos x="27" y="42"/>
                  </a:cxn>
                  <a:cxn ang="0">
                    <a:pos x="44" y="54"/>
                  </a:cxn>
                  <a:cxn ang="0">
                    <a:pos x="65" y="65"/>
                  </a:cxn>
                  <a:cxn ang="0">
                    <a:pos x="89" y="72"/>
                  </a:cxn>
                  <a:cxn ang="0">
                    <a:pos x="119" y="75"/>
                  </a:cxn>
                  <a:cxn ang="0">
                    <a:pos x="149" y="72"/>
                  </a:cxn>
                  <a:cxn ang="0">
                    <a:pos x="174" y="65"/>
                  </a:cxn>
                  <a:cxn ang="0">
                    <a:pos x="195" y="54"/>
                  </a:cxn>
                  <a:cxn ang="0">
                    <a:pos x="210" y="42"/>
                  </a:cxn>
                  <a:cxn ang="0">
                    <a:pos x="222" y="30"/>
                  </a:cxn>
                  <a:cxn ang="0">
                    <a:pos x="231" y="20"/>
                  </a:cxn>
                  <a:cxn ang="0">
                    <a:pos x="236" y="12"/>
                  </a:cxn>
                  <a:cxn ang="0">
                    <a:pos x="239" y="8"/>
                  </a:cxn>
                  <a:cxn ang="0">
                    <a:pos x="221" y="0"/>
                  </a:cxn>
                  <a:cxn ang="0">
                    <a:pos x="219" y="3"/>
                  </a:cxn>
                  <a:cxn ang="0">
                    <a:pos x="215" y="9"/>
                  </a:cxn>
                  <a:cxn ang="0">
                    <a:pos x="207" y="18"/>
                  </a:cxn>
                  <a:cxn ang="0">
                    <a:pos x="197" y="29"/>
                  </a:cxn>
                  <a:cxn ang="0">
                    <a:pos x="183" y="39"/>
                  </a:cxn>
                  <a:cxn ang="0">
                    <a:pos x="167" y="47"/>
                  </a:cxn>
                  <a:cxn ang="0">
                    <a:pos x="144" y="53"/>
                  </a:cxn>
                  <a:cxn ang="0">
                    <a:pos x="119" y="56"/>
                  </a:cxn>
                </a:cxnLst>
                <a:rect l="0" t="0" r="r" b="b"/>
                <a:pathLst>
                  <a:path w="239" h="75">
                    <a:moveTo>
                      <a:pt x="119" y="56"/>
                    </a:moveTo>
                    <a:lnTo>
                      <a:pt x="93" y="53"/>
                    </a:lnTo>
                    <a:lnTo>
                      <a:pt x="72" y="47"/>
                    </a:lnTo>
                    <a:lnTo>
                      <a:pt x="54" y="39"/>
                    </a:lnTo>
                    <a:lnTo>
                      <a:pt x="41" y="29"/>
                    </a:lnTo>
                    <a:lnTo>
                      <a:pt x="30" y="18"/>
                    </a:lnTo>
                    <a:lnTo>
                      <a:pt x="24" y="9"/>
                    </a:lnTo>
                    <a:lnTo>
                      <a:pt x="20" y="3"/>
                    </a:lnTo>
                    <a:lnTo>
                      <a:pt x="18" y="0"/>
                    </a:lnTo>
                    <a:lnTo>
                      <a:pt x="0" y="8"/>
                    </a:lnTo>
                    <a:lnTo>
                      <a:pt x="2" y="12"/>
                    </a:lnTo>
                    <a:lnTo>
                      <a:pt x="8" y="20"/>
                    </a:lnTo>
                    <a:lnTo>
                      <a:pt x="15" y="30"/>
                    </a:lnTo>
                    <a:lnTo>
                      <a:pt x="27" y="42"/>
                    </a:lnTo>
                    <a:lnTo>
                      <a:pt x="44" y="54"/>
                    </a:lnTo>
                    <a:lnTo>
                      <a:pt x="65" y="65"/>
                    </a:lnTo>
                    <a:lnTo>
                      <a:pt x="89" y="72"/>
                    </a:lnTo>
                    <a:lnTo>
                      <a:pt x="119" y="75"/>
                    </a:lnTo>
                    <a:lnTo>
                      <a:pt x="149" y="72"/>
                    </a:lnTo>
                    <a:lnTo>
                      <a:pt x="174" y="65"/>
                    </a:lnTo>
                    <a:lnTo>
                      <a:pt x="195" y="54"/>
                    </a:lnTo>
                    <a:lnTo>
                      <a:pt x="210" y="42"/>
                    </a:lnTo>
                    <a:lnTo>
                      <a:pt x="222" y="30"/>
                    </a:lnTo>
                    <a:lnTo>
                      <a:pt x="231" y="20"/>
                    </a:lnTo>
                    <a:lnTo>
                      <a:pt x="236" y="12"/>
                    </a:lnTo>
                    <a:lnTo>
                      <a:pt x="239" y="8"/>
                    </a:lnTo>
                    <a:lnTo>
                      <a:pt x="221" y="0"/>
                    </a:lnTo>
                    <a:lnTo>
                      <a:pt x="219" y="3"/>
                    </a:lnTo>
                    <a:lnTo>
                      <a:pt x="215" y="9"/>
                    </a:lnTo>
                    <a:lnTo>
                      <a:pt x="207" y="18"/>
                    </a:lnTo>
                    <a:lnTo>
                      <a:pt x="197" y="29"/>
                    </a:lnTo>
                    <a:lnTo>
                      <a:pt x="183" y="39"/>
                    </a:lnTo>
                    <a:lnTo>
                      <a:pt x="167" y="47"/>
                    </a:lnTo>
                    <a:lnTo>
                      <a:pt x="144" y="53"/>
                    </a:lnTo>
                    <a:lnTo>
                      <a:pt x="119" y="56"/>
                    </a:lnTo>
                    <a:close/>
                  </a:path>
                </a:pathLst>
              </a:custGeom>
              <a:grpFill/>
              <a:ln w="0">
                <a:noFill/>
                <a:prstDash val="solid"/>
                <a:round/>
                <a:headEnd/>
                <a:tailEnd/>
              </a:ln>
              <a:effectLst/>
            </p:spPr>
            <p:txBody>
              <a:bodyPr/>
              <a:lstStyle/>
              <a:p>
                <a:endParaRPr lang="en-US"/>
              </a:p>
            </p:txBody>
          </p:sp>
          <p:sp>
            <p:nvSpPr>
              <p:cNvPr id="207" name="Freeform 221"/>
              <p:cNvSpPr>
                <a:spLocks/>
              </p:cNvSpPr>
              <p:nvPr/>
            </p:nvSpPr>
            <p:spPr bwMode="gray">
              <a:xfrm>
                <a:off x="2411" y="2675"/>
                <a:ext cx="189" cy="414"/>
              </a:xfrm>
              <a:custGeom>
                <a:avLst/>
                <a:gdLst/>
                <a:ahLst/>
                <a:cxnLst>
                  <a:cxn ang="0">
                    <a:pos x="49" y="375"/>
                  </a:cxn>
                  <a:cxn ang="0">
                    <a:pos x="46" y="373"/>
                  </a:cxn>
                  <a:cxn ang="0">
                    <a:pos x="45" y="370"/>
                  </a:cxn>
                  <a:cxn ang="0">
                    <a:pos x="43" y="367"/>
                  </a:cxn>
                  <a:cxn ang="0">
                    <a:pos x="42" y="363"/>
                  </a:cxn>
                  <a:cxn ang="0">
                    <a:pos x="42" y="150"/>
                  </a:cxn>
                  <a:cxn ang="0">
                    <a:pos x="43" y="145"/>
                  </a:cxn>
                  <a:cxn ang="0">
                    <a:pos x="45" y="141"/>
                  </a:cxn>
                  <a:cxn ang="0">
                    <a:pos x="46" y="139"/>
                  </a:cxn>
                  <a:cxn ang="0">
                    <a:pos x="49" y="138"/>
                  </a:cxn>
                  <a:cxn ang="0">
                    <a:pos x="189" y="138"/>
                  </a:cxn>
                  <a:cxn ang="0">
                    <a:pos x="189" y="97"/>
                  </a:cxn>
                  <a:cxn ang="0">
                    <a:pos x="153" y="97"/>
                  </a:cxn>
                  <a:cxn ang="0">
                    <a:pos x="105" y="7"/>
                  </a:cxn>
                  <a:cxn ang="0">
                    <a:pos x="102" y="4"/>
                  </a:cxn>
                  <a:cxn ang="0">
                    <a:pos x="97" y="1"/>
                  </a:cxn>
                  <a:cxn ang="0">
                    <a:pos x="93" y="0"/>
                  </a:cxn>
                  <a:cxn ang="0">
                    <a:pos x="87" y="0"/>
                  </a:cxn>
                  <a:cxn ang="0">
                    <a:pos x="82" y="1"/>
                  </a:cxn>
                  <a:cxn ang="0">
                    <a:pos x="78" y="4"/>
                  </a:cxn>
                  <a:cxn ang="0">
                    <a:pos x="75" y="9"/>
                  </a:cxn>
                  <a:cxn ang="0">
                    <a:pos x="73" y="13"/>
                  </a:cxn>
                  <a:cxn ang="0">
                    <a:pos x="73" y="19"/>
                  </a:cxn>
                  <a:cxn ang="0">
                    <a:pos x="75" y="24"/>
                  </a:cxn>
                  <a:cxn ang="0">
                    <a:pos x="114" y="97"/>
                  </a:cxn>
                  <a:cxn ang="0">
                    <a:pos x="42" y="97"/>
                  </a:cxn>
                  <a:cxn ang="0">
                    <a:pos x="25" y="102"/>
                  </a:cxn>
                  <a:cxn ang="0">
                    <a:pos x="13" y="111"/>
                  </a:cxn>
                  <a:cxn ang="0">
                    <a:pos x="4" y="126"/>
                  </a:cxn>
                  <a:cxn ang="0">
                    <a:pos x="0" y="144"/>
                  </a:cxn>
                  <a:cxn ang="0">
                    <a:pos x="0" y="369"/>
                  </a:cxn>
                  <a:cxn ang="0">
                    <a:pos x="4" y="387"/>
                  </a:cxn>
                  <a:cxn ang="0">
                    <a:pos x="13" y="400"/>
                  </a:cxn>
                  <a:cxn ang="0">
                    <a:pos x="25" y="411"/>
                  </a:cxn>
                  <a:cxn ang="0">
                    <a:pos x="42" y="414"/>
                  </a:cxn>
                  <a:cxn ang="0">
                    <a:pos x="189" y="414"/>
                  </a:cxn>
                  <a:cxn ang="0">
                    <a:pos x="189" y="375"/>
                  </a:cxn>
                  <a:cxn ang="0">
                    <a:pos x="49" y="375"/>
                  </a:cxn>
                </a:cxnLst>
                <a:rect l="0" t="0" r="r" b="b"/>
                <a:pathLst>
                  <a:path w="189" h="414">
                    <a:moveTo>
                      <a:pt x="49" y="375"/>
                    </a:moveTo>
                    <a:lnTo>
                      <a:pt x="46" y="373"/>
                    </a:lnTo>
                    <a:lnTo>
                      <a:pt x="45" y="370"/>
                    </a:lnTo>
                    <a:lnTo>
                      <a:pt x="43" y="367"/>
                    </a:lnTo>
                    <a:lnTo>
                      <a:pt x="42" y="363"/>
                    </a:lnTo>
                    <a:lnTo>
                      <a:pt x="42" y="150"/>
                    </a:lnTo>
                    <a:lnTo>
                      <a:pt x="43" y="145"/>
                    </a:lnTo>
                    <a:lnTo>
                      <a:pt x="45" y="141"/>
                    </a:lnTo>
                    <a:lnTo>
                      <a:pt x="46" y="139"/>
                    </a:lnTo>
                    <a:lnTo>
                      <a:pt x="49" y="138"/>
                    </a:lnTo>
                    <a:lnTo>
                      <a:pt x="189" y="138"/>
                    </a:lnTo>
                    <a:lnTo>
                      <a:pt x="189" y="97"/>
                    </a:lnTo>
                    <a:lnTo>
                      <a:pt x="153" y="97"/>
                    </a:lnTo>
                    <a:lnTo>
                      <a:pt x="105" y="7"/>
                    </a:lnTo>
                    <a:lnTo>
                      <a:pt x="102" y="4"/>
                    </a:lnTo>
                    <a:lnTo>
                      <a:pt x="97" y="1"/>
                    </a:lnTo>
                    <a:lnTo>
                      <a:pt x="93" y="0"/>
                    </a:lnTo>
                    <a:lnTo>
                      <a:pt x="87" y="0"/>
                    </a:lnTo>
                    <a:lnTo>
                      <a:pt x="82" y="1"/>
                    </a:lnTo>
                    <a:lnTo>
                      <a:pt x="78" y="4"/>
                    </a:lnTo>
                    <a:lnTo>
                      <a:pt x="75" y="9"/>
                    </a:lnTo>
                    <a:lnTo>
                      <a:pt x="73" y="13"/>
                    </a:lnTo>
                    <a:lnTo>
                      <a:pt x="73" y="19"/>
                    </a:lnTo>
                    <a:lnTo>
                      <a:pt x="75" y="24"/>
                    </a:lnTo>
                    <a:lnTo>
                      <a:pt x="114" y="97"/>
                    </a:lnTo>
                    <a:lnTo>
                      <a:pt x="42" y="97"/>
                    </a:lnTo>
                    <a:lnTo>
                      <a:pt x="25" y="102"/>
                    </a:lnTo>
                    <a:lnTo>
                      <a:pt x="13" y="111"/>
                    </a:lnTo>
                    <a:lnTo>
                      <a:pt x="4" y="126"/>
                    </a:lnTo>
                    <a:lnTo>
                      <a:pt x="0" y="144"/>
                    </a:lnTo>
                    <a:lnTo>
                      <a:pt x="0" y="369"/>
                    </a:lnTo>
                    <a:lnTo>
                      <a:pt x="4" y="387"/>
                    </a:lnTo>
                    <a:lnTo>
                      <a:pt x="13" y="400"/>
                    </a:lnTo>
                    <a:lnTo>
                      <a:pt x="25" y="411"/>
                    </a:lnTo>
                    <a:lnTo>
                      <a:pt x="42" y="414"/>
                    </a:lnTo>
                    <a:lnTo>
                      <a:pt x="189" y="414"/>
                    </a:lnTo>
                    <a:lnTo>
                      <a:pt x="189" y="375"/>
                    </a:lnTo>
                    <a:lnTo>
                      <a:pt x="49" y="375"/>
                    </a:lnTo>
                    <a:close/>
                  </a:path>
                </a:pathLst>
              </a:custGeom>
              <a:grpFill/>
              <a:ln w="0">
                <a:noFill/>
                <a:prstDash val="solid"/>
                <a:round/>
                <a:headEnd/>
                <a:tailEnd/>
              </a:ln>
              <a:effectLst/>
            </p:spPr>
            <p:txBody>
              <a:bodyPr/>
              <a:lstStyle/>
              <a:p>
                <a:endParaRPr lang="en-US"/>
              </a:p>
            </p:txBody>
          </p:sp>
          <p:sp>
            <p:nvSpPr>
              <p:cNvPr id="208" name="Freeform 222"/>
              <p:cNvSpPr>
                <a:spLocks/>
              </p:cNvSpPr>
              <p:nvPr/>
            </p:nvSpPr>
            <p:spPr bwMode="gray">
              <a:xfrm>
                <a:off x="2600" y="2675"/>
                <a:ext cx="189" cy="414"/>
              </a:xfrm>
              <a:custGeom>
                <a:avLst/>
                <a:gdLst/>
                <a:ahLst/>
                <a:cxnLst>
                  <a:cxn ang="0">
                    <a:pos x="189" y="369"/>
                  </a:cxn>
                  <a:cxn ang="0">
                    <a:pos x="189" y="144"/>
                  </a:cxn>
                  <a:cxn ang="0">
                    <a:pos x="186" y="126"/>
                  </a:cxn>
                  <a:cxn ang="0">
                    <a:pos x="177" y="111"/>
                  </a:cxn>
                  <a:cxn ang="0">
                    <a:pos x="163" y="102"/>
                  </a:cxn>
                  <a:cxn ang="0">
                    <a:pos x="147" y="97"/>
                  </a:cxn>
                  <a:cxn ang="0">
                    <a:pos x="75" y="97"/>
                  </a:cxn>
                  <a:cxn ang="0">
                    <a:pos x="114" y="24"/>
                  </a:cxn>
                  <a:cxn ang="0">
                    <a:pos x="115" y="19"/>
                  </a:cxn>
                  <a:cxn ang="0">
                    <a:pos x="115" y="13"/>
                  </a:cxn>
                  <a:cxn ang="0">
                    <a:pos x="114" y="9"/>
                  </a:cxn>
                  <a:cxn ang="0">
                    <a:pos x="111" y="4"/>
                  </a:cxn>
                  <a:cxn ang="0">
                    <a:pos x="106" y="1"/>
                  </a:cxn>
                  <a:cxn ang="0">
                    <a:pos x="102" y="0"/>
                  </a:cxn>
                  <a:cxn ang="0">
                    <a:pos x="97" y="0"/>
                  </a:cxn>
                  <a:cxn ang="0">
                    <a:pos x="91" y="1"/>
                  </a:cxn>
                  <a:cxn ang="0">
                    <a:pos x="87" y="4"/>
                  </a:cxn>
                  <a:cxn ang="0">
                    <a:pos x="84" y="7"/>
                  </a:cxn>
                  <a:cxn ang="0">
                    <a:pos x="37" y="97"/>
                  </a:cxn>
                  <a:cxn ang="0">
                    <a:pos x="0" y="97"/>
                  </a:cxn>
                  <a:cxn ang="0">
                    <a:pos x="0" y="138"/>
                  </a:cxn>
                  <a:cxn ang="0">
                    <a:pos x="139" y="138"/>
                  </a:cxn>
                  <a:cxn ang="0">
                    <a:pos x="142" y="139"/>
                  </a:cxn>
                  <a:cxn ang="0">
                    <a:pos x="145" y="141"/>
                  </a:cxn>
                  <a:cxn ang="0">
                    <a:pos x="147" y="145"/>
                  </a:cxn>
                  <a:cxn ang="0">
                    <a:pos x="147" y="150"/>
                  </a:cxn>
                  <a:cxn ang="0">
                    <a:pos x="147" y="363"/>
                  </a:cxn>
                  <a:cxn ang="0">
                    <a:pos x="147" y="367"/>
                  </a:cxn>
                  <a:cxn ang="0">
                    <a:pos x="145" y="370"/>
                  </a:cxn>
                  <a:cxn ang="0">
                    <a:pos x="142" y="373"/>
                  </a:cxn>
                  <a:cxn ang="0">
                    <a:pos x="139" y="375"/>
                  </a:cxn>
                  <a:cxn ang="0">
                    <a:pos x="0" y="375"/>
                  </a:cxn>
                  <a:cxn ang="0">
                    <a:pos x="0" y="414"/>
                  </a:cxn>
                  <a:cxn ang="0">
                    <a:pos x="147" y="414"/>
                  </a:cxn>
                  <a:cxn ang="0">
                    <a:pos x="163" y="411"/>
                  </a:cxn>
                  <a:cxn ang="0">
                    <a:pos x="177" y="400"/>
                  </a:cxn>
                  <a:cxn ang="0">
                    <a:pos x="186" y="387"/>
                  </a:cxn>
                  <a:cxn ang="0">
                    <a:pos x="189" y="369"/>
                  </a:cxn>
                </a:cxnLst>
                <a:rect l="0" t="0" r="r" b="b"/>
                <a:pathLst>
                  <a:path w="189" h="414">
                    <a:moveTo>
                      <a:pt x="189" y="369"/>
                    </a:moveTo>
                    <a:lnTo>
                      <a:pt x="189" y="144"/>
                    </a:lnTo>
                    <a:lnTo>
                      <a:pt x="186" y="126"/>
                    </a:lnTo>
                    <a:lnTo>
                      <a:pt x="177" y="111"/>
                    </a:lnTo>
                    <a:lnTo>
                      <a:pt x="163" y="102"/>
                    </a:lnTo>
                    <a:lnTo>
                      <a:pt x="147" y="97"/>
                    </a:lnTo>
                    <a:lnTo>
                      <a:pt x="75" y="97"/>
                    </a:lnTo>
                    <a:lnTo>
                      <a:pt x="114" y="24"/>
                    </a:lnTo>
                    <a:lnTo>
                      <a:pt x="115" y="19"/>
                    </a:lnTo>
                    <a:lnTo>
                      <a:pt x="115" y="13"/>
                    </a:lnTo>
                    <a:lnTo>
                      <a:pt x="114" y="9"/>
                    </a:lnTo>
                    <a:lnTo>
                      <a:pt x="111" y="4"/>
                    </a:lnTo>
                    <a:lnTo>
                      <a:pt x="106" y="1"/>
                    </a:lnTo>
                    <a:lnTo>
                      <a:pt x="102" y="0"/>
                    </a:lnTo>
                    <a:lnTo>
                      <a:pt x="97" y="0"/>
                    </a:lnTo>
                    <a:lnTo>
                      <a:pt x="91" y="1"/>
                    </a:lnTo>
                    <a:lnTo>
                      <a:pt x="87" y="4"/>
                    </a:lnTo>
                    <a:lnTo>
                      <a:pt x="84" y="7"/>
                    </a:lnTo>
                    <a:lnTo>
                      <a:pt x="37" y="97"/>
                    </a:lnTo>
                    <a:lnTo>
                      <a:pt x="0" y="97"/>
                    </a:lnTo>
                    <a:lnTo>
                      <a:pt x="0" y="138"/>
                    </a:lnTo>
                    <a:lnTo>
                      <a:pt x="139" y="138"/>
                    </a:lnTo>
                    <a:lnTo>
                      <a:pt x="142" y="139"/>
                    </a:lnTo>
                    <a:lnTo>
                      <a:pt x="145" y="141"/>
                    </a:lnTo>
                    <a:lnTo>
                      <a:pt x="147" y="145"/>
                    </a:lnTo>
                    <a:lnTo>
                      <a:pt x="147" y="150"/>
                    </a:lnTo>
                    <a:lnTo>
                      <a:pt x="147" y="363"/>
                    </a:lnTo>
                    <a:lnTo>
                      <a:pt x="147" y="367"/>
                    </a:lnTo>
                    <a:lnTo>
                      <a:pt x="145" y="370"/>
                    </a:lnTo>
                    <a:lnTo>
                      <a:pt x="142" y="373"/>
                    </a:lnTo>
                    <a:lnTo>
                      <a:pt x="139" y="375"/>
                    </a:lnTo>
                    <a:lnTo>
                      <a:pt x="0" y="375"/>
                    </a:lnTo>
                    <a:lnTo>
                      <a:pt x="0" y="414"/>
                    </a:lnTo>
                    <a:lnTo>
                      <a:pt x="147" y="414"/>
                    </a:lnTo>
                    <a:lnTo>
                      <a:pt x="163" y="411"/>
                    </a:lnTo>
                    <a:lnTo>
                      <a:pt x="177" y="400"/>
                    </a:lnTo>
                    <a:lnTo>
                      <a:pt x="186" y="387"/>
                    </a:lnTo>
                    <a:lnTo>
                      <a:pt x="189" y="369"/>
                    </a:lnTo>
                    <a:close/>
                  </a:path>
                </a:pathLst>
              </a:custGeom>
              <a:grpFill/>
              <a:ln w="0">
                <a:noFill/>
                <a:prstDash val="solid"/>
                <a:round/>
                <a:headEnd/>
                <a:tailEnd/>
              </a:ln>
              <a:effectLst/>
            </p:spPr>
            <p:txBody>
              <a:bodyPr/>
              <a:lstStyle/>
              <a:p>
                <a:endParaRPr lang="en-US"/>
              </a:p>
            </p:txBody>
          </p:sp>
        </p:grpSp>
        <p:grpSp>
          <p:nvGrpSpPr>
            <p:cNvPr id="57" name="Group 228"/>
            <p:cNvGrpSpPr>
              <a:grpSpLocks/>
            </p:cNvGrpSpPr>
            <p:nvPr/>
          </p:nvGrpSpPr>
          <p:grpSpPr bwMode="auto">
            <a:xfrm flipH="1">
              <a:off x="2684832" y="4054357"/>
              <a:ext cx="606175" cy="583721"/>
              <a:chOff x="1919" y="2690"/>
              <a:chExt cx="342" cy="384"/>
            </a:xfrm>
            <a:grpFill/>
          </p:grpSpPr>
          <p:sp>
            <p:nvSpPr>
              <p:cNvPr id="200" name="Freeform 229"/>
              <p:cNvSpPr>
                <a:spLocks/>
              </p:cNvSpPr>
              <p:nvPr/>
            </p:nvSpPr>
            <p:spPr bwMode="gray">
              <a:xfrm>
                <a:off x="1919" y="2724"/>
                <a:ext cx="127" cy="350"/>
              </a:xfrm>
              <a:custGeom>
                <a:avLst/>
                <a:gdLst/>
                <a:ahLst/>
                <a:cxnLst>
                  <a:cxn ang="0">
                    <a:pos x="34" y="0"/>
                  </a:cxn>
                  <a:cxn ang="0">
                    <a:pos x="21" y="2"/>
                  </a:cxn>
                  <a:cxn ang="0">
                    <a:pos x="10" y="9"/>
                  </a:cxn>
                  <a:cxn ang="0">
                    <a:pos x="3" y="21"/>
                  </a:cxn>
                  <a:cxn ang="0">
                    <a:pos x="0" y="35"/>
                  </a:cxn>
                  <a:cxn ang="0">
                    <a:pos x="0" y="315"/>
                  </a:cxn>
                  <a:cxn ang="0">
                    <a:pos x="3" y="329"/>
                  </a:cxn>
                  <a:cxn ang="0">
                    <a:pos x="10" y="341"/>
                  </a:cxn>
                  <a:cxn ang="0">
                    <a:pos x="21" y="348"/>
                  </a:cxn>
                  <a:cxn ang="0">
                    <a:pos x="34" y="350"/>
                  </a:cxn>
                  <a:cxn ang="0">
                    <a:pos x="127" y="350"/>
                  </a:cxn>
                  <a:cxn ang="0">
                    <a:pos x="127" y="314"/>
                  </a:cxn>
                  <a:cxn ang="0">
                    <a:pos x="36" y="314"/>
                  </a:cxn>
                  <a:cxn ang="0">
                    <a:pos x="36" y="0"/>
                  </a:cxn>
                  <a:cxn ang="0">
                    <a:pos x="34" y="0"/>
                  </a:cxn>
                </a:cxnLst>
                <a:rect l="0" t="0" r="r" b="b"/>
                <a:pathLst>
                  <a:path w="127" h="350">
                    <a:moveTo>
                      <a:pt x="34" y="0"/>
                    </a:moveTo>
                    <a:lnTo>
                      <a:pt x="21" y="2"/>
                    </a:lnTo>
                    <a:lnTo>
                      <a:pt x="10" y="9"/>
                    </a:lnTo>
                    <a:lnTo>
                      <a:pt x="3" y="21"/>
                    </a:lnTo>
                    <a:lnTo>
                      <a:pt x="0" y="35"/>
                    </a:lnTo>
                    <a:lnTo>
                      <a:pt x="0" y="315"/>
                    </a:lnTo>
                    <a:lnTo>
                      <a:pt x="3" y="329"/>
                    </a:lnTo>
                    <a:lnTo>
                      <a:pt x="10" y="341"/>
                    </a:lnTo>
                    <a:lnTo>
                      <a:pt x="21" y="348"/>
                    </a:lnTo>
                    <a:lnTo>
                      <a:pt x="34" y="350"/>
                    </a:lnTo>
                    <a:lnTo>
                      <a:pt x="127" y="350"/>
                    </a:lnTo>
                    <a:lnTo>
                      <a:pt x="127" y="314"/>
                    </a:lnTo>
                    <a:lnTo>
                      <a:pt x="36" y="314"/>
                    </a:lnTo>
                    <a:lnTo>
                      <a:pt x="36" y="0"/>
                    </a:lnTo>
                    <a:lnTo>
                      <a:pt x="34" y="0"/>
                    </a:lnTo>
                    <a:close/>
                  </a:path>
                </a:pathLst>
              </a:custGeom>
              <a:grpFill/>
              <a:ln w="0">
                <a:noFill/>
                <a:prstDash val="solid"/>
                <a:round/>
                <a:headEnd/>
                <a:tailEnd/>
              </a:ln>
              <a:effectLst/>
            </p:spPr>
            <p:txBody>
              <a:bodyPr/>
              <a:lstStyle/>
              <a:p>
                <a:endParaRPr lang="en-US"/>
              </a:p>
            </p:txBody>
          </p:sp>
          <p:sp>
            <p:nvSpPr>
              <p:cNvPr id="201" name="Freeform 230"/>
              <p:cNvSpPr>
                <a:spLocks noEditPoints="1"/>
              </p:cNvSpPr>
              <p:nvPr/>
            </p:nvSpPr>
            <p:spPr bwMode="gray">
              <a:xfrm>
                <a:off x="2001" y="2690"/>
                <a:ext cx="260" cy="384"/>
              </a:xfrm>
              <a:custGeom>
                <a:avLst/>
                <a:gdLst/>
                <a:ahLst/>
                <a:cxnLst>
                  <a:cxn ang="0">
                    <a:pos x="239" y="382"/>
                  </a:cxn>
                  <a:cxn ang="0">
                    <a:pos x="257" y="363"/>
                  </a:cxn>
                  <a:cxn ang="0">
                    <a:pos x="260" y="34"/>
                  </a:cxn>
                  <a:cxn ang="0">
                    <a:pos x="249" y="10"/>
                  </a:cxn>
                  <a:cxn ang="0">
                    <a:pos x="225" y="0"/>
                  </a:cxn>
                  <a:cxn ang="0">
                    <a:pos x="57" y="1"/>
                  </a:cxn>
                  <a:cxn ang="0">
                    <a:pos x="48" y="7"/>
                  </a:cxn>
                  <a:cxn ang="0">
                    <a:pos x="45" y="18"/>
                  </a:cxn>
                  <a:cxn ang="0">
                    <a:pos x="44" y="123"/>
                  </a:cxn>
                  <a:cxn ang="0">
                    <a:pos x="33" y="145"/>
                  </a:cxn>
                  <a:cxn ang="0">
                    <a:pos x="18" y="175"/>
                  </a:cxn>
                  <a:cxn ang="0">
                    <a:pos x="6" y="202"/>
                  </a:cxn>
                  <a:cxn ang="0">
                    <a:pos x="2" y="213"/>
                  </a:cxn>
                  <a:cxn ang="0">
                    <a:pos x="0" y="220"/>
                  </a:cxn>
                  <a:cxn ang="0">
                    <a:pos x="2" y="231"/>
                  </a:cxn>
                  <a:cxn ang="0">
                    <a:pos x="12" y="238"/>
                  </a:cxn>
                  <a:cxn ang="0">
                    <a:pos x="21" y="238"/>
                  </a:cxn>
                  <a:cxn ang="0">
                    <a:pos x="45" y="238"/>
                  </a:cxn>
                  <a:cxn ang="0">
                    <a:pos x="225" y="384"/>
                  </a:cxn>
                  <a:cxn ang="0">
                    <a:pos x="81" y="348"/>
                  </a:cxn>
                  <a:cxn ang="0">
                    <a:pos x="81" y="316"/>
                  </a:cxn>
                  <a:cxn ang="0">
                    <a:pos x="81" y="274"/>
                  </a:cxn>
                  <a:cxn ang="0">
                    <a:pos x="81" y="237"/>
                  </a:cxn>
                  <a:cxn ang="0">
                    <a:pos x="81" y="220"/>
                  </a:cxn>
                  <a:cxn ang="0">
                    <a:pos x="78" y="211"/>
                  </a:cxn>
                  <a:cxn ang="0">
                    <a:pos x="72" y="205"/>
                  </a:cxn>
                  <a:cxn ang="0">
                    <a:pos x="63" y="202"/>
                  </a:cxn>
                  <a:cxn ang="0">
                    <a:pos x="60" y="202"/>
                  </a:cxn>
                  <a:cxn ang="0">
                    <a:pos x="51" y="202"/>
                  </a:cxn>
                  <a:cxn ang="0">
                    <a:pos x="53" y="187"/>
                  </a:cxn>
                  <a:cxn ang="0">
                    <a:pos x="68" y="156"/>
                  </a:cxn>
                  <a:cxn ang="0">
                    <a:pos x="78" y="133"/>
                  </a:cxn>
                  <a:cxn ang="0">
                    <a:pos x="81" y="126"/>
                  </a:cxn>
                  <a:cxn ang="0">
                    <a:pos x="81" y="118"/>
                  </a:cxn>
                  <a:cxn ang="0">
                    <a:pos x="81" y="88"/>
                  </a:cxn>
                  <a:cxn ang="0">
                    <a:pos x="81" y="52"/>
                  </a:cxn>
                  <a:cxn ang="0">
                    <a:pos x="224" y="36"/>
                  </a:cxn>
                </a:cxnLst>
                <a:rect l="0" t="0" r="r" b="b"/>
                <a:pathLst>
                  <a:path w="260" h="384">
                    <a:moveTo>
                      <a:pt x="225" y="384"/>
                    </a:moveTo>
                    <a:lnTo>
                      <a:pt x="239" y="382"/>
                    </a:lnTo>
                    <a:lnTo>
                      <a:pt x="249" y="375"/>
                    </a:lnTo>
                    <a:lnTo>
                      <a:pt x="257" y="363"/>
                    </a:lnTo>
                    <a:lnTo>
                      <a:pt x="260" y="349"/>
                    </a:lnTo>
                    <a:lnTo>
                      <a:pt x="260" y="34"/>
                    </a:lnTo>
                    <a:lnTo>
                      <a:pt x="257" y="21"/>
                    </a:lnTo>
                    <a:lnTo>
                      <a:pt x="249" y="10"/>
                    </a:lnTo>
                    <a:lnTo>
                      <a:pt x="239" y="3"/>
                    </a:lnTo>
                    <a:lnTo>
                      <a:pt x="225" y="0"/>
                    </a:lnTo>
                    <a:lnTo>
                      <a:pt x="63" y="0"/>
                    </a:lnTo>
                    <a:lnTo>
                      <a:pt x="57" y="1"/>
                    </a:lnTo>
                    <a:lnTo>
                      <a:pt x="53" y="3"/>
                    </a:lnTo>
                    <a:lnTo>
                      <a:pt x="48" y="7"/>
                    </a:lnTo>
                    <a:lnTo>
                      <a:pt x="47" y="12"/>
                    </a:lnTo>
                    <a:lnTo>
                      <a:pt x="45" y="18"/>
                    </a:lnTo>
                    <a:lnTo>
                      <a:pt x="45" y="118"/>
                    </a:lnTo>
                    <a:lnTo>
                      <a:pt x="44" y="123"/>
                    </a:lnTo>
                    <a:lnTo>
                      <a:pt x="39" y="133"/>
                    </a:lnTo>
                    <a:lnTo>
                      <a:pt x="33" y="145"/>
                    </a:lnTo>
                    <a:lnTo>
                      <a:pt x="26" y="160"/>
                    </a:lnTo>
                    <a:lnTo>
                      <a:pt x="18" y="175"/>
                    </a:lnTo>
                    <a:lnTo>
                      <a:pt x="12" y="190"/>
                    </a:lnTo>
                    <a:lnTo>
                      <a:pt x="6" y="202"/>
                    </a:lnTo>
                    <a:lnTo>
                      <a:pt x="3" y="210"/>
                    </a:lnTo>
                    <a:lnTo>
                      <a:pt x="2" y="213"/>
                    </a:lnTo>
                    <a:lnTo>
                      <a:pt x="0" y="217"/>
                    </a:lnTo>
                    <a:lnTo>
                      <a:pt x="0" y="220"/>
                    </a:lnTo>
                    <a:lnTo>
                      <a:pt x="0" y="226"/>
                    </a:lnTo>
                    <a:lnTo>
                      <a:pt x="2" y="231"/>
                    </a:lnTo>
                    <a:lnTo>
                      <a:pt x="6" y="235"/>
                    </a:lnTo>
                    <a:lnTo>
                      <a:pt x="12" y="238"/>
                    </a:lnTo>
                    <a:lnTo>
                      <a:pt x="18" y="238"/>
                    </a:lnTo>
                    <a:lnTo>
                      <a:pt x="21" y="238"/>
                    </a:lnTo>
                    <a:lnTo>
                      <a:pt x="32" y="238"/>
                    </a:lnTo>
                    <a:lnTo>
                      <a:pt x="45" y="238"/>
                    </a:lnTo>
                    <a:lnTo>
                      <a:pt x="45" y="384"/>
                    </a:lnTo>
                    <a:lnTo>
                      <a:pt x="225" y="384"/>
                    </a:lnTo>
                    <a:close/>
                    <a:moveTo>
                      <a:pt x="224" y="348"/>
                    </a:moveTo>
                    <a:lnTo>
                      <a:pt x="81" y="348"/>
                    </a:lnTo>
                    <a:lnTo>
                      <a:pt x="81" y="334"/>
                    </a:lnTo>
                    <a:lnTo>
                      <a:pt x="81" y="316"/>
                    </a:lnTo>
                    <a:lnTo>
                      <a:pt x="81" y="295"/>
                    </a:lnTo>
                    <a:lnTo>
                      <a:pt x="81" y="274"/>
                    </a:lnTo>
                    <a:lnTo>
                      <a:pt x="81" y="253"/>
                    </a:lnTo>
                    <a:lnTo>
                      <a:pt x="81" y="237"/>
                    </a:lnTo>
                    <a:lnTo>
                      <a:pt x="81" y="225"/>
                    </a:lnTo>
                    <a:lnTo>
                      <a:pt x="81" y="220"/>
                    </a:lnTo>
                    <a:lnTo>
                      <a:pt x="81" y="216"/>
                    </a:lnTo>
                    <a:lnTo>
                      <a:pt x="78" y="211"/>
                    </a:lnTo>
                    <a:lnTo>
                      <a:pt x="77" y="208"/>
                    </a:lnTo>
                    <a:lnTo>
                      <a:pt x="72" y="205"/>
                    </a:lnTo>
                    <a:lnTo>
                      <a:pt x="68" y="204"/>
                    </a:lnTo>
                    <a:lnTo>
                      <a:pt x="63" y="202"/>
                    </a:lnTo>
                    <a:lnTo>
                      <a:pt x="62" y="202"/>
                    </a:lnTo>
                    <a:lnTo>
                      <a:pt x="60" y="202"/>
                    </a:lnTo>
                    <a:lnTo>
                      <a:pt x="56" y="202"/>
                    </a:lnTo>
                    <a:lnTo>
                      <a:pt x="51" y="202"/>
                    </a:lnTo>
                    <a:lnTo>
                      <a:pt x="45" y="202"/>
                    </a:lnTo>
                    <a:lnTo>
                      <a:pt x="53" y="187"/>
                    </a:lnTo>
                    <a:lnTo>
                      <a:pt x="60" y="171"/>
                    </a:lnTo>
                    <a:lnTo>
                      <a:pt x="68" y="156"/>
                    </a:lnTo>
                    <a:lnTo>
                      <a:pt x="74" y="142"/>
                    </a:lnTo>
                    <a:lnTo>
                      <a:pt x="78" y="133"/>
                    </a:lnTo>
                    <a:lnTo>
                      <a:pt x="80" y="130"/>
                    </a:lnTo>
                    <a:lnTo>
                      <a:pt x="81" y="126"/>
                    </a:lnTo>
                    <a:lnTo>
                      <a:pt x="81" y="123"/>
                    </a:lnTo>
                    <a:lnTo>
                      <a:pt x="81" y="118"/>
                    </a:lnTo>
                    <a:lnTo>
                      <a:pt x="81" y="106"/>
                    </a:lnTo>
                    <a:lnTo>
                      <a:pt x="81" y="88"/>
                    </a:lnTo>
                    <a:lnTo>
                      <a:pt x="81" y="70"/>
                    </a:lnTo>
                    <a:lnTo>
                      <a:pt x="81" y="52"/>
                    </a:lnTo>
                    <a:lnTo>
                      <a:pt x="81" y="36"/>
                    </a:lnTo>
                    <a:lnTo>
                      <a:pt x="224" y="36"/>
                    </a:lnTo>
                    <a:lnTo>
                      <a:pt x="224" y="348"/>
                    </a:lnTo>
                    <a:close/>
                  </a:path>
                </a:pathLst>
              </a:custGeom>
              <a:grpFill/>
              <a:ln w="0">
                <a:noFill/>
                <a:prstDash val="solid"/>
                <a:round/>
                <a:headEnd/>
                <a:tailEnd/>
              </a:ln>
              <a:effectLst/>
            </p:spPr>
            <p:txBody>
              <a:bodyPr/>
              <a:lstStyle/>
              <a:p>
                <a:endParaRPr lang="en-US"/>
              </a:p>
            </p:txBody>
          </p:sp>
          <p:sp>
            <p:nvSpPr>
              <p:cNvPr id="202" name="Rectangle 231"/>
              <p:cNvSpPr>
                <a:spLocks noChangeArrowheads="1"/>
              </p:cNvSpPr>
              <p:nvPr/>
            </p:nvSpPr>
            <p:spPr bwMode="gray">
              <a:xfrm>
                <a:off x="2099" y="2792"/>
                <a:ext cx="27" cy="40"/>
              </a:xfrm>
              <a:prstGeom prst="rect">
                <a:avLst/>
              </a:prstGeom>
              <a:grpFill/>
              <a:ln w="0">
                <a:noFill/>
                <a:miter lim="800000"/>
                <a:headEnd/>
                <a:tailEnd/>
              </a:ln>
              <a:effectLst/>
            </p:spPr>
            <p:txBody>
              <a:bodyPr/>
              <a:lstStyle/>
              <a:p>
                <a:endParaRPr lang="en-US"/>
              </a:p>
            </p:txBody>
          </p:sp>
          <p:sp>
            <p:nvSpPr>
              <p:cNvPr id="203" name="Rectangle 232"/>
              <p:cNvSpPr>
                <a:spLocks noChangeArrowheads="1"/>
              </p:cNvSpPr>
              <p:nvPr/>
            </p:nvSpPr>
            <p:spPr bwMode="gray">
              <a:xfrm>
                <a:off x="1955" y="2724"/>
                <a:ext cx="91" cy="36"/>
              </a:xfrm>
              <a:prstGeom prst="rect">
                <a:avLst/>
              </a:prstGeom>
              <a:grpFill/>
              <a:ln w="0">
                <a:noFill/>
                <a:miter lim="800000"/>
                <a:headEnd/>
                <a:tailEnd/>
              </a:ln>
              <a:effectLst/>
            </p:spPr>
            <p:txBody>
              <a:bodyPr/>
              <a:lstStyle/>
              <a:p>
                <a:endParaRPr lang="en-US"/>
              </a:p>
            </p:txBody>
          </p:sp>
        </p:grpSp>
        <p:grpSp>
          <p:nvGrpSpPr>
            <p:cNvPr id="58" name="Group 214"/>
            <p:cNvGrpSpPr/>
            <p:nvPr/>
          </p:nvGrpSpPr>
          <p:grpSpPr>
            <a:xfrm rot="3789504">
              <a:off x="3174679" y="3789848"/>
              <a:ext cx="244942" cy="319942"/>
              <a:chOff x="3067050" y="1493838"/>
              <a:chExt cx="3009900" cy="3878263"/>
            </a:xfrm>
            <a:grpFill/>
          </p:grpSpPr>
          <p:sp>
            <p:nvSpPr>
              <p:cNvPr id="193" name="Freeform 67"/>
              <p:cNvSpPr>
                <a:spLocks/>
              </p:cNvSpPr>
              <p:nvPr/>
            </p:nvSpPr>
            <p:spPr bwMode="auto">
              <a:xfrm>
                <a:off x="3670300" y="3875088"/>
                <a:ext cx="1822450" cy="1497013"/>
              </a:xfrm>
              <a:custGeom>
                <a:avLst/>
                <a:gdLst/>
                <a:ahLst/>
                <a:cxnLst>
                  <a:cxn ang="0">
                    <a:pos x="484" y="256"/>
                  </a:cxn>
                  <a:cxn ang="0">
                    <a:pos x="0" y="256"/>
                  </a:cxn>
                  <a:cxn ang="0">
                    <a:pos x="242" y="0"/>
                  </a:cxn>
                  <a:cxn ang="0">
                    <a:pos x="484" y="256"/>
                  </a:cxn>
                </a:cxnLst>
                <a:rect l="0" t="0" r="r" b="b"/>
                <a:pathLst>
                  <a:path w="484" h="398">
                    <a:moveTo>
                      <a:pt x="484" y="256"/>
                    </a:moveTo>
                    <a:cubicBezTo>
                      <a:pt x="484" y="398"/>
                      <a:pt x="0" y="398"/>
                      <a:pt x="0" y="256"/>
                    </a:cubicBezTo>
                    <a:cubicBezTo>
                      <a:pt x="0" y="115"/>
                      <a:pt x="108" y="0"/>
                      <a:pt x="242" y="0"/>
                    </a:cubicBezTo>
                    <a:cubicBezTo>
                      <a:pt x="376" y="0"/>
                      <a:pt x="484" y="115"/>
                      <a:pt x="484" y="2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68"/>
              <p:cNvSpPr>
                <a:spLocks/>
              </p:cNvSpPr>
              <p:nvPr/>
            </p:nvSpPr>
            <p:spPr bwMode="auto">
              <a:xfrm>
                <a:off x="4535488" y="3787775"/>
                <a:ext cx="90488" cy="192088"/>
              </a:xfrm>
              <a:custGeom>
                <a:avLst/>
                <a:gdLst/>
                <a:ahLst/>
                <a:cxnLst>
                  <a:cxn ang="0">
                    <a:pos x="24" y="0"/>
                  </a:cxn>
                  <a:cxn ang="0">
                    <a:pos x="0" y="0"/>
                  </a:cxn>
                  <a:cxn ang="0">
                    <a:pos x="0" y="43"/>
                  </a:cxn>
                  <a:cxn ang="0">
                    <a:pos x="0" y="43"/>
                  </a:cxn>
                  <a:cxn ang="0">
                    <a:pos x="0" y="44"/>
                  </a:cxn>
                  <a:cxn ang="0">
                    <a:pos x="12" y="51"/>
                  </a:cxn>
                  <a:cxn ang="0">
                    <a:pos x="24" y="44"/>
                  </a:cxn>
                  <a:cxn ang="0">
                    <a:pos x="24" y="43"/>
                  </a:cxn>
                  <a:cxn ang="0">
                    <a:pos x="24" y="43"/>
                  </a:cxn>
                  <a:cxn ang="0">
                    <a:pos x="24" y="0"/>
                  </a:cxn>
                </a:cxnLst>
                <a:rect l="0" t="0" r="r" b="b"/>
                <a:pathLst>
                  <a:path w="24" h="51">
                    <a:moveTo>
                      <a:pt x="24" y="0"/>
                    </a:moveTo>
                    <a:cubicBezTo>
                      <a:pt x="0" y="0"/>
                      <a:pt x="0" y="0"/>
                      <a:pt x="0" y="0"/>
                    </a:cubicBezTo>
                    <a:cubicBezTo>
                      <a:pt x="0" y="43"/>
                      <a:pt x="0" y="43"/>
                      <a:pt x="0" y="43"/>
                    </a:cubicBezTo>
                    <a:cubicBezTo>
                      <a:pt x="0" y="43"/>
                      <a:pt x="0" y="43"/>
                      <a:pt x="0" y="43"/>
                    </a:cubicBezTo>
                    <a:cubicBezTo>
                      <a:pt x="0" y="43"/>
                      <a:pt x="0" y="43"/>
                      <a:pt x="0" y="44"/>
                    </a:cubicBezTo>
                    <a:cubicBezTo>
                      <a:pt x="0" y="48"/>
                      <a:pt x="5" y="51"/>
                      <a:pt x="12" y="51"/>
                    </a:cubicBezTo>
                    <a:cubicBezTo>
                      <a:pt x="19" y="51"/>
                      <a:pt x="24" y="48"/>
                      <a:pt x="24" y="44"/>
                    </a:cubicBezTo>
                    <a:cubicBezTo>
                      <a:pt x="24" y="43"/>
                      <a:pt x="24" y="43"/>
                      <a:pt x="24" y="43"/>
                    </a:cubicBezTo>
                    <a:cubicBezTo>
                      <a:pt x="24" y="43"/>
                      <a:pt x="24" y="43"/>
                      <a:pt x="24" y="43"/>
                    </a:cubicBezTo>
                    <a:lnTo>
                      <a:pt x="2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69"/>
              <p:cNvSpPr>
                <a:spLocks/>
              </p:cNvSpPr>
              <p:nvPr/>
            </p:nvSpPr>
            <p:spPr bwMode="auto">
              <a:xfrm>
                <a:off x="3067050" y="1493838"/>
                <a:ext cx="3009900" cy="2170113"/>
              </a:xfrm>
              <a:custGeom>
                <a:avLst/>
                <a:gdLst/>
                <a:ahLst/>
                <a:cxnLst>
                  <a:cxn ang="0">
                    <a:pos x="1" y="540"/>
                  </a:cxn>
                  <a:cxn ang="0">
                    <a:pos x="17" y="46"/>
                  </a:cxn>
                  <a:cxn ang="0">
                    <a:pos x="66" y="0"/>
                  </a:cxn>
                  <a:cxn ang="0">
                    <a:pos x="732" y="0"/>
                  </a:cxn>
                  <a:cxn ang="0">
                    <a:pos x="782" y="44"/>
                  </a:cxn>
                  <a:cxn ang="0">
                    <a:pos x="799" y="529"/>
                  </a:cxn>
                  <a:cxn ang="0">
                    <a:pos x="745" y="576"/>
                  </a:cxn>
                  <a:cxn ang="0">
                    <a:pos x="42" y="576"/>
                  </a:cxn>
                  <a:cxn ang="0">
                    <a:pos x="1" y="540"/>
                  </a:cxn>
                </a:cxnLst>
                <a:rect l="0" t="0" r="r" b="b"/>
                <a:pathLst>
                  <a:path w="799" h="577">
                    <a:moveTo>
                      <a:pt x="1" y="540"/>
                    </a:moveTo>
                    <a:cubicBezTo>
                      <a:pt x="17" y="46"/>
                      <a:pt x="17" y="46"/>
                      <a:pt x="17" y="46"/>
                    </a:cubicBezTo>
                    <a:cubicBezTo>
                      <a:pt x="17" y="46"/>
                      <a:pt x="17" y="0"/>
                      <a:pt x="66" y="0"/>
                    </a:cubicBezTo>
                    <a:cubicBezTo>
                      <a:pt x="116" y="0"/>
                      <a:pt x="732" y="0"/>
                      <a:pt x="732" y="0"/>
                    </a:cubicBezTo>
                    <a:cubicBezTo>
                      <a:pt x="732" y="0"/>
                      <a:pt x="780" y="1"/>
                      <a:pt x="782" y="44"/>
                    </a:cubicBezTo>
                    <a:cubicBezTo>
                      <a:pt x="784" y="87"/>
                      <a:pt x="799" y="529"/>
                      <a:pt x="799" y="529"/>
                    </a:cubicBezTo>
                    <a:cubicBezTo>
                      <a:pt x="799" y="529"/>
                      <a:pt x="797" y="576"/>
                      <a:pt x="745" y="576"/>
                    </a:cubicBezTo>
                    <a:cubicBezTo>
                      <a:pt x="694" y="576"/>
                      <a:pt x="42" y="576"/>
                      <a:pt x="42" y="576"/>
                    </a:cubicBezTo>
                    <a:cubicBezTo>
                      <a:pt x="42" y="576"/>
                      <a:pt x="0" y="577"/>
                      <a:pt x="1" y="5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96" name="Freeform 70"/>
              <p:cNvSpPr>
                <a:spLocks/>
              </p:cNvSpPr>
              <p:nvPr/>
            </p:nvSpPr>
            <p:spPr bwMode="auto">
              <a:xfrm>
                <a:off x="3387998" y="1749870"/>
                <a:ext cx="2414588" cy="1628779"/>
              </a:xfrm>
              <a:custGeom>
                <a:avLst/>
                <a:gdLst/>
                <a:ahLst/>
                <a:cxnLst>
                  <a:cxn ang="0">
                    <a:pos x="38" y="0"/>
                  </a:cxn>
                  <a:cxn ang="0">
                    <a:pos x="0" y="1026"/>
                  </a:cxn>
                  <a:cxn ang="0">
                    <a:pos x="1521" y="1026"/>
                  </a:cxn>
                  <a:cxn ang="0">
                    <a:pos x="1468" y="0"/>
                  </a:cxn>
                  <a:cxn ang="0">
                    <a:pos x="38" y="0"/>
                  </a:cxn>
                </a:cxnLst>
                <a:rect l="0" t="0" r="r" b="b"/>
                <a:pathLst>
                  <a:path w="1521" h="1026">
                    <a:moveTo>
                      <a:pt x="38" y="0"/>
                    </a:moveTo>
                    <a:lnTo>
                      <a:pt x="0" y="1026"/>
                    </a:lnTo>
                    <a:lnTo>
                      <a:pt x="1521" y="1026"/>
                    </a:lnTo>
                    <a:lnTo>
                      <a:pt x="1468" y="0"/>
                    </a:lnTo>
                    <a:lnTo>
                      <a:pt x="38" y="0"/>
                    </a:lnTo>
                    <a:close/>
                  </a:path>
                </a:pathLst>
              </a:custGeom>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97" name="Freeform 71"/>
              <p:cNvSpPr>
                <a:spLocks/>
              </p:cNvSpPr>
              <p:nvPr/>
            </p:nvSpPr>
            <p:spPr bwMode="auto">
              <a:xfrm>
                <a:off x="4468813" y="3551238"/>
                <a:ext cx="222250" cy="255588"/>
              </a:xfrm>
              <a:custGeom>
                <a:avLst/>
                <a:gdLst/>
                <a:ahLst/>
                <a:cxnLst>
                  <a:cxn ang="0">
                    <a:pos x="0" y="16"/>
                  </a:cxn>
                  <a:cxn ang="0">
                    <a:pos x="0" y="54"/>
                  </a:cxn>
                  <a:cxn ang="0">
                    <a:pos x="31" y="68"/>
                  </a:cxn>
                  <a:cxn ang="0">
                    <a:pos x="57" y="52"/>
                  </a:cxn>
                  <a:cxn ang="0">
                    <a:pos x="57" y="15"/>
                  </a:cxn>
                  <a:cxn ang="0">
                    <a:pos x="31" y="0"/>
                  </a:cxn>
                  <a:cxn ang="0">
                    <a:pos x="0" y="16"/>
                  </a:cxn>
                </a:cxnLst>
                <a:rect l="0" t="0" r="r" b="b"/>
                <a:pathLst>
                  <a:path w="59" h="68">
                    <a:moveTo>
                      <a:pt x="0" y="16"/>
                    </a:moveTo>
                    <a:cubicBezTo>
                      <a:pt x="0" y="54"/>
                      <a:pt x="0" y="54"/>
                      <a:pt x="0" y="54"/>
                    </a:cubicBezTo>
                    <a:cubicBezTo>
                      <a:pt x="0" y="54"/>
                      <a:pt x="4" y="68"/>
                      <a:pt x="31" y="68"/>
                    </a:cubicBezTo>
                    <a:cubicBezTo>
                      <a:pt x="59" y="68"/>
                      <a:pt x="57" y="52"/>
                      <a:pt x="57" y="52"/>
                    </a:cubicBezTo>
                    <a:cubicBezTo>
                      <a:pt x="57" y="15"/>
                      <a:pt x="57" y="15"/>
                      <a:pt x="57" y="15"/>
                    </a:cubicBezTo>
                    <a:cubicBezTo>
                      <a:pt x="57" y="15"/>
                      <a:pt x="56" y="0"/>
                      <a:pt x="31" y="0"/>
                    </a:cubicBezTo>
                    <a:cubicBezTo>
                      <a:pt x="7" y="0"/>
                      <a:pt x="0" y="8"/>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72"/>
              <p:cNvSpPr>
                <a:spLocks/>
              </p:cNvSpPr>
              <p:nvPr/>
            </p:nvSpPr>
            <p:spPr bwMode="auto">
              <a:xfrm>
                <a:off x="3365500" y="1784350"/>
                <a:ext cx="2417763" cy="1627188"/>
              </a:xfrm>
              <a:custGeom>
                <a:avLst/>
                <a:gdLst/>
                <a:ahLst/>
                <a:cxnLst>
                  <a:cxn ang="0">
                    <a:pos x="54" y="19"/>
                  </a:cxn>
                  <a:cxn ang="0">
                    <a:pos x="1451" y="19"/>
                  </a:cxn>
                  <a:cxn ang="0">
                    <a:pos x="1501" y="1025"/>
                  </a:cxn>
                  <a:cxn ang="0">
                    <a:pos x="1523" y="1025"/>
                  </a:cxn>
                  <a:cxn ang="0">
                    <a:pos x="1470" y="0"/>
                  </a:cxn>
                  <a:cxn ang="0">
                    <a:pos x="40" y="0"/>
                  </a:cxn>
                  <a:cxn ang="0">
                    <a:pos x="0" y="1025"/>
                  </a:cxn>
                  <a:cxn ang="0">
                    <a:pos x="16" y="1025"/>
                  </a:cxn>
                  <a:cxn ang="0">
                    <a:pos x="54" y="19"/>
                  </a:cxn>
                </a:cxnLst>
                <a:rect l="0" t="0" r="r" b="b"/>
                <a:pathLst>
                  <a:path w="1523" h="1025">
                    <a:moveTo>
                      <a:pt x="54" y="19"/>
                    </a:moveTo>
                    <a:lnTo>
                      <a:pt x="1451" y="19"/>
                    </a:lnTo>
                    <a:lnTo>
                      <a:pt x="1501" y="1025"/>
                    </a:lnTo>
                    <a:lnTo>
                      <a:pt x="1523" y="1025"/>
                    </a:lnTo>
                    <a:lnTo>
                      <a:pt x="1470" y="0"/>
                    </a:lnTo>
                    <a:lnTo>
                      <a:pt x="40" y="0"/>
                    </a:lnTo>
                    <a:lnTo>
                      <a:pt x="0" y="1025"/>
                    </a:lnTo>
                    <a:lnTo>
                      <a:pt x="16" y="1025"/>
                    </a:lnTo>
                    <a:lnTo>
                      <a:pt x="54"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Rectangle 73"/>
              <p:cNvSpPr>
                <a:spLocks noChangeArrowheads="1"/>
              </p:cNvSpPr>
              <p:nvPr/>
            </p:nvSpPr>
            <p:spPr bwMode="auto">
              <a:xfrm>
                <a:off x="3357563" y="3427413"/>
                <a:ext cx="2432050" cy="142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9" name="Freeform 47"/>
            <p:cNvSpPr>
              <a:spLocks noEditPoints="1"/>
            </p:cNvSpPr>
            <p:nvPr/>
          </p:nvSpPr>
          <p:spPr bwMode="auto">
            <a:xfrm>
              <a:off x="2027676" y="2997996"/>
              <a:ext cx="690509" cy="548095"/>
            </a:xfrm>
            <a:custGeom>
              <a:avLst/>
              <a:gdLst/>
              <a:ahLst/>
              <a:cxnLst>
                <a:cxn ang="0">
                  <a:pos x="626" y="124"/>
                </a:cxn>
                <a:cxn ang="0">
                  <a:pos x="617" y="114"/>
                </a:cxn>
                <a:cxn ang="0">
                  <a:pos x="617" y="112"/>
                </a:cxn>
                <a:cxn ang="0">
                  <a:pos x="616" y="113"/>
                </a:cxn>
                <a:cxn ang="0">
                  <a:pos x="588" y="113"/>
                </a:cxn>
                <a:cxn ang="0">
                  <a:pos x="571" y="137"/>
                </a:cxn>
                <a:cxn ang="0">
                  <a:pos x="537" y="155"/>
                </a:cxn>
                <a:cxn ang="0">
                  <a:pos x="472" y="106"/>
                </a:cxn>
                <a:cxn ang="0">
                  <a:pos x="450" y="270"/>
                </a:cxn>
                <a:cxn ang="0">
                  <a:pos x="385" y="0"/>
                </a:cxn>
                <a:cxn ang="0">
                  <a:pos x="373" y="58"/>
                </a:cxn>
                <a:cxn ang="0">
                  <a:pos x="318" y="314"/>
                </a:cxn>
                <a:cxn ang="0">
                  <a:pos x="177" y="143"/>
                </a:cxn>
                <a:cxn ang="0">
                  <a:pos x="42" y="454"/>
                </a:cxn>
                <a:cxn ang="0">
                  <a:pos x="26" y="462"/>
                </a:cxn>
                <a:cxn ang="0">
                  <a:pos x="0" y="456"/>
                </a:cxn>
                <a:cxn ang="0">
                  <a:pos x="0" y="510"/>
                </a:cxn>
                <a:cxn ang="0">
                  <a:pos x="17" y="506"/>
                </a:cxn>
                <a:cxn ang="0">
                  <a:pos x="32" y="489"/>
                </a:cxn>
                <a:cxn ang="0">
                  <a:pos x="63" y="474"/>
                </a:cxn>
                <a:cxn ang="0">
                  <a:pos x="184" y="195"/>
                </a:cxn>
                <a:cxn ang="0">
                  <a:pos x="332" y="375"/>
                </a:cxn>
                <a:cxn ang="0">
                  <a:pos x="387" y="122"/>
                </a:cxn>
                <a:cxn ang="0">
                  <a:pos x="457" y="415"/>
                </a:cxn>
                <a:cxn ang="0">
                  <a:pos x="493" y="155"/>
                </a:cxn>
                <a:cxn ang="0">
                  <a:pos x="535" y="187"/>
                </a:cxn>
                <a:cxn ang="0">
                  <a:pos x="584" y="161"/>
                </a:cxn>
                <a:cxn ang="0">
                  <a:pos x="612" y="161"/>
                </a:cxn>
                <a:cxn ang="0">
                  <a:pos x="626" y="124"/>
                </a:cxn>
                <a:cxn ang="0">
                  <a:pos x="538" y="155"/>
                </a:cxn>
                <a:cxn ang="0">
                  <a:pos x="538" y="155"/>
                </a:cxn>
                <a:cxn ang="0">
                  <a:pos x="538" y="155"/>
                </a:cxn>
                <a:cxn ang="0">
                  <a:pos x="538" y="155"/>
                </a:cxn>
              </a:cxnLst>
              <a:rect l="0" t="0" r="r" b="b"/>
              <a:pathLst>
                <a:path w="633" h="510">
                  <a:moveTo>
                    <a:pt x="626" y="124"/>
                  </a:moveTo>
                  <a:cubicBezTo>
                    <a:pt x="624" y="119"/>
                    <a:pt x="621" y="116"/>
                    <a:pt x="617" y="114"/>
                  </a:cubicBezTo>
                  <a:cubicBezTo>
                    <a:pt x="617" y="112"/>
                    <a:pt x="617" y="112"/>
                    <a:pt x="617" y="112"/>
                  </a:cubicBezTo>
                  <a:cubicBezTo>
                    <a:pt x="616" y="113"/>
                    <a:pt x="616" y="113"/>
                    <a:pt x="616" y="113"/>
                  </a:cubicBezTo>
                  <a:cubicBezTo>
                    <a:pt x="608" y="108"/>
                    <a:pt x="597" y="108"/>
                    <a:pt x="588" y="113"/>
                  </a:cubicBezTo>
                  <a:cubicBezTo>
                    <a:pt x="578" y="118"/>
                    <a:pt x="572" y="127"/>
                    <a:pt x="571" y="137"/>
                  </a:cubicBezTo>
                  <a:cubicBezTo>
                    <a:pt x="537" y="155"/>
                    <a:pt x="537" y="155"/>
                    <a:pt x="537" y="155"/>
                  </a:cubicBezTo>
                  <a:cubicBezTo>
                    <a:pt x="525" y="146"/>
                    <a:pt x="472" y="106"/>
                    <a:pt x="472" y="106"/>
                  </a:cubicBezTo>
                  <a:cubicBezTo>
                    <a:pt x="472" y="106"/>
                    <a:pt x="458" y="207"/>
                    <a:pt x="450" y="270"/>
                  </a:cubicBezTo>
                  <a:cubicBezTo>
                    <a:pt x="431" y="191"/>
                    <a:pt x="385" y="0"/>
                    <a:pt x="385" y="0"/>
                  </a:cubicBezTo>
                  <a:cubicBezTo>
                    <a:pt x="373" y="58"/>
                    <a:pt x="373" y="58"/>
                    <a:pt x="373" y="58"/>
                  </a:cubicBezTo>
                  <a:cubicBezTo>
                    <a:pt x="373" y="58"/>
                    <a:pt x="327" y="270"/>
                    <a:pt x="318" y="314"/>
                  </a:cubicBezTo>
                  <a:cubicBezTo>
                    <a:pt x="290" y="281"/>
                    <a:pt x="177" y="143"/>
                    <a:pt x="177" y="143"/>
                  </a:cubicBezTo>
                  <a:cubicBezTo>
                    <a:pt x="177" y="143"/>
                    <a:pt x="46" y="445"/>
                    <a:pt x="42" y="454"/>
                  </a:cubicBezTo>
                  <a:cubicBezTo>
                    <a:pt x="39" y="456"/>
                    <a:pt x="32" y="459"/>
                    <a:pt x="26" y="462"/>
                  </a:cubicBezTo>
                  <a:cubicBezTo>
                    <a:pt x="19" y="456"/>
                    <a:pt x="9" y="453"/>
                    <a:pt x="0" y="456"/>
                  </a:cubicBezTo>
                  <a:cubicBezTo>
                    <a:pt x="0" y="510"/>
                    <a:pt x="0" y="510"/>
                    <a:pt x="0" y="510"/>
                  </a:cubicBezTo>
                  <a:cubicBezTo>
                    <a:pt x="5" y="510"/>
                    <a:pt x="11" y="509"/>
                    <a:pt x="17" y="506"/>
                  </a:cubicBezTo>
                  <a:cubicBezTo>
                    <a:pt x="24" y="503"/>
                    <a:pt x="30" y="496"/>
                    <a:pt x="32" y="489"/>
                  </a:cubicBezTo>
                  <a:cubicBezTo>
                    <a:pt x="63" y="474"/>
                    <a:pt x="63" y="474"/>
                    <a:pt x="63" y="474"/>
                  </a:cubicBezTo>
                  <a:cubicBezTo>
                    <a:pt x="63" y="474"/>
                    <a:pt x="169" y="230"/>
                    <a:pt x="184" y="195"/>
                  </a:cubicBezTo>
                  <a:cubicBezTo>
                    <a:pt x="207" y="223"/>
                    <a:pt x="332" y="375"/>
                    <a:pt x="332" y="375"/>
                  </a:cubicBezTo>
                  <a:cubicBezTo>
                    <a:pt x="332" y="375"/>
                    <a:pt x="371" y="195"/>
                    <a:pt x="387" y="122"/>
                  </a:cubicBezTo>
                  <a:cubicBezTo>
                    <a:pt x="404" y="195"/>
                    <a:pt x="457" y="415"/>
                    <a:pt x="457" y="415"/>
                  </a:cubicBezTo>
                  <a:cubicBezTo>
                    <a:pt x="457" y="415"/>
                    <a:pt x="488" y="192"/>
                    <a:pt x="493" y="155"/>
                  </a:cubicBezTo>
                  <a:cubicBezTo>
                    <a:pt x="509" y="167"/>
                    <a:pt x="535" y="187"/>
                    <a:pt x="535" y="187"/>
                  </a:cubicBezTo>
                  <a:cubicBezTo>
                    <a:pt x="584" y="161"/>
                    <a:pt x="584" y="161"/>
                    <a:pt x="584" y="161"/>
                  </a:cubicBezTo>
                  <a:cubicBezTo>
                    <a:pt x="592" y="165"/>
                    <a:pt x="603" y="166"/>
                    <a:pt x="612" y="161"/>
                  </a:cubicBezTo>
                  <a:cubicBezTo>
                    <a:pt x="627" y="154"/>
                    <a:pt x="633" y="137"/>
                    <a:pt x="626" y="124"/>
                  </a:cubicBezTo>
                  <a:close/>
                  <a:moveTo>
                    <a:pt x="538" y="155"/>
                  </a:moveTo>
                  <a:cubicBezTo>
                    <a:pt x="538" y="155"/>
                    <a:pt x="538" y="155"/>
                    <a:pt x="538" y="155"/>
                  </a:cubicBezTo>
                  <a:cubicBezTo>
                    <a:pt x="538" y="155"/>
                    <a:pt x="538" y="155"/>
                    <a:pt x="538" y="155"/>
                  </a:cubicBezTo>
                  <a:cubicBezTo>
                    <a:pt x="538" y="155"/>
                    <a:pt x="538" y="155"/>
                    <a:pt x="538" y="1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0" name="Group 241"/>
            <p:cNvGrpSpPr/>
            <p:nvPr/>
          </p:nvGrpSpPr>
          <p:grpSpPr>
            <a:xfrm rot="16717578">
              <a:off x="2422025" y="2110213"/>
              <a:ext cx="302623" cy="465605"/>
              <a:chOff x="1368722" y="4679036"/>
              <a:chExt cx="682874" cy="1036398"/>
            </a:xfrm>
            <a:grpFill/>
          </p:grpSpPr>
          <p:sp>
            <p:nvSpPr>
              <p:cNvPr id="191" name="Freeform 22"/>
              <p:cNvSpPr>
                <a:spLocks noEditPoints="1"/>
              </p:cNvSpPr>
              <p:nvPr/>
            </p:nvSpPr>
            <p:spPr bwMode="auto">
              <a:xfrm>
                <a:off x="1439652" y="5085184"/>
                <a:ext cx="611944" cy="630250"/>
              </a:xfrm>
              <a:custGeom>
                <a:avLst/>
                <a:gdLst/>
                <a:ahLst/>
                <a:cxnLst>
                  <a:cxn ang="0">
                    <a:pos x="642" y="858"/>
                  </a:cxn>
                  <a:cxn ang="0">
                    <a:pos x="739" y="788"/>
                  </a:cxn>
                  <a:cxn ang="0">
                    <a:pos x="667" y="689"/>
                  </a:cxn>
                  <a:cxn ang="0">
                    <a:pos x="692" y="661"/>
                  </a:cxn>
                  <a:cxn ang="0">
                    <a:pos x="708" y="639"/>
                  </a:cxn>
                  <a:cxn ang="0">
                    <a:pos x="817" y="690"/>
                  </a:cxn>
                  <a:cxn ang="0">
                    <a:pos x="870" y="557"/>
                  </a:cxn>
                  <a:cxn ang="0">
                    <a:pos x="758" y="516"/>
                  </a:cxn>
                  <a:cxn ang="0">
                    <a:pos x="765" y="462"/>
                  </a:cxn>
                  <a:cxn ang="0">
                    <a:pos x="882" y="462"/>
                  </a:cxn>
                  <a:cxn ang="0">
                    <a:pos x="862" y="320"/>
                  </a:cxn>
                  <a:cxn ang="0">
                    <a:pos x="749" y="340"/>
                  </a:cxn>
                  <a:cxn ang="0">
                    <a:pos x="732" y="295"/>
                  </a:cxn>
                  <a:cxn ang="0">
                    <a:pos x="823" y="227"/>
                  </a:cxn>
                  <a:cxn ang="0">
                    <a:pos x="745" y="125"/>
                  </a:cxn>
                  <a:cxn ang="0">
                    <a:pos x="657" y="193"/>
                  </a:cxn>
                  <a:cxn ang="0">
                    <a:pos x="642" y="179"/>
                  </a:cxn>
                  <a:cxn ang="0">
                    <a:pos x="625" y="166"/>
                  </a:cxn>
                  <a:cxn ang="0">
                    <a:pos x="664" y="62"/>
                  </a:cxn>
                  <a:cxn ang="0">
                    <a:pos x="543" y="12"/>
                  </a:cxn>
                  <a:cxn ang="0">
                    <a:pos x="510" y="113"/>
                  </a:cxn>
                  <a:cxn ang="0">
                    <a:pos x="443" y="103"/>
                  </a:cxn>
                  <a:cxn ang="0">
                    <a:pos x="437" y="0"/>
                  </a:cxn>
                  <a:cxn ang="0">
                    <a:pos x="321" y="18"/>
                  </a:cxn>
                  <a:cxn ang="0">
                    <a:pos x="331" y="120"/>
                  </a:cxn>
                  <a:cxn ang="0">
                    <a:pos x="277" y="144"/>
                  </a:cxn>
                  <a:cxn ang="0">
                    <a:pos x="217" y="64"/>
                  </a:cxn>
                  <a:cxn ang="0">
                    <a:pos x="134" y="130"/>
                  </a:cxn>
                  <a:cxn ang="0">
                    <a:pos x="187" y="216"/>
                  </a:cxn>
                  <a:cxn ang="0">
                    <a:pos x="175" y="231"/>
                  </a:cxn>
                  <a:cxn ang="0">
                    <a:pos x="161" y="250"/>
                  </a:cxn>
                  <a:cxn ang="0">
                    <a:pos x="69" y="214"/>
                  </a:cxn>
                  <a:cxn ang="0">
                    <a:pos x="20" y="324"/>
                  </a:cxn>
                  <a:cxn ang="0">
                    <a:pos x="111" y="364"/>
                  </a:cxn>
                  <a:cxn ang="0">
                    <a:pos x="102" y="420"/>
                  </a:cxn>
                  <a:cxn ang="0">
                    <a:pos x="3" y="420"/>
                  </a:cxn>
                  <a:cxn ang="0">
                    <a:pos x="11" y="544"/>
                  </a:cxn>
                  <a:cxn ang="0">
                    <a:pos x="113" y="537"/>
                  </a:cxn>
                  <a:cxn ang="0">
                    <a:pos x="132" y="590"/>
                  </a:cxn>
                  <a:cxn ang="0">
                    <a:pos x="45" y="651"/>
                  </a:cxn>
                  <a:cxn ang="0">
                    <a:pos x="118" y="761"/>
                  </a:cxn>
                  <a:cxn ang="0">
                    <a:pos x="206" y="695"/>
                  </a:cxn>
                  <a:cxn ang="0">
                    <a:pos x="225" y="712"/>
                  </a:cxn>
                  <a:cxn ang="0">
                    <a:pos x="237" y="722"/>
                  </a:cxn>
                  <a:cxn ang="0">
                    <a:pos x="187" y="823"/>
                  </a:cxn>
                  <a:cxn ang="0">
                    <a:pos x="314" y="888"/>
                  </a:cxn>
                  <a:cxn ang="0">
                    <a:pos x="343" y="775"/>
                  </a:cxn>
                  <a:cxn ang="0">
                    <a:pos x="398" y="786"/>
                  </a:cxn>
                  <a:cxn ang="0">
                    <a:pos x="411" y="906"/>
                  </a:cxn>
                  <a:cxn ang="0">
                    <a:pos x="539" y="896"/>
                  </a:cxn>
                  <a:cxn ang="0">
                    <a:pos x="516" y="777"/>
                  </a:cxn>
                  <a:cxn ang="0">
                    <a:pos x="577" y="755"/>
                  </a:cxn>
                  <a:cxn ang="0">
                    <a:pos x="642" y="858"/>
                  </a:cxn>
                  <a:cxn ang="0">
                    <a:pos x="294" y="602"/>
                  </a:cxn>
                  <a:cxn ang="0">
                    <a:pos x="270" y="302"/>
                  </a:cxn>
                  <a:cxn ang="0">
                    <a:pos x="562" y="268"/>
                  </a:cxn>
                  <a:cxn ang="0">
                    <a:pos x="587" y="569"/>
                  </a:cxn>
                  <a:cxn ang="0">
                    <a:pos x="294" y="602"/>
                  </a:cxn>
                </a:cxnLst>
                <a:rect l="0" t="0" r="r" b="b"/>
                <a:pathLst>
                  <a:path w="882" h="909">
                    <a:moveTo>
                      <a:pt x="642" y="858"/>
                    </a:moveTo>
                    <a:cubicBezTo>
                      <a:pt x="677" y="839"/>
                      <a:pt x="709" y="816"/>
                      <a:pt x="739" y="788"/>
                    </a:cubicBezTo>
                    <a:cubicBezTo>
                      <a:pt x="667" y="689"/>
                      <a:pt x="667" y="689"/>
                      <a:pt x="667" y="689"/>
                    </a:cubicBezTo>
                    <a:cubicBezTo>
                      <a:pt x="676" y="680"/>
                      <a:pt x="684" y="671"/>
                      <a:pt x="692" y="661"/>
                    </a:cubicBezTo>
                    <a:cubicBezTo>
                      <a:pt x="698" y="653"/>
                      <a:pt x="703" y="646"/>
                      <a:pt x="708" y="639"/>
                    </a:cubicBezTo>
                    <a:cubicBezTo>
                      <a:pt x="817" y="690"/>
                      <a:pt x="817" y="690"/>
                      <a:pt x="817" y="690"/>
                    </a:cubicBezTo>
                    <a:cubicBezTo>
                      <a:pt x="842" y="648"/>
                      <a:pt x="860" y="603"/>
                      <a:pt x="870" y="557"/>
                    </a:cubicBezTo>
                    <a:cubicBezTo>
                      <a:pt x="758" y="516"/>
                      <a:pt x="758" y="516"/>
                      <a:pt x="758" y="516"/>
                    </a:cubicBezTo>
                    <a:cubicBezTo>
                      <a:pt x="762" y="498"/>
                      <a:pt x="764" y="480"/>
                      <a:pt x="765" y="462"/>
                    </a:cubicBezTo>
                    <a:cubicBezTo>
                      <a:pt x="882" y="462"/>
                      <a:pt x="882" y="462"/>
                      <a:pt x="882" y="462"/>
                    </a:cubicBezTo>
                    <a:cubicBezTo>
                      <a:pt x="882" y="414"/>
                      <a:pt x="876" y="366"/>
                      <a:pt x="862" y="320"/>
                    </a:cubicBezTo>
                    <a:cubicBezTo>
                      <a:pt x="749" y="340"/>
                      <a:pt x="749" y="340"/>
                      <a:pt x="749" y="340"/>
                    </a:cubicBezTo>
                    <a:cubicBezTo>
                      <a:pt x="744" y="325"/>
                      <a:pt x="739" y="310"/>
                      <a:pt x="732" y="295"/>
                    </a:cubicBezTo>
                    <a:cubicBezTo>
                      <a:pt x="823" y="227"/>
                      <a:pt x="823" y="227"/>
                      <a:pt x="823" y="227"/>
                    </a:cubicBezTo>
                    <a:cubicBezTo>
                      <a:pt x="802" y="190"/>
                      <a:pt x="776" y="156"/>
                      <a:pt x="745" y="125"/>
                    </a:cubicBezTo>
                    <a:cubicBezTo>
                      <a:pt x="657" y="193"/>
                      <a:pt x="657" y="193"/>
                      <a:pt x="657" y="193"/>
                    </a:cubicBezTo>
                    <a:cubicBezTo>
                      <a:pt x="652" y="188"/>
                      <a:pt x="647" y="183"/>
                      <a:pt x="642" y="179"/>
                    </a:cubicBezTo>
                    <a:cubicBezTo>
                      <a:pt x="636" y="175"/>
                      <a:pt x="631" y="170"/>
                      <a:pt x="625" y="166"/>
                    </a:cubicBezTo>
                    <a:cubicBezTo>
                      <a:pt x="664" y="62"/>
                      <a:pt x="664" y="62"/>
                      <a:pt x="664" y="62"/>
                    </a:cubicBezTo>
                    <a:cubicBezTo>
                      <a:pt x="625" y="39"/>
                      <a:pt x="585" y="22"/>
                      <a:pt x="543" y="12"/>
                    </a:cubicBezTo>
                    <a:cubicBezTo>
                      <a:pt x="510" y="113"/>
                      <a:pt x="510" y="113"/>
                      <a:pt x="510" y="113"/>
                    </a:cubicBezTo>
                    <a:cubicBezTo>
                      <a:pt x="488" y="107"/>
                      <a:pt x="466" y="104"/>
                      <a:pt x="443" y="103"/>
                    </a:cubicBezTo>
                    <a:cubicBezTo>
                      <a:pt x="437" y="0"/>
                      <a:pt x="437" y="0"/>
                      <a:pt x="437" y="0"/>
                    </a:cubicBezTo>
                    <a:cubicBezTo>
                      <a:pt x="398" y="0"/>
                      <a:pt x="359" y="6"/>
                      <a:pt x="321" y="18"/>
                    </a:cubicBezTo>
                    <a:cubicBezTo>
                      <a:pt x="331" y="120"/>
                      <a:pt x="331" y="120"/>
                      <a:pt x="331" y="120"/>
                    </a:cubicBezTo>
                    <a:cubicBezTo>
                      <a:pt x="313" y="126"/>
                      <a:pt x="294" y="134"/>
                      <a:pt x="277" y="144"/>
                    </a:cubicBezTo>
                    <a:cubicBezTo>
                      <a:pt x="217" y="64"/>
                      <a:pt x="217" y="64"/>
                      <a:pt x="217" y="64"/>
                    </a:cubicBezTo>
                    <a:cubicBezTo>
                      <a:pt x="187" y="82"/>
                      <a:pt x="159" y="104"/>
                      <a:pt x="134" y="130"/>
                    </a:cubicBezTo>
                    <a:cubicBezTo>
                      <a:pt x="187" y="216"/>
                      <a:pt x="187" y="216"/>
                      <a:pt x="187" y="216"/>
                    </a:cubicBezTo>
                    <a:cubicBezTo>
                      <a:pt x="183" y="221"/>
                      <a:pt x="179" y="226"/>
                      <a:pt x="175" y="231"/>
                    </a:cubicBezTo>
                    <a:cubicBezTo>
                      <a:pt x="170" y="237"/>
                      <a:pt x="165" y="244"/>
                      <a:pt x="161" y="250"/>
                    </a:cubicBezTo>
                    <a:cubicBezTo>
                      <a:pt x="69" y="214"/>
                      <a:pt x="69" y="214"/>
                      <a:pt x="69" y="214"/>
                    </a:cubicBezTo>
                    <a:cubicBezTo>
                      <a:pt x="47" y="249"/>
                      <a:pt x="31" y="286"/>
                      <a:pt x="20" y="324"/>
                    </a:cubicBezTo>
                    <a:cubicBezTo>
                      <a:pt x="111" y="364"/>
                      <a:pt x="111" y="364"/>
                      <a:pt x="111" y="364"/>
                    </a:cubicBezTo>
                    <a:cubicBezTo>
                      <a:pt x="107" y="382"/>
                      <a:pt x="104" y="401"/>
                      <a:pt x="102" y="420"/>
                    </a:cubicBezTo>
                    <a:cubicBezTo>
                      <a:pt x="3" y="420"/>
                      <a:pt x="3" y="420"/>
                      <a:pt x="3" y="420"/>
                    </a:cubicBezTo>
                    <a:cubicBezTo>
                      <a:pt x="0" y="462"/>
                      <a:pt x="3" y="503"/>
                      <a:pt x="11" y="544"/>
                    </a:cubicBezTo>
                    <a:cubicBezTo>
                      <a:pt x="113" y="537"/>
                      <a:pt x="113" y="537"/>
                      <a:pt x="113" y="537"/>
                    </a:cubicBezTo>
                    <a:cubicBezTo>
                      <a:pt x="118" y="555"/>
                      <a:pt x="124" y="572"/>
                      <a:pt x="132" y="590"/>
                    </a:cubicBezTo>
                    <a:cubicBezTo>
                      <a:pt x="45" y="651"/>
                      <a:pt x="45" y="651"/>
                      <a:pt x="45" y="651"/>
                    </a:cubicBezTo>
                    <a:cubicBezTo>
                      <a:pt x="64" y="691"/>
                      <a:pt x="88" y="728"/>
                      <a:pt x="118" y="761"/>
                    </a:cubicBezTo>
                    <a:cubicBezTo>
                      <a:pt x="206" y="695"/>
                      <a:pt x="206" y="695"/>
                      <a:pt x="206" y="695"/>
                    </a:cubicBezTo>
                    <a:cubicBezTo>
                      <a:pt x="212" y="701"/>
                      <a:pt x="218" y="707"/>
                      <a:pt x="225" y="712"/>
                    </a:cubicBezTo>
                    <a:cubicBezTo>
                      <a:pt x="229" y="716"/>
                      <a:pt x="233" y="719"/>
                      <a:pt x="237" y="722"/>
                    </a:cubicBezTo>
                    <a:cubicBezTo>
                      <a:pt x="187" y="823"/>
                      <a:pt x="187" y="823"/>
                      <a:pt x="187" y="823"/>
                    </a:cubicBezTo>
                    <a:cubicBezTo>
                      <a:pt x="226" y="853"/>
                      <a:pt x="270" y="874"/>
                      <a:pt x="314" y="888"/>
                    </a:cubicBezTo>
                    <a:cubicBezTo>
                      <a:pt x="343" y="775"/>
                      <a:pt x="343" y="775"/>
                      <a:pt x="343" y="775"/>
                    </a:cubicBezTo>
                    <a:cubicBezTo>
                      <a:pt x="361" y="781"/>
                      <a:pt x="380" y="784"/>
                      <a:pt x="398" y="786"/>
                    </a:cubicBezTo>
                    <a:cubicBezTo>
                      <a:pt x="411" y="906"/>
                      <a:pt x="411" y="906"/>
                      <a:pt x="411" y="906"/>
                    </a:cubicBezTo>
                    <a:cubicBezTo>
                      <a:pt x="454" y="909"/>
                      <a:pt x="497" y="906"/>
                      <a:pt x="539" y="896"/>
                    </a:cubicBezTo>
                    <a:cubicBezTo>
                      <a:pt x="516" y="777"/>
                      <a:pt x="516" y="777"/>
                      <a:pt x="516" y="777"/>
                    </a:cubicBezTo>
                    <a:cubicBezTo>
                      <a:pt x="537" y="772"/>
                      <a:pt x="558" y="764"/>
                      <a:pt x="577" y="755"/>
                    </a:cubicBezTo>
                    <a:lnTo>
                      <a:pt x="642" y="858"/>
                    </a:lnTo>
                    <a:close/>
                    <a:moveTo>
                      <a:pt x="294" y="602"/>
                    </a:moveTo>
                    <a:cubicBezTo>
                      <a:pt x="207" y="529"/>
                      <a:pt x="196" y="394"/>
                      <a:pt x="270" y="302"/>
                    </a:cubicBezTo>
                    <a:cubicBezTo>
                      <a:pt x="344" y="209"/>
                      <a:pt x="475" y="194"/>
                      <a:pt x="562" y="268"/>
                    </a:cubicBezTo>
                    <a:cubicBezTo>
                      <a:pt x="650" y="342"/>
                      <a:pt x="661" y="477"/>
                      <a:pt x="587" y="569"/>
                    </a:cubicBezTo>
                    <a:cubicBezTo>
                      <a:pt x="513" y="661"/>
                      <a:pt x="382" y="676"/>
                      <a:pt x="294" y="60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22"/>
              <p:cNvSpPr>
                <a:spLocks noEditPoints="1"/>
              </p:cNvSpPr>
              <p:nvPr/>
            </p:nvSpPr>
            <p:spPr bwMode="auto">
              <a:xfrm rot="20850873">
                <a:off x="1368722" y="4679036"/>
                <a:ext cx="424712" cy="437418"/>
              </a:xfrm>
              <a:custGeom>
                <a:avLst/>
                <a:gdLst/>
                <a:ahLst/>
                <a:cxnLst>
                  <a:cxn ang="0">
                    <a:pos x="642" y="858"/>
                  </a:cxn>
                  <a:cxn ang="0">
                    <a:pos x="739" y="788"/>
                  </a:cxn>
                  <a:cxn ang="0">
                    <a:pos x="667" y="689"/>
                  </a:cxn>
                  <a:cxn ang="0">
                    <a:pos x="692" y="661"/>
                  </a:cxn>
                  <a:cxn ang="0">
                    <a:pos x="708" y="639"/>
                  </a:cxn>
                  <a:cxn ang="0">
                    <a:pos x="817" y="690"/>
                  </a:cxn>
                  <a:cxn ang="0">
                    <a:pos x="870" y="557"/>
                  </a:cxn>
                  <a:cxn ang="0">
                    <a:pos x="758" y="516"/>
                  </a:cxn>
                  <a:cxn ang="0">
                    <a:pos x="765" y="462"/>
                  </a:cxn>
                  <a:cxn ang="0">
                    <a:pos x="882" y="462"/>
                  </a:cxn>
                  <a:cxn ang="0">
                    <a:pos x="862" y="320"/>
                  </a:cxn>
                  <a:cxn ang="0">
                    <a:pos x="749" y="340"/>
                  </a:cxn>
                  <a:cxn ang="0">
                    <a:pos x="732" y="295"/>
                  </a:cxn>
                  <a:cxn ang="0">
                    <a:pos x="823" y="227"/>
                  </a:cxn>
                  <a:cxn ang="0">
                    <a:pos x="745" y="125"/>
                  </a:cxn>
                  <a:cxn ang="0">
                    <a:pos x="657" y="193"/>
                  </a:cxn>
                  <a:cxn ang="0">
                    <a:pos x="642" y="179"/>
                  </a:cxn>
                  <a:cxn ang="0">
                    <a:pos x="625" y="166"/>
                  </a:cxn>
                  <a:cxn ang="0">
                    <a:pos x="664" y="62"/>
                  </a:cxn>
                  <a:cxn ang="0">
                    <a:pos x="543" y="12"/>
                  </a:cxn>
                  <a:cxn ang="0">
                    <a:pos x="510" y="113"/>
                  </a:cxn>
                  <a:cxn ang="0">
                    <a:pos x="443" y="103"/>
                  </a:cxn>
                  <a:cxn ang="0">
                    <a:pos x="437" y="0"/>
                  </a:cxn>
                  <a:cxn ang="0">
                    <a:pos x="321" y="18"/>
                  </a:cxn>
                  <a:cxn ang="0">
                    <a:pos x="331" y="120"/>
                  </a:cxn>
                  <a:cxn ang="0">
                    <a:pos x="277" y="144"/>
                  </a:cxn>
                  <a:cxn ang="0">
                    <a:pos x="217" y="64"/>
                  </a:cxn>
                  <a:cxn ang="0">
                    <a:pos x="134" y="130"/>
                  </a:cxn>
                  <a:cxn ang="0">
                    <a:pos x="187" y="216"/>
                  </a:cxn>
                  <a:cxn ang="0">
                    <a:pos x="175" y="231"/>
                  </a:cxn>
                  <a:cxn ang="0">
                    <a:pos x="161" y="250"/>
                  </a:cxn>
                  <a:cxn ang="0">
                    <a:pos x="69" y="214"/>
                  </a:cxn>
                  <a:cxn ang="0">
                    <a:pos x="20" y="324"/>
                  </a:cxn>
                  <a:cxn ang="0">
                    <a:pos x="111" y="364"/>
                  </a:cxn>
                  <a:cxn ang="0">
                    <a:pos x="102" y="420"/>
                  </a:cxn>
                  <a:cxn ang="0">
                    <a:pos x="3" y="420"/>
                  </a:cxn>
                  <a:cxn ang="0">
                    <a:pos x="11" y="544"/>
                  </a:cxn>
                  <a:cxn ang="0">
                    <a:pos x="113" y="537"/>
                  </a:cxn>
                  <a:cxn ang="0">
                    <a:pos x="132" y="590"/>
                  </a:cxn>
                  <a:cxn ang="0">
                    <a:pos x="45" y="651"/>
                  </a:cxn>
                  <a:cxn ang="0">
                    <a:pos x="118" y="761"/>
                  </a:cxn>
                  <a:cxn ang="0">
                    <a:pos x="206" y="695"/>
                  </a:cxn>
                  <a:cxn ang="0">
                    <a:pos x="225" y="712"/>
                  </a:cxn>
                  <a:cxn ang="0">
                    <a:pos x="237" y="722"/>
                  </a:cxn>
                  <a:cxn ang="0">
                    <a:pos x="187" y="823"/>
                  </a:cxn>
                  <a:cxn ang="0">
                    <a:pos x="314" y="888"/>
                  </a:cxn>
                  <a:cxn ang="0">
                    <a:pos x="343" y="775"/>
                  </a:cxn>
                  <a:cxn ang="0">
                    <a:pos x="398" y="786"/>
                  </a:cxn>
                  <a:cxn ang="0">
                    <a:pos x="411" y="906"/>
                  </a:cxn>
                  <a:cxn ang="0">
                    <a:pos x="539" y="896"/>
                  </a:cxn>
                  <a:cxn ang="0">
                    <a:pos x="516" y="777"/>
                  </a:cxn>
                  <a:cxn ang="0">
                    <a:pos x="577" y="755"/>
                  </a:cxn>
                  <a:cxn ang="0">
                    <a:pos x="642" y="858"/>
                  </a:cxn>
                  <a:cxn ang="0">
                    <a:pos x="294" y="602"/>
                  </a:cxn>
                  <a:cxn ang="0">
                    <a:pos x="270" y="302"/>
                  </a:cxn>
                  <a:cxn ang="0">
                    <a:pos x="562" y="268"/>
                  </a:cxn>
                  <a:cxn ang="0">
                    <a:pos x="587" y="569"/>
                  </a:cxn>
                  <a:cxn ang="0">
                    <a:pos x="294" y="602"/>
                  </a:cxn>
                </a:cxnLst>
                <a:rect l="0" t="0" r="r" b="b"/>
                <a:pathLst>
                  <a:path w="882" h="909">
                    <a:moveTo>
                      <a:pt x="642" y="858"/>
                    </a:moveTo>
                    <a:cubicBezTo>
                      <a:pt x="677" y="839"/>
                      <a:pt x="709" y="816"/>
                      <a:pt x="739" y="788"/>
                    </a:cubicBezTo>
                    <a:cubicBezTo>
                      <a:pt x="667" y="689"/>
                      <a:pt x="667" y="689"/>
                      <a:pt x="667" y="689"/>
                    </a:cubicBezTo>
                    <a:cubicBezTo>
                      <a:pt x="676" y="680"/>
                      <a:pt x="684" y="671"/>
                      <a:pt x="692" y="661"/>
                    </a:cubicBezTo>
                    <a:cubicBezTo>
                      <a:pt x="698" y="653"/>
                      <a:pt x="703" y="646"/>
                      <a:pt x="708" y="639"/>
                    </a:cubicBezTo>
                    <a:cubicBezTo>
                      <a:pt x="817" y="690"/>
                      <a:pt x="817" y="690"/>
                      <a:pt x="817" y="690"/>
                    </a:cubicBezTo>
                    <a:cubicBezTo>
                      <a:pt x="842" y="648"/>
                      <a:pt x="860" y="603"/>
                      <a:pt x="870" y="557"/>
                    </a:cubicBezTo>
                    <a:cubicBezTo>
                      <a:pt x="758" y="516"/>
                      <a:pt x="758" y="516"/>
                      <a:pt x="758" y="516"/>
                    </a:cubicBezTo>
                    <a:cubicBezTo>
                      <a:pt x="762" y="498"/>
                      <a:pt x="764" y="480"/>
                      <a:pt x="765" y="462"/>
                    </a:cubicBezTo>
                    <a:cubicBezTo>
                      <a:pt x="882" y="462"/>
                      <a:pt x="882" y="462"/>
                      <a:pt x="882" y="462"/>
                    </a:cubicBezTo>
                    <a:cubicBezTo>
                      <a:pt x="882" y="414"/>
                      <a:pt x="876" y="366"/>
                      <a:pt x="862" y="320"/>
                    </a:cubicBezTo>
                    <a:cubicBezTo>
                      <a:pt x="749" y="340"/>
                      <a:pt x="749" y="340"/>
                      <a:pt x="749" y="340"/>
                    </a:cubicBezTo>
                    <a:cubicBezTo>
                      <a:pt x="744" y="325"/>
                      <a:pt x="739" y="310"/>
                      <a:pt x="732" y="295"/>
                    </a:cubicBezTo>
                    <a:cubicBezTo>
                      <a:pt x="823" y="227"/>
                      <a:pt x="823" y="227"/>
                      <a:pt x="823" y="227"/>
                    </a:cubicBezTo>
                    <a:cubicBezTo>
                      <a:pt x="802" y="190"/>
                      <a:pt x="776" y="156"/>
                      <a:pt x="745" y="125"/>
                    </a:cubicBezTo>
                    <a:cubicBezTo>
                      <a:pt x="657" y="193"/>
                      <a:pt x="657" y="193"/>
                      <a:pt x="657" y="193"/>
                    </a:cubicBezTo>
                    <a:cubicBezTo>
                      <a:pt x="652" y="188"/>
                      <a:pt x="647" y="183"/>
                      <a:pt x="642" y="179"/>
                    </a:cubicBezTo>
                    <a:cubicBezTo>
                      <a:pt x="636" y="175"/>
                      <a:pt x="631" y="170"/>
                      <a:pt x="625" y="166"/>
                    </a:cubicBezTo>
                    <a:cubicBezTo>
                      <a:pt x="664" y="62"/>
                      <a:pt x="664" y="62"/>
                      <a:pt x="664" y="62"/>
                    </a:cubicBezTo>
                    <a:cubicBezTo>
                      <a:pt x="625" y="39"/>
                      <a:pt x="585" y="22"/>
                      <a:pt x="543" y="12"/>
                    </a:cubicBezTo>
                    <a:cubicBezTo>
                      <a:pt x="510" y="113"/>
                      <a:pt x="510" y="113"/>
                      <a:pt x="510" y="113"/>
                    </a:cubicBezTo>
                    <a:cubicBezTo>
                      <a:pt x="488" y="107"/>
                      <a:pt x="466" y="104"/>
                      <a:pt x="443" y="103"/>
                    </a:cubicBezTo>
                    <a:cubicBezTo>
                      <a:pt x="437" y="0"/>
                      <a:pt x="437" y="0"/>
                      <a:pt x="437" y="0"/>
                    </a:cubicBezTo>
                    <a:cubicBezTo>
                      <a:pt x="398" y="0"/>
                      <a:pt x="359" y="6"/>
                      <a:pt x="321" y="18"/>
                    </a:cubicBezTo>
                    <a:cubicBezTo>
                      <a:pt x="331" y="120"/>
                      <a:pt x="331" y="120"/>
                      <a:pt x="331" y="120"/>
                    </a:cubicBezTo>
                    <a:cubicBezTo>
                      <a:pt x="313" y="126"/>
                      <a:pt x="294" y="134"/>
                      <a:pt x="277" y="144"/>
                    </a:cubicBezTo>
                    <a:cubicBezTo>
                      <a:pt x="217" y="64"/>
                      <a:pt x="217" y="64"/>
                      <a:pt x="217" y="64"/>
                    </a:cubicBezTo>
                    <a:cubicBezTo>
                      <a:pt x="187" y="82"/>
                      <a:pt x="159" y="104"/>
                      <a:pt x="134" y="130"/>
                    </a:cubicBezTo>
                    <a:cubicBezTo>
                      <a:pt x="187" y="216"/>
                      <a:pt x="187" y="216"/>
                      <a:pt x="187" y="216"/>
                    </a:cubicBezTo>
                    <a:cubicBezTo>
                      <a:pt x="183" y="221"/>
                      <a:pt x="179" y="226"/>
                      <a:pt x="175" y="231"/>
                    </a:cubicBezTo>
                    <a:cubicBezTo>
                      <a:pt x="170" y="237"/>
                      <a:pt x="165" y="244"/>
                      <a:pt x="161" y="250"/>
                    </a:cubicBezTo>
                    <a:cubicBezTo>
                      <a:pt x="69" y="214"/>
                      <a:pt x="69" y="214"/>
                      <a:pt x="69" y="214"/>
                    </a:cubicBezTo>
                    <a:cubicBezTo>
                      <a:pt x="47" y="249"/>
                      <a:pt x="31" y="286"/>
                      <a:pt x="20" y="324"/>
                    </a:cubicBezTo>
                    <a:cubicBezTo>
                      <a:pt x="111" y="364"/>
                      <a:pt x="111" y="364"/>
                      <a:pt x="111" y="364"/>
                    </a:cubicBezTo>
                    <a:cubicBezTo>
                      <a:pt x="107" y="382"/>
                      <a:pt x="104" y="401"/>
                      <a:pt x="102" y="420"/>
                    </a:cubicBezTo>
                    <a:cubicBezTo>
                      <a:pt x="3" y="420"/>
                      <a:pt x="3" y="420"/>
                      <a:pt x="3" y="420"/>
                    </a:cubicBezTo>
                    <a:cubicBezTo>
                      <a:pt x="0" y="462"/>
                      <a:pt x="3" y="503"/>
                      <a:pt x="11" y="544"/>
                    </a:cubicBezTo>
                    <a:cubicBezTo>
                      <a:pt x="113" y="537"/>
                      <a:pt x="113" y="537"/>
                      <a:pt x="113" y="537"/>
                    </a:cubicBezTo>
                    <a:cubicBezTo>
                      <a:pt x="118" y="555"/>
                      <a:pt x="124" y="572"/>
                      <a:pt x="132" y="590"/>
                    </a:cubicBezTo>
                    <a:cubicBezTo>
                      <a:pt x="45" y="651"/>
                      <a:pt x="45" y="651"/>
                      <a:pt x="45" y="651"/>
                    </a:cubicBezTo>
                    <a:cubicBezTo>
                      <a:pt x="64" y="691"/>
                      <a:pt x="88" y="728"/>
                      <a:pt x="118" y="761"/>
                    </a:cubicBezTo>
                    <a:cubicBezTo>
                      <a:pt x="206" y="695"/>
                      <a:pt x="206" y="695"/>
                      <a:pt x="206" y="695"/>
                    </a:cubicBezTo>
                    <a:cubicBezTo>
                      <a:pt x="212" y="701"/>
                      <a:pt x="218" y="707"/>
                      <a:pt x="225" y="712"/>
                    </a:cubicBezTo>
                    <a:cubicBezTo>
                      <a:pt x="229" y="716"/>
                      <a:pt x="233" y="719"/>
                      <a:pt x="237" y="722"/>
                    </a:cubicBezTo>
                    <a:cubicBezTo>
                      <a:pt x="187" y="823"/>
                      <a:pt x="187" y="823"/>
                      <a:pt x="187" y="823"/>
                    </a:cubicBezTo>
                    <a:cubicBezTo>
                      <a:pt x="226" y="853"/>
                      <a:pt x="270" y="874"/>
                      <a:pt x="314" y="888"/>
                    </a:cubicBezTo>
                    <a:cubicBezTo>
                      <a:pt x="343" y="775"/>
                      <a:pt x="343" y="775"/>
                      <a:pt x="343" y="775"/>
                    </a:cubicBezTo>
                    <a:cubicBezTo>
                      <a:pt x="361" y="781"/>
                      <a:pt x="380" y="784"/>
                      <a:pt x="398" y="786"/>
                    </a:cubicBezTo>
                    <a:cubicBezTo>
                      <a:pt x="411" y="906"/>
                      <a:pt x="411" y="906"/>
                      <a:pt x="411" y="906"/>
                    </a:cubicBezTo>
                    <a:cubicBezTo>
                      <a:pt x="454" y="909"/>
                      <a:pt x="497" y="906"/>
                      <a:pt x="539" y="896"/>
                    </a:cubicBezTo>
                    <a:cubicBezTo>
                      <a:pt x="516" y="777"/>
                      <a:pt x="516" y="777"/>
                      <a:pt x="516" y="777"/>
                    </a:cubicBezTo>
                    <a:cubicBezTo>
                      <a:pt x="537" y="772"/>
                      <a:pt x="558" y="764"/>
                      <a:pt x="577" y="755"/>
                    </a:cubicBezTo>
                    <a:lnTo>
                      <a:pt x="642" y="858"/>
                    </a:lnTo>
                    <a:close/>
                    <a:moveTo>
                      <a:pt x="294" y="602"/>
                    </a:moveTo>
                    <a:cubicBezTo>
                      <a:pt x="207" y="529"/>
                      <a:pt x="196" y="394"/>
                      <a:pt x="270" y="302"/>
                    </a:cubicBezTo>
                    <a:cubicBezTo>
                      <a:pt x="344" y="209"/>
                      <a:pt x="475" y="194"/>
                      <a:pt x="562" y="268"/>
                    </a:cubicBezTo>
                    <a:cubicBezTo>
                      <a:pt x="650" y="342"/>
                      <a:pt x="661" y="477"/>
                      <a:pt x="587" y="569"/>
                    </a:cubicBezTo>
                    <a:cubicBezTo>
                      <a:pt x="513" y="661"/>
                      <a:pt x="382" y="676"/>
                      <a:pt x="294" y="60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1" name="Group 244"/>
            <p:cNvGrpSpPr/>
            <p:nvPr/>
          </p:nvGrpSpPr>
          <p:grpSpPr>
            <a:xfrm>
              <a:off x="3838447" y="4203689"/>
              <a:ext cx="455096" cy="451399"/>
              <a:chOff x="7375525" y="5167313"/>
              <a:chExt cx="577850" cy="581025"/>
            </a:xfrm>
            <a:grpFill/>
          </p:grpSpPr>
          <p:sp>
            <p:nvSpPr>
              <p:cNvPr id="181" name="Rectangle 77"/>
              <p:cNvSpPr>
                <a:spLocks noChangeArrowheads="1"/>
              </p:cNvSpPr>
              <p:nvPr/>
            </p:nvSpPr>
            <p:spPr bwMode="auto">
              <a:xfrm>
                <a:off x="7637034" y="5167313"/>
                <a:ext cx="54832" cy="90256"/>
              </a:xfrm>
              <a:prstGeom prst="rect">
                <a:avLst/>
              </a:prstGeom>
              <a:grpFill/>
              <a:ln w="0">
                <a:noFill/>
                <a:miter lim="800000"/>
                <a:headEnd/>
                <a:tailEnd/>
              </a:ln>
              <a:effectLst/>
            </p:spPr>
            <p:txBody>
              <a:bodyPr/>
              <a:lstStyle/>
              <a:p>
                <a:endParaRPr lang="en-US"/>
              </a:p>
            </p:txBody>
          </p:sp>
          <p:sp>
            <p:nvSpPr>
              <p:cNvPr id="182" name="Rectangle 78"/>
              <p:cNvSpPr>
                <a:spLocks noChangeArrowheads="1"/>
              </p:cNvSpPr>
              <p:nvPr/>
            </p:nvSpPr>
            <p:spPr bwMode="auto">
              <a:xfrm>
                <a:off x="7637034" y="5659492"/>
                <a:ext cx="54832" cy="88846"/>
              </a:xfrm>
              <a:prstGeom prst="rect">
                <a:avLst/>
              </a:prstGeom>
              <a:grpFill/>
              <a:ln w="0">
                <a:noFill/>
                <a:miter lim="800000"/>
                <a:headEnd/>
                <a:tailEnd/>
              </a:ln>
              <a:effectLst/>
            </p:spPr>
            <p:txBody>
              <a:bodyPr/>
              <a:lstStyle/>
              <a:p>
                <a:endParaRPr lang="en-US"/>
              </a:p>
            </p:txBody>
          </p:sp>
          <p:sp>
            <p:nvSpPr>
              <p:cNvPr id="183" name="Rectangle 79"/>
              <p:cNvSpPr>
                <a:spLocks noChangeArrowheads="1"/>
              </p:cNvSpPr>
              <p:nvPr/>
            </p:nvSpPr>
            <p:spPr bwMode="auto">
              <a:xfrm>
                <a:off x="7375525" y="5431031"/>
                <a:ext cx="88576" cy="53590"/>
              </a:xfrm>
              <a:prstGeom prst="rect">
                <a:avLst/>
              </a:prstGeom>
              <a:grpFill/>
              <a:ln w="0">
                <a:noFill/>
                <a:miter lim="800000"/>
                <a:headEnd/>
                <a:tailEnd/>
              </a:ln>
              <a:effectLst/>
            </p:spPr>
            <p:txBody>
              <a:bodyPr/>
              <a:lstStyle/>
              <a:p>
                <a:endParaRPr lang="en-US"/>
              </a:p>
            </p:txBody>
          </p:sp>
          <p:sp>
            <p:nvSpPr>
              <p:cNvPr id="184" name="Rectangle 80"/>
              <p:cNvSpPr>
                <a:spLocks noChangeArrowheads="1"/>
              </p:cNvSpPr>
              <p:nvPr/>
            </p:nvSpPr>
            <p:spPr bwMode="auto">
              <a:xfrm>
                <a:off x="7864799" y="5431031"/>
                <a:ext cx="88576" cy="53590"/>
              </a:xfrm>
              <a:prstGeom prst="rect">
                <a:avLst/>
              </a:prstGeom>
              <a:grpFill/>
              <a:ln w="0">
                <a:noFill/>
                <a:miter lim="800000"/>
                <a:headEnd/>
                <a:tailEnd/>
              </a:ln>
              <a:effectLst/>
            </p:spPr>
            <p:txBody>
              <a:bodyPr/>
              <a:lstStyle/>
              <a:p>
                <a:endParaRPr lang="en-US"/>
              </a:p>
            </p:txBody>
          </p:sp>
          <p:sp>
            <p:nvSpPr>
              <p:cNvPr id="185" name="Freeform 81"/>
              <p:cNvSpPr>
                <a:spLocks/>
              </p:cNvSpPr>
              <p:nvPr/>
            </p:nvSpPr>
            <p:spPr bwMode="auto">
              <a:xfrm>
                <a:off x="7441605" y="5235005"/>
                <a:ext cx="101229" cy="101538"/>
              </a:xfrm>
              <a:custGeom>
                <a:avLst/>
                <a:gdLst/>
                <a:ahLst/>
                <a:cxnLst>
                  <a:cxn ang="0">
                    <a:pos x="72" y="45"/>
                  </a:cxn>
                  <a:cxn ang="0">
                    <a:pos x="45" y="72"/>
                  </a:cxn>
                  <a:cxn ang="0">
                    <a:pos x="0" y="27"/>
                  </a:cxn>
                  <a:cxn ang="0">
                    <a:pos x="27" y="0"/>
                  </a:cxn>
                  <a:cxn ang="0">
                    <a:pos x="72" y="45"/>
                  </a:cxn>
                </a:cxnLst>
                <a:rect l="0" t="0" r="r" b="b"/>
                <a:pathLst>
                  <a:path w="72" h="72">
                    <a:moveTo>
                      <a:pt x="72" y="45"/>
                    </a:moveTo>
                    <a:lnTo>
                      <a:pt x="45" y="72"/>
                    </a:lnTo>
                    <a:lnTo>
                      <a:pt x="0" y="27"/>
                    </a:lnTo>
                    <a:lnTo>
                      <a:pt x="27" y="0"/>
                    </a:lnTo>
                    <a:lnTo>
                      <a:pt x="72" y="45"/>
                    </a:lnTo>
                    <a:close/>
                  </a:path>
                </a:pathLst>
              </a:custGeom>
              <a:grpFill/>
              <a:ln w="0">
                <a:noFill/>
                <a:prstDash val="solid"/>
                <a:round/>
                <a:headEnd/>
                <a:tailEnd/>
              </a:ln>
              <a:effectLst/>
            </p:spPr>
            <p:txBody>
              <a:bodyPr/>
              <a:lstStyle/>
              <a:p>
                <a:endParaRPr lang="en-US"/>
              </a:p>
            </p:txBody>
          </p:sp>
          <p:sp>
            <p:nvSpPr>
              <p:cNvPr id="186" name="Freeform 82"/>
              <p:cNvSpPr>
                <a:spLocks/>
              </p:cNvSpPr>
              <p:nvPr/>
            </p:nvSpPr>
            <p:spPr bwMode="auto">
              <a:xfrm>
                <a:off x="7787472" y="5581928"/>
                <a:ext cx="101229" cy="101538"/>
              </a:xfrm>
              <a:custGeom>
                <a:avLst/>
                <a:gdLst/>
                <a:ahLst/>
                <a:cxnLst>
                  <a:cxn ang="0">
                    <a:pos x="72" y="45"/>
                  </a:cxn>
                  <a:cxn ang="0">
                    <a:pos x="45" y="72"/>
                  </a:cxn>
                  <a:cxn ang="0">
                    <a:pos x="0" y="27"/>
                  </a:cxn>
                  <a:cxn ang="0">
                    <a:pos x="27" y="0"/>
                  </a:cxn>
                  <a:cxn ang="0">
                    <a:pos x="72" y="45"/>
                  </a:cxn>
                </a:cxnLst>
                <a:rect l="0" t="0" r="r" b="b"/>
                <a:pathLst>
                  <a:path w="72" h="72">
                    <a:moveTo>
                      <a:pt x="72" y="45"/>
                    </a:moveTo>
                    <a:lnTo>
                      <a:pt x="45" y="72"/>
                    </a:lnTo>
                    <a:lnTo>
                      <a:pt x="0" y="27"/>
                    </a:lnTo>
                    <a:lnTo>
                      <a:pt x="27" y="0"/>
                    </a:lnTo>
                    <a:lnTo>
                      <a:pt x="72" y="45"/>
                    </a:lnTo>
                    <a:close/>
                  </a:path>
                </a:pathLst>
              </a:custGeom>
              <a:grpFill/>
              <a:ln w="0">
                <a:noFill/>
                <a:prstDash val="solid"/>
                <a:round/>
                <a:headEnd/>
                <a:tailEnd/>
              </a:ln>
              <a:effectLst/>
            </p:spPr>
            <p:txBody>
              <a:bodyPr/>
              <a:lstStyle/>
              <a:p>
                <a:endParaRPr lang="en-US"/>
              </a:p>
            </p:txBody>
          </p:sp>
          <p:sp>
            <p:nvSpPr>
              <p:cNvPr id="187" name="Freeform 83"/>
              <p:cNvSpPr>
                <a:spLocks/>
              </p:cNvSpPr>
              <p:nvPr/>
            </p:nvSpPr>
            <p:spPr bwMode="auto">
              <a:xfrm>
                <a:off x="7441605" y="5581928"/>
                <a:ext cx="101229" cy="101538"/>
              </a:xfrm>
              <a:custGeom>
                <a:avLst/>
                <a:gdLst/>
                <a:ahLst/>
                <a:cxnLst>
                  <a:cxn ang="0">
                    <a:pos x="45" y="0"/>
                  </a:cxn>
                  <a:cxn ang="0">
                    <a:pos x="72" y="27"/>
                  </a:cxn>
                  <a:cxn ang="0">
                    <a:pos x="27" y="72"/>
                  </a:cxn>
                  <a:cxn ang="0">
                    <a:pos x="0" y="45"/>
                  </a:cxn>
                  <a:cxn ang="0">
                    <a:pos x="45" y="0"/>
                  </a:cxn>
                </a:cxnLst>
                <a:rect l="0" t="0" r="r" b="b"/>
                <a:pathLst>
                  <a:path w="72" h="72">
                    <a:moveTo>
                      <a:pt x="45" y="0"/>
                    </a:moveTo>
                    <a:lnTo>
                      <a:pt x="72" y="27"/>
                    </a:lnTo>
                    <a:lnTo>
                      <a:pt x="27" y="72"/>
                    </a:lnTo>
                    <a:lnTo>
                      <a:pt x="0" y="45"/>
                    </a:lnTo>
                    <a:lnTo>
                      <a:pt x="45" y="0"/>
                    </a:lnTo>
                    <a:close/>
                  </a:path>
                </a:pathLst>
              </a:custGeom>
              <a:grpFill/>
              <a:ln w="0">
                <a:noFill/>
                <a:prstDash val="solid"/>
                <a:round/>
                <a:headEnd/>
                <a:tailEnd/>
              </a:ln>
              <a:effectLst/>
            </p:spPr>
            <p:txBody>
              <a:bodyPr/>
              <a:lstStyle/>
              <a:p>
                <a:endParaRPr lang="en-US"/>
              </a:p>
            </p:txBody>
          </p:sp>
          <p:sp>
            <p:nvSpPr>
              <p:cNvPr id="188" name="Freeform 84"/>
              <p:cNvSpPr>
                <a:spLocks/>
              </p:cNvSpPr>
              <p:nvPr/>
            </p:nvSpPr>
            <p:spPr bwMode="auto">
              <a:xfrm>
                <a:off x="7787472" y="5235005"/>
                <a:ext cx="101229" cy="101538"/>
              </a:xfrm>
              <a:custGeom>
                <a:avLst/>
                <a:gdLst/>
                <a:ahLst/>
                <a:cxnLst>
                  <a:cxn ang="0">
                    <a:pos x="72" y="27"/>
                  </a:cxn>
                  <a:cxn ang="0">
                    <a:pos x="27" y="72"/>
                  </a:cxn>
                  <a:cxn ang="0">
                    <a:pos x="0" y="45"/>
                  </a:cxn>
                  <a:cxn ang="0">
                    <a:pos x="45" y="0"/>
                  </a:cxn>
                  <a:cxn ang="0">
                    <a:pos x="72" y="27"/>
                  </a:cxn>
                </a:cxnLst>
                <a:rect l="0" t="0" r="r" b="b"/>
                <a:pathLst>
                  <a:path w="72" h="72">
                    <a:moveTo>
                      <a:pt x="72" y="27"/>
                    </a:moveTo>
                    <a:lnTo>
                      <a:pt x="27" y="72"/>
                    </a:lnTo>
                    <a:lnTo>
                      <a:pt x="0" y="45"/>
                    </a:lnTo>
                    <a:lnTo>
                      <a:pt x="45" y="0"/>
                    </a:lnTo>
                    <a:lnTo>
                      <a:pt x="72" y="27"/>
                    </a:lnTo>
                    <a:close/>
                  </a:path>
                </a:pathLst>
              </a:custGeom>
              <a:grpFill/>
              <a:ln w="0">
                <a:noFill/>
                <a:prstDash val="solid"/>
                <a:round/>
                <a:headEnd/>
                <a:tailEnd/>
              </a:ln>
              <a:effectLst/>
            </p:spPr>
            <p:txBody>
              <a:bodyPr/>
              <a:lstStyle/>
              <a:p>
                <a:endParaRPr lang="en-US"/>
              </a:p>
            </p:txBody>
          </p:sp>
          <p:sp>
            <p:nvSpPr>
              <p:cNvPr id="189" name="Freeform 85"/>
              <p:cNvSpPr>
                <a:spLocks/>
              </p:cNvSpPr>
              <p:nvPr/>
            </p:nvSpPr>
            <p:spPr bwMode="auto">
              <a:xfrm>
                <a:off x="7497844" y="5291415"/>
                <a:ext cx="167309" cy="334230"/>
              </a:xfrm>
              <a:custGeom>
                <a:avLst/>
                <a:gdLst/>
                <a:ahLst/>
                <a:cxnLst>
                  <a:cxn ang="0">
                    <a:pos x="119" y="197"/>
                  </a:cxn>
                  <a:cxn ang="0">
                    <a:pos x="93" y="194"/>
                  </a:cxn>
                  <a:cxn ang="0">
                    <a:pos x="72" y="182"/>
                  </a:cxn>
                  <a:cxn ang="0">
                    <a:pos x="54" y="165"/>
                  </a:cxn>
                  <a:cxn ang="0">
                    <a:pos x="44" y="143"/>
                  </a:cxn>
                  <a:cxn ang="0">
                    <a:pos x="39" y="119"/>
                  </a:cxn>
                  <a:cxn ang="0">
                    <a:pos x="44" y="93"/>
                  </a:cxn>
                  <a:cxn ang="0">
                    <a:pos x="54" y="72"/>
                  </a:cxn>
                  <a:cxn ang="0">
                    <a:pos x="72" y="54"/>
                  </a:cxn>
                  <a:cxn ang="0">
                    <a:pos x="93" y="44"/>
                  </a:cxn>
                  <a:cxn ang="0">
                    <a:pos x="119" y="39"/>
                  </a:cxn>
                  <a:cxn ang="0">
                    <a:pos x="119" y="39"/>
                  </a:cxn>
                  <a:cxn ang="0">
                    <a:pos x="119" y="39"/>
                  </a:cxn>
                  <a:cxn ang="0">
                    <a:pos x="119" y="0"/>
                  </a:cxn>
                  <a:cxn ang="0">
                    <a:pos x="87" y="3"/>
                  </a:cxn>
                  <a:cxn ang="0">
                    <a:pos x="59" y="15"/>
                  </a:cxn>
                  <a:cxn ang="0">
                    <a:pos x="35" y="35"/>
                  </a:cxn>
                  <a:cxn ang="0">
                    <a:pos x="17" y="59"/>
                  </a:cxn>
                  <a:cxn ang="0">
                    <a:pos x="5" y="87"/>
                  </a:cxn>
                  <a:cxn ang="0">
                    <a:pos x="0" y="119"/>
                  </a:cxn>
                  <a:cxn ang="0">
                    <a:pos x="5" y="150"/>
                  </a:cxn>
                  <a:cxn ang="0">
                    <a:pos x="17" y="179"/>
                  </a:cxn>
                  <a:cxn ang="0">
                    <a:pos x="35" y="203"/>
                  </a:cxn>
                  <a:cxn ang="0">
                    <a:pos x="59" y="221"/>
                  </a:cxn>
                  <a:cxn ang="0">
                    <a:pos x="87" y="233"/>
                  </a:cxn>
                  <a:cxn ang="0">
                    <a:pos x="119" y="237"/>
                  </a:cxn>
                  <a:cxn ang="0">
                    <a:pos x="119" y="197"/>
                  </a:cxn>
                  <a:cxn ang="0">
                    <a:pos x="119" y="197"/>
                  </a:cxn>
                  <a:cxn ang="0">
                    <a:pos x="119" y="197"/>
                  </a:cxn>
                </a:cxnLst>
                <a:rect l="0" t="0" r="r" b="b"/>
                <a:pathLst>
                  <a:path w="119" h="237">
                    <a:moveTo>
                      <a:pt x="119" y="197"/>
                    </a:moveTo>
                    <a:lnTo>
                      <a:pt x="93" y="194"/>
                    </a:lnTo>
                    <a:lnTo>
                      <a:pt x="72" y="182"/>
                    </a:lnTo>
                    <a:lnTo>
                      <a:pt x="54" y="165"/>
                    </a:lnTo>
                    <a:lnTo>
                      <a:pt x="44" y="143"/>
                    </a:lnTo>
                    <a:lnTo>
                      <a:pt x="39" y="119"/>
                    </a:lnTo>
                    <a:lnTo>
                      <a:pt x="44" y="93"/>
                    </a:lnTo>
                    <a:lnTo>
                      <a:pt x="54" y="72"/>
                    </a:lnTo>
                    <a:lnTo>
                      <a:pt x="72" y="54"/>
                    </a:lnTo>
                    <a:lnTo>
                      <a:pt x="93" y="44"/>
                    </a:lnTo>
                    <a:lnTo>
                      <a:pt x="119" y="39"/>
                    </a:lnTo>
                    <a:lnTo>
                      <a:pt x="119" y="39"/>
                    </a:lnTo>
                    <a:lnTo>
                      <a:pt x="119" y="39"/>
                    </a:lnTo>
                    <a:lnTo>
                      <a:pt x="119" y="0"/>
                    </a:lnTo>
                    <a:lnTo>
                      <a:pt x="87" y="3"/>
                    </a:lnTo>
                    <a:lnTo>
                      <a:pt x="59" y="15"/>
                    </a:lnTo>
                    <a:lnTo>
                      <a:pt x="35" y="35"/>
                    </a:lnTo>
                    <a:lnTo>
                      <a:pt x="17" y="59"/>
                    </a:lnTo>
                    <a:lnTo>
                      <a:pt x="5" y="87"/>
                    </a:lnTo>
                    <a:lnTo>
                      <a:pt x="0" y="119"/>
                    </a:lnTo>
                    <a:lnTo>
                      <a:pt x="5" y="150"/>
                    </a:lnTo>
                    <a:lnTo>
                      <a:pt x="17" y="179"/>
                    </a:lnTo>
                    <a:lnTo>
                      <a:pt x="35" y="203"/>
                    </a:lnTo>
                    <a:lnTo>
                      <a:pt x="59" y="221"/>
                    </a:lnTo>
                    <a:lnTo>
                      <a:pt x="87" y="233"/>
                    </a:lnTo>
                    <a:lnTo>
                      <a:pt x="119" y="237"/>
                    </a:lnTo>
                    <a:lnTo>
                      <a:pt x="119" y="197"/>
                    </a:lnTo>
                    <a:lnTo>
                      <a:pt x="119" y="197"/>
                    </a:lnTo>
                    <a:lnTo>
                      <a:pt x="119" y="197"/>
                    </a:lnTo>
                    <a:close/>
                  </a:path>
                </a:pathLst>
              </a:custGeom>
              <a:grpFill/>
              <a:ln w="0">
                <a:noFill/>
                <a:prstDash val="solid"/>
                <a:round/>
                <a:headEnd/>
                <a:tailEnd/>
              </a:ln>
              <a:effectLst/>
            </p:spPr>
            <p:txBody>
              <a:bodyPr/>
              <a:lstStyle/>
              <a:p>
                <a:endParaRPr lang="en-US"/>
              </a:p>
            </p:txBody>
          </p:sp>
          <p:sp>
            <p:nvSpPr>
              <p:cNvPr id="190" name="Freeform 86"/>
              <p:cNvSpPr>
                <a:spLocks/>
              </p:cNvSpPr>
              <p:nvPr/>
            </p:nvSpPr>
            <p:spPr bwMode="auto">
              <a:xfrm>
                <a:off x="7665153" y="5291415"/>
                <a:ext cx="165903" cy="334230"/>
              </a:xfrm>
              <a:custGeom>
                <a:avLst/>
                <a:gdLst/>
                <a:ahLst/>
                <a:cxnLst>
                  <a:cxn ang="0">
                    <a:pos x="118" y="119"/>
                  </a:cxn>
                  <a:cxn ang="0">
                    <a:pos x="114" y="87"/>
                  </a:cxn>
                  <a:cxn ang="0">
                    <a:pos x="102" y="59"/>
                  </a:cxn>
                  <a:cxn ang="0">
                    <a:pos x="84" y="35"/>
                  </a:cxn>
                  <a:cxn ang="0">
                    <a:pos x="60" y="15"/>
                  </a:cxn>
                  <a:cxn ang="0">
                    <a:pos x="31" y="3"/>
                  </a:cxn>
                  <a:cxn ang="0">
                    <a:pos x="0" y="0"/>
                  </a:cxn>
                  <a:cxn ang="0">
                    <a:pos x="0" y="39"/>
                  </a:cxn>
                  <a:cxn ang="0">
                    <a:pos x="25" y="44"/>
                  </a:cxn>
                  <a:cxn ang="0">
                    <a:pos x="46" y="54"/>
                  </a:cxn>
                  <a:cxn ang="0">
                    <a:pos x="64" y="72"/>
                  </a:cxn>
                  <a:cxn ang="0">
                    <a:pos x="75" y="93"/>
                  </a:cxn>
                  <a:cxn ang="0">
                    <a:pos x="79" y="119"/>
                  </a:cxn>
                  <a:cxn ang="0">
                    <a:pos x="75" y="143"/>
                  </a:cxn>
                  <a:cxn ang="0">
                    <a:pos x="64" y="165"/>
                  </a:cxn>
                  <a:cxn ang="0">
                    <a:pos x="46" y="182"/>
                  </a:cxn>
                  <a:cxn ang="0">
                    <a:pos x="25" y="194"/>
                  </a:cxn>
                  <a:cxn ang="0">
                    <a:pos x="0" y="197"/>
                  </a:cxn>
                  <a:cxn ang="0">
                    <a:pos x="0" y="237"/>
                  </a:cxn>
                  <a:cxn ang="0">
                    <a:pos x="31" y="233"/>
                  </a:cxn>
                  <a:cxn ang="0">
                    <a:pos x="60" y="221"/>
                  </a:cxn>
                  <a:cxn ang="0">
                    <a:pos x="84" y="203"/>
                  </a:cxn>
                  <a:cxn ang="0">
                    <a:pos x="102" y="179"/>
                  </a:cxn>
                  <a:cxn ang="0">
                    <a:pos x="114" y="150"/>
                  </a:cxn>
                  <a:cxn ang="0">
                    <a:pos x="118" y="119"/>
                  </a:cxn>
                </a:cxnLst>
                <a:rect l="0" t="0" r="r" b="b"/>
                <a:pathLst>
                  <a:path w="118" h="237">
                    <a:moveTo>
                      <a:pt x="118" y="119"/>
                    </a:moveTo>
                    <a:lnTo>
                      <a:pt x="114" y="87"/>
                    </a:lnTo>
                    <a:lnTo>
                      <a:pt x="102" y="59"/>
                    </a:lnTo>
                    <a:lnTo>
                      <a:pt x="84" y="35"/>
                    </a:lnTo>
                    <a:lnTo>
                      <a:pt x="60" y="15"/>
                    </a:lnTo>
                    <a:lnTo>
                      <a:pt x="31" y="3"/>
                    </a:lnTo>
                    <a:lnTo>
                      <a:pt x="0" y="0"/>
                    </a:lnTo>
                    <a:lnTo>
                      <a:pt x="0" y="39"/>
                    </a:lnTo>
                    <a:lnTo>
                      <a:pt x="25" y="44"/>
                    </a:lnTo>
                    <a:lnTo>
                      <a:pt x="46" y="54"/>
                    </a:lnTo>
                    <a:lnTo>
                      <a:pt x="64" y="72"/>
                    </a:lnTo>
                    <a:lnTo>
                      <a:pt x="75" y="93"/>
                    </a:lnTo>
                    <a:lnTo>
                      <a:pt x="79" y="119"/>
                    </a:lnTo>
                    <a:lnTo>
                      <a:pt x="75" y="143"/>
                    </a:lnTo>
                    <a:lnTo>
                      <a:pt x="64" y="165"/>
                    </a:lnTo>
                    <a:lnTo>
                      <a:pt x="46" y="182"/>
                    </a:lnTo>
                    <a:lnTo>
                      <a:pt x="25" y="194"/>
                    </a:lnTo>
                    <a:lnTo>
                      <a:pt x="0" y="197"/>
                    </a:lnTo>
                    <a:lnTo>
                      <a:pt x="0" y="237"/>
                    </a:lnTo>
                    <a:lnTo>
                      <a:pt x="31" y="233"/>
                    </a:lnTo>
                    <a:lnTo>
                      <a:pt x="60" y="221"/>
                    </a:lnTo>
                    <a:lnTo>
                      <a:pt x="84" y="203"/>
                    </a:lnTo>
                    <a:lnTo>
                      <a:pt x="102" y="179"/>
                    </a:lnTo>
                    <a:lnTo>
                      <a:pt x="114" y="150"/>
                    </a:lnTo>
                    <a:lnTo>
                      <a:pt x="118" y="119"/>
                    </a:lnTo>
                    <a:close/>
                  </a:path>
                </a:pathLst>
              </a:custGeom>
              <a:grpFill/>
              <a:ln w="0">
                <a:noFill/>
                <a:prstDash val="solid"/>
                <a:round/>
                <a:headEnd/>
                <a:tailEnd/>
              </a:ln>
              <a:effectLst/>
            </p:spPr>
            <p:txBody>
              <a:bodyPr/>
              <a:lstStyle/>
              <a:p>
                <a:endParaRPr lang="en-US"/>
              </a:p>
            </p:txBody>
          </p:sp>
        </p:grpSp>
        <p:grpSp>
          <p:nvGrpSpPr>
            <p:cNvPr id="62" name="Group 255"/>
            <p:cNvGrpSpPr/>
            <p:nvPr/>
          </p:nvGrpSpPr>
          <p:grpSpPr>
            <a:xfrm rot="9124236">
              <a:off x="2870635" y="2202150"/>
              <a:ext cx="245053" cy="350266"/>
              <a:chOff x="2051720" y="1772816"/>
              <a:chExt cx="311150" cy="450850"/>
            </a:xfrm>
            <a:grpFill/>
          </p:grpSpPr>
          <p:sp>
            <p:nvSpPr>
              <p:cNvPr id="179" name="Freeform 92"/>
              <p:cNvSpPr>
                <a:spLocks/>
              </p:cNvSpPr>
              <p:nvPr/>
            </p:nvSpPr>
            <p:spPr bwMode="auto">
              <a:xfrm>
                <a:off x="2051720" y="1772816"/>
                <a:ext cx="156694" cy="450850"/>
              </a:xfrm>
              <a:custGeom>
                <a:avLst/>
                <a:gdLst/>
                <a:ahLst/>
                <a:cxnLst>
                  <a:cxn ang="0">
                    <a:pos x="128" y="336"/>
                  </a:cxn>
                  <a:cxn ang="0">
                    <a:pos x="128" y="294"/>
                  </a:cxn>
                  <a:cxn ang="0">
                    <a:pos x="113" y="286"/>
                  </a:cxn>
                  <a:cxn ang="0">
                    <a:pos x="102" y="273"/>
                  </a:cxn>
                  <a:cxn ang="0">
                    <a:pos x="99" y="255"/>
                  </a:cxn>
                  <a:cxn ang="0">
                    <a:pos x="102" y="238"/>
                  </a:cxn>
                  <a:cxn ang="0">
                    <a:pos x="111" y="226"/>
                  </a:cxn>
                  <a:cxn ang="0">
                    <a:pos x="123" y="217"/>
                  </a:cxn>
                  <a:cxn ang="0">
                    <a:pos x="140" y="214"/>
                  </a:cxn>
                  <a:cxn ang="0">
                    <a:pos x="140" y="169"/>
                  </a:cxn>
                  <a:cxn ang="0">
                    <a:pos x="71" y="169"/>
                  </a:cxn>
                  <a:cxn ang="0">
                    <a:pos x="71" y="142"/>
                  </a:cxn>
                  <a:cxn ang="0">
                    <a:pos x="74" y="115"/>
                  </a:cxn>
                  <a:cxn ang="0">
                    <a:pos x="80" y="93"/>
                  </a:cxn>
                  <a:cxn ang="0">
                    <a:pos x="89" y="73"/>
                  </a:cxn>
                  <a:cxn ang="0">
                    <a:pos x="102" y="57"/>
                  </a:cxn>
                  <a:cxn ang="0">
                    <a:pos x="119" y="48"/>
                  </a:cxn>
                  <a:cxn ang="0">
                    <a:pos x="140" y="43"/>
                  </a:cxn>
                  <a:cxn ang="0">
                    <a:pos x="140" y="0"/>
                  </a:cxn>
                  <a:cxn ang="0">
                    <a:pos x="113" y="3"/>
                  </a:cxn>
                  <a:cxn ang="0">
                    <a:pos x="89" y="13"/>
                  </a:cxn>
                  <a:cxn ang="0">
                    <a:pos x="69" y="30"/>
                  </a:cxn>
                  <a:cxn ang="0">
                    <a:pos x="53" y="52"/>
                  </a:cxn>
                  <a:cxn ang="0">
                    <a:pos x="39" y="78"/>
                  </a:cxn>
                  <a:cxn ang="0">
                    <a:pos x="32" y="108"/>
                  </a:cxn>
                  <a:cxn ang="0">
                    <a:pos x="29" y="141"/>
                  </a:cxn>
                  <a:cxn ang="0">
                    <a:pos x="29" y="169"/>
                  </a:cxn>
                  <a:cxn ang="0">
                    <a:pos x="0" y="169"/>
                  </a:cxn>
                  <a:cxn ang="0">
                    <a:pos x="0" y="402"/>
                  </a:cxn>
                  <a:cxn ang="0">
                    <a:pos x="140" y="402"/>
                  </a:cxn>
                  <a:cxn ang="0">
                    <a:pos x="140" y="348"/>
                  </a:cxn>
                  <a:cxn ang="0">
                    <a:pos x="135" y="346"/>
                  </a:cxn>
                  <a:cxn ang="0">
                    <a:pos x="131" y="343"/>
                  </a:cxn>
                  <a:cxn ang="0">
                    <a:pos x="128" y="340"/>
                  </a:cxn>
                  <a:cxn ang="0">
                    <a:pos x="128" y="336"/>
                  </a:cxn>
                </a:cxnLst>
                <a:rect l="0" t="0" r="r" b="b"/>
                <a:pathLst>
                  <a:path w="140" h="402">
                    <a:moveTo>
                      <a:pt x="128" y="336"/>
                    </a:moveTo>
                    <a:lnTo>
                      <a:pt x="128" y="294"/>
                    </a:lnTo>
                    <a:lnTo>
                      <a:pt x="113" y="286"/>
                    </a:lnTo>
                    <a:lnTo>
                      <a:pt x="102" y="273"/>
                    </a:lnTo>
                    <a:lnTo>
                      <a:pt x="99" y="255"/>
                    </a:lnTo>
                    <a:lnTo>
                      <a:pt x="102" y="238"/>
                    </a:lnTo>
                    <a:lnTo>
                      <a:pt x="111" y="226"/>
                    </a:lnTo>
                    <a:lnTo>
                      <a:pt x="123" y="217"/>
                    </a:lnTo>
                    <a:lnTo>
                      <a:pt x="140" y="214"/>
                    </a:lnTo>
                    <a:lnTo>
                      <a:pt x="140" y="169"/>
                    </a:lnTo>
                    <a:lnTo>
                      <a:pt x="71" y="169"/>
                    </a:lnTo>
                    <a:lnTo>
                      <a:pt x="71" y="142"/>
                    </a:lnTo>
                    <a:lnTo>
                      <a:pt x="74" y="115"/>
                    </a:lnTo>
                    <a:lnTo>
                      <a:pt x="80" y="93"/>
                    </a:lnTo>
                    <a:lnTo>
                      <a:pt x="89" y="73"/>
                    </a:lnTo>
                    <a:lnTo>
                      <a:pt x="102" y="57"/>
                    </a:lnTo>
                    <a:lnTo>
                      <a:pt x="119" y="48"/>
                    </a:lnTo>
                    <a:lnTo>
                      <a:pt x="140" y="43"/>
                    </a:lnTo>
                    <a:lnTo>
                      <a:pt x="140" y="0"/>
                    </a:lnTo>
                    <a:lnTo>
                      <a:pt x="113" y="3"/>
                    </a:lnTo>
                    <a:lnTo>
                      <a:pt x="89" y="13"/>
                    </a:lnTo>
                    <a:lnTo>
                      <a:pt x="69" y="30"/>
                    </a:lnTo>
                    <a:lnTo>
                      <a:pt x="53" y="52"/>
                    </a:lnTo>
                    <a:lnTo>
                      <a:pt x="39" y="78"/>
                    </a:lnTo>
                    <a:lnTo>
                      <a:pt x="32" y="108"/>
                    </a:lnTo>
                    <a:lnTo>
                      <a:pt x="29" y="141"/>
                    </a:lnTo>
                    <a:lnTo>
                      <a:pt x="29" y="169"/>
                    </a:lnTo>
                    <a:lnTo>
                      <a:pt x="0" y="169"/>
                    </a:lnTo>
                    <a:lnTo>
                      <a:pt x="0" y="402"/>
                    </a:lnTo>
                    <a:lnTo>
                      <a:pt x="140" y="402"/>
                    </a:lnTo>
                    <a:lnTo>
                      <a:pt x="140" y="348"/>
                    </a:lnTo>
                    <a:lnTo>
                      <a:pt x="135" y="346"/>
                    </a:lnTo>
                    <a:lnTo>
                      <a:pt x="131" y="343"/>
                    </a:lnTo>
                    <a:lnTo>
                      <a:pt x="128" y="340"/>
                    </a:lnTo>
                    <a:lnTo>
                      <a:pt x="128" y="336"/>
                    </a:lnTo>
                    <a:close/>
                  </a:path>
                </a:pathLst>
              </a:custGeom>
              <a:grpFill/>
              <a:ln w="0">
                <a:noFill/>
                <a:prstDash val="solid"/>
                <a:round/>
                <a:headEnd/>
                <a:tailEnd/>
              </a:ln>
              <a:effectLst/>
            </p:spPr>
            <p:txBody>
              <a:bodyPr/>
              <a:lstStyle/>
              <a:p>
                <a:endParaRPr lang="en-US"/>
              </a:p>
            </p:txBody>
          </p:sp>
          <p:sp>
            <p:nvSpPr>
              <p:cNvPr id="180" name="Freeform 93"/>
              <p:cNvSpPr>
                <a:spLocks/>
              </p:cNvSpPr>
              <p:nvPr/>
            </p:nvSpPr>
            <p:spPr bwMode="auto">
              <a:xfrm>
                <a:off x="2208414" y="1772816"/>
                <a:ext cx="154456" cy="450850"/>
              </a:xfrm>
              <a:custGeom>
                <a:avLst/>
                <a:gdLst/>
                <a:ahLst/>
                <a:cxnLst>
                  <a:cxn ang="0">
                    <a:pos x="138" y="169"/>
                  </a:cxn>
                  <a:cxn ang="0">
                    <a:pos x="111" y="169"/>
                  </a:cxn>
                  <a:cxn ang="0">
                    <a:pos x="111" y="141"/>
                  </a:cxn>
                  <a:cxn ang="0">
                    <a:pos x="111" y="141"/>
                  </a:cxn>
                  <a:cxn ang="0">
                    <a:pos x="108" y="108"/>
                  </a:cxn>
                  <a:cxn ang="0">
                    <a:pos x="100" y="78"/>
                  </a:cxn>
                  <a:cxn ang="0">
                    <a:pos x="87" y="52"/>
                  </a:cxn>
                  <a:cxn ang="0">
                    <a:pos x="70" y="30"/>
                  </a:cxn>
                  <a:cxn ang="0">
                    <a:pos x="49" y="13"/>
                  </a:cxn>
                  <a:cxn ang="0">
                    <a:pos x="27" y="3"/>
                  </a:cxn>
                  <a:cxn ang="0">
                    <a:pos x="0" y="0"/>
                  </a:cxn>
                  <a:cxn ang="0">
                    <a:pos x="0" y="43"/>
                  </a:cxn>
                  <a:cxn ang="0">
                    <a:pos x="19" y="48"/>
                  </a:cxn>
                  <a:cxn ang="0">
                    <a:pos x="37" y="57"/>
                  </a:cxn>
                  <a:cxn ang="0">
                    <a:pos x="51" y="73"/>
                  </a:cxn>
                  <a:cxn ang="0">
                    <a:pos x="60" y="93"/>
                  </a:cxn>
                  <a:cxn ang="0">
                    <a:pos x="66" y="115"/>
                  </a:cxn>
                  <a:cxn ang="0">
                    <a:pos x="69" y="142"/>
                  </a:cxn>
                  <a:cxn ang="0">
                    <a:pos x="69" y="169"/>
                  </a:cxn>
                  <a:cxn ang="0">
                    <a:pos x="0" y="169"/>
                  </a:cxn>
                  <a:cxn ang="0">
                    <a:pos x="0" y="214"/>
                  </a:cxn>
                  <a:cxn ang="0">
                    <a:pos x="16" y="217"/>
                  </a:cxn>
                  <a:cxn ang="0">
                    <a:pos x="28" y="226"/>
                  </a:cxn>
                  <a:cxn ang="0">
                    <a:pos x="37" y="238"/>
                  </a:cxn>
                  <a:cxn ang="0">
                    <a:pos x="40" y="255"/>
                  </a:cxn>
                  <a:cxn ang="0">
                    <a:pos x="37" y="273"/>
                  </a:cxn>
                  <a:cxn ang="0">
                    <a:pos x="27" y="286"/>
                  </a:cxn>
                  <a:cxn ang="0">
                    <a:pos x="12" y="294"/>
                  </a:cxn>
                  <a:cxn ang="0">
                    <a:pos x="12" y="336"/>
                  </a:cxn>
                  <a:cxn ang="0">
                    <a:pos x="10" y="340"/>
                  </a:cxn>
                  <a:cxn ang="0">
                    <a:pos x="9" y="343"/>
                  </a:cxn>
                  <a:cxn ang="0">
                    <a:pos x="4" y="346"/>
                  </a:cxn>
                  <a:cxn ang="0">
                    <a:pos x="0" y="348"/>
                  </a:cxn>
                  <a:cxn ang="0">
                    <a:pos x="0" y="402"/>
                  </a:cxn>
                  <a:cxn ang="0">
                    <a:pos x="138" y="402"/>
                  </a:cxn>
                  <a:cxn ang="0">
                    <a:pos x="138" y="169"/>
                  </a:cxn>
                </a:cxnLst>
                <a:rect l="0" t="0" r="r" b="b"/>
                <a:pathLst>
                  <a:path w="138" h="402">
                    <a:moveTo>
                      <a:pt x="138" y="169"/>
                    </a:moveTo>
                    <a:lnTo>
                      <a:pt x="111" y="169"/>
                    </a:lnTo>
                    <a:lnTo>
                      <a:pt x="111" y="141"/>
                    </a:lnTo>
                    <a:lnTo>
                      <a:pt x="111" y="141"/>
                    </a:lnTo>
                    <a:lnTo>
                      <a:pt x="108" y="108"/>
                    </a:lnTo>
                    <a:lnTo>
                      <a:pt x="100" y="78"/>
                    </a:lnTo>
                    <a:lnTo>
                      <a:pt x="87" y="52"/>
                    </a:lnTo>
                    <a:lnTo>
                      <a:pt x="70" y="30"/>
                    </a:lnTo>
                    <a:lnTo>
                      <a:pt x="49" y="13"/>
                    </a:lnTo>
                    <a:lnTo>
                      <a:pt x="27" y="3"/>
                    </a:lnTo>
                    <a:lnTo>
                      <a:pt x="0" y="0"/>
                    </a:lnTo>
                    <a:lnTo>
                      <a:pt x="0" y="43"/>
                    </a:lnTo>
                    <a:lnTo>
                      <a:pt x="19" y="48"/>
                    </a:lnTo>
                    <a:lnTo>
                      <a:pt x="37" y="57"/>
                    </a:lnTo>
                    <a:lnTo>
                      <a:pt x="51" y="73"/>
                    </a:lnTo>
                    <a:lnTo>
                      <a:pt x="60" y="93"/>
                    </a:lnTo>
                    <a:lnTo>
                      <a:pt x="66" y="115"/>
                    </a:lnTo>
                    <a:lnTo>
                      <a:pt x="69" y="142"/>
                    </a:lnTo>
                    <a:lnTo>
                      <a:pt x="69" y="169"/>
                    </a:lnTo>
                    <a:lnTo>
                      <a:pt x="0" y="169"/>
                    </a:lnTo>
                    <a:lnTo>
                      <a:pt x="0" y="214"/>
                    </a:lnTo>
                    <a:lnTo>
                      <a:pt x="16" y="217"/>
                    </a:lnTo>
                    <a:lnTo>
                      <a:pt x="28" y="226"/>
                    </a:lnTo>
                    <a:lnTo>
                      <a:pt x="37" y="238"/>
                    </a:lnTo>
                    <a:lnTo>
                      <a:pt x="40" y="255"/>
                    </a:lnTo>
                    <a:lnTo>
                      <a:pt x="37" y="273"/>
                    </a:lnTo>
                    <a:lnTo>
                      <a:pt x="27" y="286"/>
                    </a:lnTo>
                    <a:lnTo>
                      <a:pt x="12" y="294"/>
                    </a:lnTo>
                    <a:lnTo>
                      <a:pt x="12" y="336"/>
                    </a:lnTo>
                    <a:lnTo>
                      <a:pt x="10" y="340"/>
                    </a:lnTo>
                    <a:lnTo>
                      <a:pt x="9" y="343"/>
                    </a:lnTo>
                    <a:lnTo>
                      <a:pt x="4" y="346"/>
                    </a:lnTo>
                    <a:lnTo>
                      <a:pt x="0" y="348"/>
                    </a:lnTo>
                    <a:lnTo>
                      <a:pt x="0" y="402"/>
                    </a:lnTo>
                    <a:lnTo>
                      <a:pt x="138" y="402"/>
                    </a:lnTo>
                    <a:lnTo>
                      <a:pt x="138" y="169"/>
                    </a:lnTo>
                    <a:close/>
                  </a:path>
                </a:pathLst>
              </a:custGeom>
              <a:grpFill/>
              <a:ln w="0">
                <a:noFill/>
                <a:prstDash val="solid"/>
                <a:round/>
                <a:headEnd/>
                <a:tailEnd/>
              </a:ln>
              <a:effectLst/>
            </p:spPr>
            <p:txBody>
              <a:bodyPr/>
              <a:lstStyle/>
              <a:p>
                <a:endParaRPr lang="en-US"/>
              </a:p>
            </p:txBody>
          </p:sp>
        </p:grpSp>
        <p:sp>
          <p:nvSpPr>
            <p:cNvPr id="63" name="Freeform 74"/>
            <p:cNvSpPr>
              <a:spLocks/>
            </p:cNvSpPr>
            <p:nvPr/>
          </p:nvSpPr>
          <p:spPr bwMode="gray">
            <a:xfrm rot="1998281">
              <a:off x="2489753" y="3260477"/>
              <a:ext cx="431567" cy="527518"/>
            </a:xfrm>
            <a:custGeom>
              <a:avLst/>
              <a:gdLst>
                <a:gd name="T0" fmla="*/ 182 w 327"/>
                <a:gd name="T1" fmla="*/ 127 h 403"/>
                <a:gd name="T2" fmla="*/ 180 w 327"/>
                <a:gd name="T3" fmla="*/ 96 h 403"/>
                <a:gd name="T4" fmla="*/ 174 w 327"/>
                <a:gd name="T5" fmla="*/ 82 h 403"/>
                <a:gd name="T6" fmla="*/ 164 w 327"/>
                <a:gd name="T7" fmla="*/ 78 h 403"/>
                <a:gd name="T8" fmla="*/ 150 w 327"/>
                <a:gd name="T9" fmla="*/ 78 h 403"/>
                <a:gd name="T10" fmla="*/ 140 w 327"/>
                <a:gd name="T11" fmla="*/ 84 h 403"/>
                <a:gd name="T12" fmla="*/ 134 w 327"/>
                <a:gd name="T13" fmla="*/ 94 h 403"/>
                <a:gd name="T14" fmla="*/ 135 w 327"/>
                <a:gd name="T15" fmla="*/ 114 h 403"/>
                <a:gd name="T16" fmla="*/ 146 w 327"/>
                <a:gd name="T17" fmla="*/ 130 h 403"/>
                <a:gd name="T18" fmla="*/ 170 w 327"/>
                <a:gd name="T19" fmla="*/ 141 h 403"/>
                <a:gd name="T20" fmla="*/ 216 w 327"/>
                <a:gd name="T21" fmla="*/ 160 h 403"/>
                <a:gd name="T22" fmla="*/ 269 w 327"/>
                <a:gd name="T23" fmla="*/ 183 h 403"/>
                <a:gd name="T24" fmla="*/ 300 w 327"/>
                <a:gd name="T25" fmla="*/ 204 h 403"/>
                <a:gd name="T26" fmla="*/ 324 w 327"/>
                <a:gd name="T27" fmla="*/ 241 h 403"/>
                <a:gd name="T28" fmla="*/ 323 w 327"/>
                <a:gd name="T29" fmla="*/ 295 h 403"/>
                <a:gd name="T30" fmla="*/ 293 w 327"/>
                <a:gd name="T31" fmla="*/ 339 h 403"/>
                <a:gd name="T32" fmla="*/ 234 w 327"/>
                <a:gd name="T33" fmla="*/ 364 h 403"/>
                <a:gd name="T34" fmla="*/ 192 w 327"/>
                <a:gd name="T35" fmla="*/ 403 h 403"/>
                <a:gd name="T36" fmla="*/ 132 w 327"/>
                <a:gd name="T37" fmla="*/ 370 h 403"/>
                <a:gd name="T38" fmla="*/ 69 w 327"/>
                <a:gd name="T39" fmla="*/ 357 h 403"/>
                <a:gd name="T40" fmla="*/ 24 w 327"/>
                <a:gd name="T41" fmla="*/ 330 h 403"/>
                <a:gd name="T42" fmla="*/ 5 w 327"/>
                <a:gd name="T43" fmla="*/ 291 h 403"/>
                <a:gd name="T44" fmla="*/ 2 w 327"/>
                <a:gd name="T45" fmla="*/ 247 h 403"/>
                <a:gd name="T46" fmla="*/ 132 w 327"/>
                <a:gd name="T47" fmla="*/ 268 h 403"/>
                <a:gd name="T48" fmla="*/ 134 w 327"/>
                <a:gd name="T49" fmla="*/ 303 h 403"/>
                <a:gd name="T50" fmla="*/ 140 w 327"/>
                <a:gd name="T51" fmla="*/ 315 h 403"/>
                <a:gd name="T52" fmla="*/ 149 w 327"/>
                <a:gd name="T53" fmla="*/ 319 h 403"/>
                <a:gd name="T54" fmla="*/ 164 w 327"/>
                <a:gd name="T55" fmla="*/ 319 h 403"/>
                <a:gd name="T56" fmla="*/ 176 w 327"/>
                <a:gd name="T57" fmla="*/ 313 h 403"/>
                <a:gd name="T58" fmla="*/ 182 w 327"/>
                <a:gd name="T59" fmla="*/ 303 h 403"/>
                <a:gd name="T60" fmla="*/ 180 w 327"/>
                <a:gd name="T61" fmla="*/ 271 h 403"/>
                <a:gd name="T62" fmla="*/ 168 w 327"/>
                <a:gd name="T63" fmla="*/ 247 h 403"/>
                <a:gd name="T64" fmla="*/ 134 w 327"/>
                <a:gd name="T65" fmla="*/ 229 h 403"/>
                <a:gd name="T66" fmla="*/ 71 w 327"/>
                <a:gd name="T67" fmla="*/ 202 h 403"/>
                <a:gd name="T68" fmla="*/ 33 w 327"/>
                <a:gd name="T69" fmla="*/ 178 h 403"/>
                <a:gd name="T70" fmla="*/ 3 w 327"/>
                <a:gd name="T71" fmla="*/ 138 h 403"/>
                <a:gd name="T72" fmla="*/ 3 w 327"/>
                <a:gd name="T73" fmla="*/ 90 h 403"/>
                <a:gd name="T74" fmla="*/ 33 w 327"/>
                <a:gd name="T75" fmla="*/ 54 h 403"/>
                <a:gd name="T76" fmla="*/ 92 w 327"/>
                <a:gd name="T77" fmla="*/ 31 h 403"/>
                <a:gd name="T78" fmla="*/ 132 w 327"/>
                <a:gd name="T79" fmla="*/ 0 h 403"/>
                <a:gd name="T80" fmla="*/ 192 w 327"/>
                <a:gd name="T81" fmla="*/ 27 h 403"/>
                <a:gd name="T82" fmla="*/ 260 w 327"/>
                <a:gd name="T83" fmla="*/ 40 h 403"/>
                <a:gd name="T84" fmla="*/ 300 w 327"/>
                <a:gd name="T85" fmla="*/ 69 h 403"/>
                <a:gd name="T86" fmla="*/ 314 w 327"/>
                <a:gd name="T87" fmla="*/ 112 h 403"/>
                <a:gd name="T88" fmla="*/ 312 w 327"/>
                <a:gd name="T89" fmla="*/ 121 h 403"/>
                <a:gd name="T90" fmla="*/ 312 w 327"/>
                <a:gd name="T91" fmla="*/ 127 h 4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7"/>
                <a:gd name="T139" fmla="*/ 0 h 403"/>
                <a:gd name="T140" fmla="*/ 327 w 327"/>
                <a:gd name="T141" fmla="*/ 403 h 4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7" h="403">
                  <a:moveTo>
                    <a:pt x="312" y="127"/>
                  </a:moveTo>
                  <a:lnTo>
                    <a:pt x="182" y="127"/>
                  </a:lnTo>
                  <a:lnTo>
                    <a:pt x="182" y="114"/>
                  </a:lnTo>
                  <a:lnTo>
                    <a:pt x="180" y="96"/>
                  </a:lnTo>
                  <a:lnTo>
                    <a:pt x="177" y="85"/>
                  </a:lnTo>
                  <a:lnTo>
                    <a:pt x="174" y="82"/>
                  </a:lnTo>
                  <a:lnTo>
                    <a:pt x="170" y="79"/>
                  </a:lnTo>
                  <a:lnTo>
                    <a:pt x="164" y="78"/>
                  </a:lnTo>
                  <a:lnTo>
                    <a:pt x="158" y="78"/>
                  </a:lnTo>
                  <a:lnTo>
                    <a:pt x="150" y="78"/>
                  </a:lnTo>
                  <a:lnTo>
                    <a:pt x="144" y="81"/>
                  </a:lnTo>
                  <a:lnTo>
                    <a:pt x="140" y="84"/>
                  </a:lnTo>
                  <a:lnTo>
                    <a:pt x="137" y="88"/>
                  </a:lnTo>
                  <a:lnTo>
                    <a:pt x="134" y="94"/>
                  </a:lnTo>
                  <a:lnTo>
                    <a:pt x="134" y="102"/>
                  </a:lnTo>
                  <a:lnTo>
                    <a:pt x="135" y="114"/>
                  </a:lnTo>
                  <a:lnTo>
                    <a:pt x="138" y="123"/>
                  </a:lnTo>
                  <a:lnTo>
                    <a:pt x="146" y="130"/>
                  </a:lnTo>
                  <a:lnTo>
                    <a:pt x="155" y="135"/>
                  </a:lnTo>
                  <a:lnTo>
                    <a:pt x="170" y="141"/>
                  </a:lnTo>
                  <a:lnTo>
                    <a:pt x="189" y="150"/>
                  </a:lnTo>
                  <a:lnTo>
                    <a:pt x="216" y="160"/>
                  </a:lnTo>
                  <a:lnTo>
                    <a:pt x="246" y="172"/>
                  </a:lnTo>
                  <a:lnTo>
                    <a:pt x="269" y="183"/>
                  </a:lnTo>
                  <a:lnTo>
                    <a:pt x="284" y="190"/>
                  </a:lnTo>
                  <a:lnTo>
                    <a:pt x="300" y="204"/>
                  </a:lnTo>
                  <a:lnTo>
                    <a:pt x="314" y="220"/>
                  </a:lnTo>
                  <a:lnTo>
                    <a:pt x="324" y="241"/>
                  </a:lnTo>
                  <a:lnTo>
                    <a:pt x="327" y="268"/>
                  </a:lnTo>
                  <a:lnTo>
                    <a:pt x="323" y="295"/>
                  </a:lnTo>
                  <a:lnTo>
                    <a:pt x="312" y="319"/>
                  </a:lnTo>
                  <a:lnTo>
                    <a:pt x="293" y="339"/>
                  </a:lnTo>
                  <a:lnTo>
                    <a:pt x="267" y="354"/>
                  </a:lnTo>
                  <a:lnTo>
                    <a:pt x="234" y="364"/>
                  </a:lnTo>
                  <a:lnTo>
                    <a:pt x="192" y="370"/>
                  </a:lnTo>
                  <a:lnTo>
                    <a:pt x="192" y="403"/>
                  </a:lnTo>
                  <a:lnTo>
                    <a:pt x="132" y="403"/>
                  </a:lnTo>
                  <a:lnTo>
                    <a:pt x="132" y="370"/>
                  </a:lnTo>
                  <a:lnTo>
                    <a:pt x="99" y="366"/>
                  </a:lnTo>
                  <a:lnTo>
                    <a:pt x="69" y="357"/>
                  </a:lnTo>
                  <a:lnTo>
                    <a:pt x="41" y="343"/>
                  </a:lnTo>
                  <a:lnTo>
                    <a:pt x="24" y="330"/>
                  </a:lnTo>
                  <a:lnTo>
                    <a:pt x="12" y="312"/>
                  </a:lnTo>
                  <a:lnTo>
                    <a:pt x="5" y="291"/>
                  </a:lnTo>
                  <a:lnTo>
                    <a:pt x="2" y="264"/>
                  </a:lnTo>
                  <a:lnTo>
                    <a:pt x="2" y="247"/>
                  </a:lnTo>
                  <a:lnTo>
                    <a:pt x="132" y="247"/>
                  </a:lnTo>
                  <a:lnTo>
                    <a:pt x="132" y="268"/>
                  </a:lnTo>
                  <a:lnTo>
                    <a:pt x="134" y="288"/>
                  </a:lnTo>
                  <a:lnTo>
                    <a:pt x="134" y="303"/>
                  </a:lnTo>
                  <a:lnTo>
                    <a:pt x="137" y="310"/>
                  </a:lnTo>
                  <a:lnTo>
                    <a:pt x="140" y="315"/>
                  </a:lnTo>
                  <a:lnTo>
                    <a:pt x="144" y="318"/>
                  </a:lnTo>
                  <a:lnTo>
                    <a:pt x="149" y="319"/>
                  </a:lnTo>
                  <a:lnTo>
                    <a:pt x="156" y="319"/>
                  </a:lnTo>
                  <a:lnTo>
                    <a:pt x="164" y="319"/>
                  </a:lnTo>
                  <a:lnTo>
                    <a:pt x="171" y="316"/>
                  </a:lnTo>
                  <a:lnTo>
                    <a:pt x="176" y="313"/>
                  </a:lnTo>
                  <a:lnTo>
                    <a:pt x="179" y="309"/>
                  </a:lnTo>
                  <a:lnTo>
                    <a:pt x="182" y="303"/>
                  </a:lnTo>
                  <a:lnTo>
                    <a:pt x="182" y="297"/>
                  </a:lnTo>
                  <a:lnTo>
                    <a:pt x="180" y="271"/>
                  </a:lnTo>
                  <a:lnTo>
                    <a:pt x="176" y="255"/>
                  </a:lnTo>
                  <a:lnTo>
                    <a:pt x="168" y="247"/>
                  </a:lnTo>
                  <a:lnTo>
                    <a:pt x="155" y="238"/>
                  </a:lnTo>
                  <a:lnTo>
                    <a:pt x="134" y="229"/>
                  </a:lnTo>
                  <a:lnTo>
                    <a:pt x="98" y="214"/>
                  </a:lnTo>
                  <a:lnTo>
                    <a:pt x="71" y="202"/>
                  </a:lnTo>
                  <a:lnTo>
                    <a:pt x="53" y="193"/>
                  </a:lnTo>
                  <a:lnTo>
                    <a:pt x="33" y="178"/>
                  </a:lnTo>
                  <a:lnTo>
                    <a:pt x="15" y="160"/>
                  </a:lnTo>
                  <a:lnTo>
                    <a:pt x="3" y="138"/>
                  </a:lnTo>
                  <a:lnTo>
                    <a:pt x="0" y="114"/>
                  </a:lnTo>
                  <a:lnTo>
                    <a:pt x="3" y="90"/>
                  </a:lnTo>
                  <a:lnTo>
                    <a:pt x="15" y="70"/>
                  </a:lnTo>
                  <a:lnTo>
                    <a:pt x="33" y="54"/>
                  </a:lnTo>
                  <a:lnTo>
                    <a:pt x="59" y="40"/>
                  </a:lnTo>
                  <a:lnTo>
                    <a:pt x="92" y="31"/>
                  </a:lnTo>
                  <a:lnTo>
                    <a:pt x="132" y="27"/>
                  </a:lnTo>
                  <a:lnTo>
                    <a:pt x="132" y="0"/>
                  </a:lnTo>
                  <a:lnTo>
                    <a:pt x="192" y="0"/>
                  </a:lnTo>
                  <a:lnTo>
                    <a:pt x="192" y="27"/>
                  </a:lnTo>
                  <a:lnTo>
                    <a:pt x="230" y="31"/>
                  </a:lnTo>
                  <a:lnTo>
                    <a:pt x="260" y="40"/>
                  </a:lnTo>
                  <a:lnTo>
                    <a:pt x="284" y="54"/>
                  </a:lnTo>
                  <a:lnTo>
                    <a:pt x="300" y="69"/>
                  </a:lnTo>
                  <a:lnTo>
                    <a:pt x="309" y="88"/>
                  </a:lnTo>
                  <a:lnTo>
                    <a:pt x="314" y="112"/>
                  </a:lnTo>
                  <a:lnTo>
                    <a:pt x="314" y="117"/>
                  </a:lnTo>
                  <a:lnTo>
                    <a:pt x="312" y="121"/>
                  </a:lnTo>
                  <a:lnTo>
                    <a:pt x="312" y="127"/>
                  </a:lnTo>
                  <a:close/>
                </a:path>
              </a:pathLst>
            </a:custGeom>
            <a:grpFill/>
            <a:ln w="0">
              <a:noFill/>
              <a:round/>
              <a:headEnd/>
              <a:tailEnd/>
            </a:ln>
          </p:spPr>
          <p:txBody>
            <a:bodyPr/>
            <a:lstStyle/>
            <a:p>
              <a:pPr algn="l" fontAlgn="auto">
                <a:spcBef>
                  <a:spcPts val="0"/>
                </a:spcBef>
                <a:spcAft>
                  <a:spcPts val="0"/>
                </a:spcAft>
                <a:defRPr/>
              </a:pPr>
              <a:endParaRPr lang="en-US">
                <a:latin typeface="+mn-lt"/>
                <a:cs typeface="+mn-cs"/>
              </a:endParaRPr>
            </a:p>
          </p:txBody>
        </p:sp>
        <p:grpSp>
          <p:nvGrpSpPr>
            <p:cNvPr id="64" name="Group 332"/>
            <p:cNvGrpSpPr/>
            <p:nvPr/>
          </p:nvGrpSpPr>
          <p:grpSpPr>
            <a:xfrm>
              <a:off x="3288671" y="4266235"/>
              <a:ext cx="455311" cy="441733"/>
              <a:chOff x="3288671" y="4266235"/>
              <a:chExt cx="455311" cy="441733"/>
            </a:xfrm>
            <a:grpFill/>
          </p:grpSpPr>
          <p:sp>
            <p:nvSpPr>
              <p:cNvPr id="176" name="Freeform 77"/>
              <p:cNvSpPr>
                <a:spLocks/>
              </p:cNvSpPr>
              <p:nvPr/>
            </p:nvSpPr>
            <p:spPr bwMode="auto">
              <a:xfrm rot="1376633">
                <a:off x="3288671" y="4266235"/>
                <a:ext cx="359013" cy="392948"/>
              </a:xfrm>
              <a:custGeom>
                <a:avLst/>
                <a:gdLst/>
                <a:ahLst/>
                <a:cxnLst>
                  <a:cxn ang="0">
                    <a:pos x="0" y="166"/>
                  </a:cxn>
                  <a:cxn ang="0">
                    <a:pos x="926" y="0"/>
                  </a:cxn>
                  <a:cxn ang="0">
                    <a:pos x="1167" y="277"/>
                  </a:cxn>
                  <a:cxn ang="0">
                    <a:pos x="2403" y="0"/>
                  </a:cxn>
                  <a:cxn ang="0">
                    <a:pos x="2519" y="296"/>
                  </a:cxn>
                  <a:cxn ang="0">
                    <a:pos x="1697" y="509"/>
                  </a:cxn>
                  <a:cxn ang="0">
                    <a:pos x="1543" y="355"/>
                  </a:cxn>
                  <a:cxn ang="0">
                    <a:pos x="798" y="592"/>
                  </a:cxn>
                  <a:cxn ang="0">
                    <a:pos x="1023" y="2613"/>
                  </a:cxn>
                  <a:cxn ang="0">
                    <a:pos x="999" y="2795"/>
                  </a:cxn>
                  <a:cxn ang="0">
                    <a:pos x="0" y="166"/>
                  </a:cxn>
                </a:cxnLst>
                <a:rect l="0" t="0" r="r" b="b"/>
                <a:pathLst>
                  <a:path w="2519" h="2795">
                    <a:moveTo>
                      <a:pt x="0" y="166"/>
                    </a:moveTo>
                    <a:lnTo>
                      <a:pt x="926" y="0"/>
                    </a:lnTo>
                    <a:lnTo>
                      <a:pt x="1167" y="277"/>
                    </a:lnTo>
                    <a:lnTo>
                      <a:pt x="2403" y="0"/>
                    </a:lnTo>
                    <a:lnTo>
                      <a:pt x="2519" y="296"/>
                    </a:lnTo>
                    <a:lnTo>
                      <a:pt x="1697" y="509"/>
                    </a:lnTo>
                    <a:lnTo>
                      <a:pt x="1543" y="355"/>
                    </a:lnTo>
                    <a:lnTo>
                      <a:pt x="798" y="592"/>
                    </a:lnTo>
                    <a:lnTo>
                      <a:pt x="1023" y="2613"/>
                    </a:lnTo>
                    <a:lnTo>
                      <a:pt x="999" y="2795"/>
                    </a:lnTo>
                    <a:lnTo>
                      <a:pt x="0" y="1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78"/>
              <p:cNvSpPr>
                <a:spLocks/>
              </p:cNvSpPr>
              <p:nvPr/>
            </p:nvSpPr>
            <p:spPr bwMode="auto">
              <a:xfrm rot="1376633">
                <a:off x="3288671" y="4266235"/>
                <a:ext cx="359013" cy="392948"/>
              </a:xfrm>
              <a:custGeom>
                <a:avLst/>
                <a:gdLst/>
                <a:ahLst/>
                <a:cxnLst>
                  <a:cxn ang="0">
                    <a:pos x="0" y="166"/>
                  </a:cxn>
                  <a:cxn ang="0">
                    <a:pos x="926" y="0"/>
                  </a:cxn>
                  <a:cxn ang="0">
                    <a:pos x="1167" y="277"/>
                  </a:cxn>
                  <a:cxn ang="0">
                    <a:pos x="2403" y="0"/>
                  </a:cxn>
                  <a:cxn ang="0">
                    <a:pos x="2519" y="296"/>
                  </a:cxn>
                  <a:cxn ang="0">
                    <a:pos x="1697" y="509"/>
                  </a:cxn>
                  <a:cxn ang="0">
                    <a:pos x="1543" y="355"/>
                  </a:cxn>
                  <a:cxn ang="0">
                    <a:pos x="798" y="592"/>
                  </a:cxn>
                  <a:cxn ang="0">
                    <a:pos x="1023" y="2613"/>
                  </a:cxn>
                  <a:cxn ang="0">
                    <a:pos x="999" y="2795"/>
                  </a:cxn>
                  <a:cxn ang="0">
                    <a:pos x="0" y="166"/>
                  </a:cxn>
                </a:cxnLst>
                <a:rect l="0" t="0" r="r" b="b"/>
                <a:pathLst>
                  <a:path w="2519" h="2795">
                    <a:moveTo>
                      <a:pt x="0" y="166"/>
                    </a:moveTo>
                    <a:lnTo>
                      <a:pt x="926" y="0"/>
                    </a:lnTo>
                    <a:lnTo>
                      <a:pt x="1167" y="277"/>
                    </a:lnTo>
                    <a:lnTo>
                      <a:pt x="2403" y="0"/>
                    </a:lnTo>
                    <a:lnTo>
                      <a:pt x="2519" y="296"/>
                    </a:lnTo>
                    <a:lnTo>
                      <a:pt x="1697" y="509"/>
                    </a:lnTo>
                    <a:lnTo>
                      <a:pt x="1543" y="355"/>
                    </a:lnTo>
                    <a:lnTo>
                      <a:pt x="798" y="592"/>
                    </a:lnTo>
                    <a:lnTo>
                      <a:pt x="1023" y="2613"/>
                    </a:lnTo>
                    <a:lnTo>
                      <a:pt x="999" y="2795"/>
                    </a:lnTo>
                    <a:lnTo>
                      <a:pt x="0" y="16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1"/>
              <p:cNvSpPr>
                <a:spLocks/>
              </p:cNvSpPr>
              <p:nvPr/>
            </p:nvSpPr>
            <p:spPr bwMode="auto">
              <a:xfrm rot="1376633">
                <a:off x="3414329" y="4357056"/>
                <a:ext cx="329653" cy="350912"/>
              </a:xfrm>
              <a:custGeom>
                <a:avLst/>
                <a:gdLst>
                  <a:gd name="connsiteX0" fmla="*/ 92 w 10000"/>
                  <a:gd name="connsiteY0" fmla="*/ 9288 h 10000"/>
                  <a:gd name="connsiteX1" fmla="*/ 8567 w 10000"/>
                  <a:gd name="connsiteY1" fmla="*/ 5806 h 10000"/>
                  <a:gd name="connsiteX2" fmla="*/ 8966 w 10000"/>
                  <a:gd name="connsiteY2" fmla="*/ 332 h 10000"/>
                  <a:gd name="connsiteX3" fmla="*/ 952 w 10000"/>
                  <a:gd name="connsiteY3" fmla="*/ 2856 h 10000"/>
                  <a:gd name="connsiteX4" fmla="*/ 10000 w 10000"/>
                  <a:gd name="connsiteY4" fmla="*/ 0 h 10000"/>
                  <a:gd name="connsiteX5" fmla="*/ 9099 w 10000"/>
                  <a:gd name="connsiteY5" fmla="*/ 6224 h 10000"/>
                  <a:gd name="connsiteX6" fmla="*/ 0 w 10000"/>
                  <a:gd name="connsiteY6" fmla="*/ 10000 h 10000"/>
                  <a:gd name="connsiteX7" fmla="*/ 92 w 10000"/>
                  <a:gd name="connsiteY7" fmla="*/ 9288 h 10000"/>
                  <a:gd name="connsiteX0" fmla="*/ 92 w 10000"/>
                  <a:gd name="connsiteY0" fmla="*/ 9288 h 10000"/>
                  <a:gd name="connsiteX1" fmla="*/ 8567 w 10000"/>
                  <a:gd name="connsiteY1" fmla="*/ 5806 h 10000"/>
                  <a:gd name="connsiteX2" fmla="*/ 8966 w 10000"/>
                  <a:gd name="connsiteY2" fmla="*/ 332 h 10000"/>
                  <a:gd name="connsiteX3" fmla="*/ 10000 w 10000"/>
                  <a:gd name="connsiteY3" fmla="*/ 0 h 10000"/>
                  <a:gd name="connsiteX4" fmla="*/ 9099 w 10000"/>
                  <a:gd name="connsiteY4" fmla="*/ 6224 h 10000"/>
                  <a:gd name="connsiteX5" fmla="*/ 0 w 10000"/>
                  <a:gd name="connsiteY5" fmla="*/ 10000 h 10000"/>
                  <a:gd name="connsiteX6" fmla="*/ 92 w 10000"/>
                  <a:gd name="connsiteY6" fmla="*/ 9288 h 10000"/>
                  <a:gd name="connsiteX0" fmla="*/ 92 w 10000"/>
                  <a:gd name="connsiteY0" fmla="*/ 9288 h 10000"/>
                  <a:gd name="connsiteX1" fmla="*/ 459 w 10000"/>
                  <a:gd name="connsiteY1" fmla="*/ 2471 h 10000"/>
                  <a:gd name="connsiteX2" fmla="*/ 8966 w 10000"/>
                  <a:gd name="connsiteY2" fmla="*/ 332 h 10000"/>
                  <a:gd name="connsiteX3" fmla="*/ 10000 w 10000"/>
                  <a:gd name="connsiteY3" fmla="*/ 0 h 10000"/>
                  <a:gd name="connsiteX4" fmla="*/ 9099 w 10000"/>
                  <a:gd name="connsiteY4" fmla="*/ 6224 h 10000"/>
                  <a:gd name="connsiteX5" fmla="*/ 0 w 10000"/>
                  <a:gd name="connsiteY5" fmla="*/ 10000 h 10000"/>
                  <a:gd name="connsiteX6" fmla="*/ 92 w 10000"/>
                  <a:gd name="connsiteY6" fmla="*/ 92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92" y="9288"/>
                    </a:moveTo>
                    <a:cubicBezTo>
                      <a:pt x="214" y="7016"/>
                      <a:pt x="337" y="4743"/>
                      <a:pt x="459" y="2471"/>
                    </a:cubicBezTo>
                    <a:lnTo>
                      <a:pt x="8966" y="332"/>
                    </a:lnTo>
                    <a:lnTo>
                      <a:pt x="10000" y="0"/>
                    </a:lnTo>
                    <a:cubicBezTo>
                      <a:pt x="9990" y="66"/>
                      <a:pt x="9110" y="6195"/>
                      <a:pt x="9099" y="6224"/>
                    </a:cubicBezTo>
                    <a:cubicBezTo>
                      <a:pt x="9079" y="6233"/>
                      <a:pt x="82" y="9972"/>
                      <a:pt x="0" y="10000"/>
                    </a:cubicBezTo>
                    <a:cubicBezTo>
                      <a:pt x="0" y="9991"/>
                      <a:pt x="41" y="9715"/>
                      <a:pt x="92" y="928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 name="Group 268"/>
            <p:cNvGrpSpPr/>
            <p:nvPr/>
          </p:nvGrpSpPr>
          <p:grpSpPr>
            <a:xfrm rot="1775623">
              <a:off x="2923984" y="2568766"/>
              <a:ext cx="526986" cy="283963"/>
              <a:chOff x="2123728" y="4969880"/>
              <a:chExt cx="936104" cy="511347"/>
            </a:xfrm>
            <a:grpFill/>
          </p:grpSpPr>
          <p:sp>
            <p:nvSpPr>
              <p:cNvPr id="170" name="Freeform 169"/>
              <p:cNvSpPr/>
              <p:nvPr/>
            </p:nvSpPr>
            <p:spPr>
              <a:xfrm>
                <a:off x="2123728" y="4969880"/>
                <a:ext cx="936104" cy="511347"/>
              </a:xfrm>
              <a:custGeom>
                <a:avLst/>
                <a:gdLst>
                  <a:gd name="connsiteX0" fmla="*/ 0 w 936104"/>
                  <a:gd name="connsiteY0" fmla="*/ 252028 h 504056"/>
                  <a:gd name="connsiteX1" fmla="*/ 468052 w 936104"/>
                  <a:gd name="connsiteY1" fmla="*/ 0 h 504056"/>
                  <a:gd name="connsiteX2" fmla="*/ 936104 w 936104"/>
                  <a:gd name="connsiteY2" fmla="*/ 252028 h 504056"/>
                  <a:gd name="connsiteX3" fmla="*/ 825901 w 936104"/>
                  <a:gd name="connsiteY3" fmla="*/ 252028 h 504056"/>
                  <a:gd name="connsiteX4" fmla="*/ 825901 w 936104"/>
                  <a:gd name="connsiteY4" fmla="*/ 504056 h 504056"/>
                  <a:gd name="connsiteX5" fmla="*/ 110203 w 936104"/>
                  <a:gd name="connsiteY5" fmla="*/ 504056 h 504056"/>
                  <a:gd name="connsiteX6" fmla="*/ 110203 w 936104"/>
                  <a:gd name="connsiteY6" fmla="*/ 252028 h 504056"/>
                  <a:gd name="connsiteX7" fmla="*/ 0 w 936104"/>
                  <a:gd name="connsiteY7" fmla="*/ 252028 h 504056"/>
                  <a:gd name="connsiteX0" fmla="*/ 0 w 936104"/>
                  <a:gd name="connsiteY0" fmla="*/ 252028 h 504056"/>
                  <a:gd name="connsiteX1" fmla="*/ 468052 w 936104"/>
                  <a:gd name="connsiteY1" fmla="*/ 0 h 504056"/>
                  <a:gd name="connsiteX2" fmla="*/ 638057 w 936104"/>
                  <a:gd name="connsiteY2" fmla="*/ 89199 h 504056"/>
                  <a:gd name="connsiteX3" fmla="*/ 936104 w 936104"/>
                  <a:gd name="connsiteY3" fmla="*/ 252028 h 504056"/>
                  <a:gd name="connsiteX4" fmla="*/ 825901 w 936104"/>
                  <a:gd name="connsiteY4" fmla="*/ 252028 h 504056"/>
                  <a:gd name="connsiteX5" fmla="*/ 825901 w 936104"/>
                  <a:gd name="connsiteY5" fmla="*/ 504056 h 504056"/>
                  <a:gd name="connsiteX6" fmla="*/ 110203 w 936104"/>
                  <a:gd name="connsiteY6" fmla="*/ 504056 h 504056"/>
                  <a:gd name="connsiteX7" fmla="*/ 110203 w 936104"/>
                  <a:gd name="connsiteY7" fmla="*/ 252028 h 504056"/>
                  <a:gd name="connsiteX8" fmla="*/ 0 w 936104"/>
                  <a:gd name="connsiteY8" fmla="*/ 252028 h 504056"/>
                  <a:gd name="connsiteX0" fmla="*/ 0 w 936104"/>
                  <a:gd name="connsiteY0" fmla="*/ 252028 h 504056"/>
                  <a:gd name="connsiteX1" fmla="*/ 468052 w 936104"/>
                  <a:gd name="connsiteY1" fmla="*/ 0 h 504056"/>
                  <a:gd name="connsiteX2" fmla="*/ 638057 w 936104"/>
                  <a:gd name="connsiteY2" fmla="*/ 89199 h 504056"/>
                  <a:gd name="connsiteX3" fmla="*/ 936104 w 936104"/>
                  <a:gd name="connsiteY3" fmla="*/ 252028 h 504056"/>
                  <a:gd name="connsiteX4" fmla="*/ 825901 w 936104"/>
                  <a:gd name="connsiteY4" fmla="*/ 252028 h 504056"/>
                  <a:gd name="connsiteX5" fmla="*/ 825901 w 936104"/>
                  <a:gd name="connsiteY5" fmla="*/ 504056 h 504056"/>
                  <a:gd name="connsiteX6" fmla="*/ 110203 w 936104"/>
                  <a:gd name="connsiteY6" fmla="*/ 504056 h 504056"/>
                  <a:gd name="connsiteX7" fmla="*/ 110203 w 936104"/>
                  <a:gd name="connsiteY7" fmla="*/ 252028 h 504056"/>
                  <a:gd name="connsiteX8" fmla="*/ 0 w 936104"/>
                  <a:gd name="connsiteY8" fmla="*/ 252028 h 504056"/>
                  <a:gd name="connsiteX0" fmla="*/ 0 w 936104"/>
                  <a:gd name="connsiteY0" fmla="*/ 252028 h 504056"/>
                  <a:gd name="connsiteX1" fmla="*/ 468052 w 936104"/>
                  <a:gd name="connsiteY1" fmla="*/ 0 h 504056"/>
                  <a:gd name="connsiteX2" fmla="*/ 638057 w 936104"/>
                  <a:gd name="connsiteY2" fmla="*/ 89199 h 504056"/>
                  <a:gd name="connsiteX3" fmla="*/ 708682 w 936104"/>
                  <a:gd name="connsiteY3" fmla="*/ 126369 h 504056"/>
                  <a:gd name="connsiteX4" fmla="*/ 936104 w 936104"/>
                  <a:gd name="connsiteY4" fmla="*/ 252028 h 504056"/>
                  <a:gd name="connsiteX5" fmla="*/ 825901 w 936104"/>
                  <a:gd name="connsiteY5" fmla="*/ 252028 h 504056"/>
                  <a:gd name="connsiteX6" fmla="*/ 825901 w 936104"/>
                  <a:gd name="connsiteY6" fmla="*/ 504056 h 504056"/>
                  <a:gd name="connsiteX7" fmla="*/ 110203 w 936104"/>
                  <a:gd name="connsiteY7" fmla="*/ 504056 h 504056"/>
                  <a:gd name="connsiteX8" fmla="*/ 110203 w 936104"/>
                  <a:gd name="connsiteY8" fmla="*/ 252028 h 504056"/>
                  <a:gd name="connsiteX9" fmla="*/ 0 w 936104"/>
                  <a:gd name="connsiteY9" fmla="*/ 252028 h 504056"/>
                  <a:gd name="connsiteX0" fmla="*/ 0 w 936104"/>
                  <a:gd name="connsiteY0" fmla="*/ 293155 h 545183"/>
                  <a:gd name="connsiteX1" fmla="*/ 468052 w 936104"/>
                  <a:gd name="connsiteY1" fmla="*/ 41127 h 545183"/>
                  <a:gd name="connsiteX2" fmla="*/ 638057 w 936104"/>
                  <a:gd name="connsiteY2" fmla="*/ 130326 h 545183"/>
                  <a:gd name="connsiteX3" fmla="*/ 642911 w 936104"/>
                  <a:gd name="connsiteY3" fmla="*/ 0 h 545183"/>
                  <a:gd name="connsiteX4" fmla="*/ 708682 w 936104"/>
                  <a:gd name="connsiteY4" fmla="*/ 167496 h 545183"/>
                  <a:gd name="connsiteX5" fmla="*/ 936104 w 936104"/>
                  <a:gd name="connsiteY5" fmla="*/ 293155 h 545183"/>
                  <a:gd name="connsiteX6" fmla="*/ 825901 w 936104"/>
                  <a:gd name="connsiteY6" fmla="*/ 293155 h 545183"/>
                  <a:gd name="connsiteX7" fmla="*/ 825901 w 936104"/>
                  <a:gd name="connsiteY7" fmla="*/ 545183 h 545183"/>
                  <a:gd name="connsiteX8" fmla="*/ 110203 w 936104"/>
                  <a:gd name="connsiteY8" fmla="*/ 545183 h 545183"/>
                  <a:gd name="connsiteX9" fmla="*/ 110203 w 936104"/>
                  <a:gd name="connsiteY9" fmla="*/ 293155 h 545183"/>
                  <a:gd name="connsiteX10" fmla="*/ 0 w 936104"/>
                  <a:gd name="connsiteY10" fmla="*/ 293155 h 545183"/>
                  <a:gd name="connsiteX0" fmla="*/ 0 w 936104"/>
                  <a:gd name="connsiteY0" fmla="*/ 293155 h 545183"/>
                  <a:gd name="connsiteX1" fmla="*/ 468052 w 936104"/>
                  <a:gd name="connsiteY1" fmla="*/ 41127 h 545183"/>
                  <a:gd name="connsiteX2" fmla="*/ 638057 w 936104"/>
                  <a:gd name="connsiteY2" fmla="*/ 130326 h 545183"/>
                  <a:gd name="connsiteX3" fmla="*/ 642911 w 936104"/>
                  <a:gd name="connsiteY3" fmla="*/ 0 h 545183"/>
                  <a:gd name="connsiteX4" fmla="*/ 718419 w 936104"/>
                  <a:gd name="connsiteY4" fmla="*/ 62025 h 545183"/>
                  <a:gd name="connsiteX5" fmla="*/ 708682 w 936104"/>
                  <a:gd name="connsiteY5" fmla="*/ 167496 h 545183"/>
                  <a:gd name="connsiteX6" fmla="*/ 936104 w 936104"/>
                  <a:gd name="connsiteY6" fmla="*/ 293155 h 545183"/>
                  <a:gd name="connsiteX7" fmla="*/ 825901 w 936104"/>
                  <a:gd name="connsiteY7" fmla="*/ 293155 h 545183"/>
                  <a:gd name="connsiteX8" fmla="*/ 825901 w 936104"/>
                  <a:gd name="connsiteY8" fmla="*/ 545183 h 545183"/>
                  <a:gd name="connsiteX9" fmla="*/ 110203 w 936104"/>
                  <a:gd name="connsiteY9" fmla="*/ 545183 h 545183"/>
                  <a:gd name="connsiteX10" fmla="*/ 110203 w 936104"/>
                  <a:gd name="connsiteY10" fmla="*/ 293155 h 545183"/>
                  <a:gd name="connsiteX11" fmla="*/ 0 w 936104"/>
                  <a:gd name="connsiteY11" fmla="*/ 293155 h 545183"/>
                  <a:gd name="connsiteX0" fmla="*/ 0 w 936104"/>
                  <a:gd name="connsiteY0" fmla="*/ 252028 h 504056"/>
                  <a:gd name="connsiteX1" fmla="*/ 468052 w 936104"/>
                  <a:gd name="connsiteY1" fmla="*/ 0 h 504056"/>
                  <a:gd name="connsiteX2" fmla="*/ 638057 w 936104"/>
                  <a:gd name="connsiteY2" fmla="*/ 89199 h 504056"/>
                  <a:gd name="connsiteX3" fmla="*/ 637534 w 936104"/>
                  <a:gd name="connsiteY3" fmla="*/ 1911 h 504056"/>
                  <a:gd name="connsiteX4" fmla="*/ 718419 w 936104"/>
                  <a:gd name="connsiteY4" fmla="*/ 20898 h 504056"/>
                  <a:gd name="connsiteX5" fmla="*/ 708682 w 936104"/>
                  <a:gd name="connsiteY5" fmla="*/ 126369 h 504056"/>
                  <a:gd name="connsiteX6" fmla="*/ 936104 w 936104"/>
                  <a:gd name="connsiteY6" fmla="*/ 252028 h 504056"/>
                  <a:gd name="connsiteX7" fmla="*/ 825901 w 936104"/>
                  <a:gd name="connsiteY7" fmla="*/ 252028 h 504056"/>
                  <a:gd name="connsiteX8" fmla="*/ 825901 w 936104"/>
                  <a:gd name="connsiteY8" fmla="*/ 504056 h 504056"/>
                  <a:gd name="connsiteX9" fmla="*/ 110203 w 936104"/>
                  <a:gd name="connsiteY9" fmla="*/ 504056 h 504056"/>
                  <a:gd name="connsiteX10" fmla="*/ 110203 w 936104"/>
                  <a:gd name="connsiteY10" fmla="*/ 252028 h 504056"/>
                  <a:gd name="connsiteX11" fmla="*/ 0 w 936104"/>
                  <a:gd name="connsiteY11" fmla="*/ 252028 h 504056"/>
                  <a:gd name="connsiteX0" fmla="*/ 0 w 936104"/>
                  <a:gd name="connsiteY0" fmla="*/ 260100 h 512128"/>
                  <a:gd name="connsiteX1" fmla="*/ 468052 w 936104"/>
                  <a:gd name="connsiteY1" fmla="*/ 8072 h 512128"/>
                  <a:gd name="connsiteX2" fmla="*/ 638057 w 936104"/>
                  <a:gd name="connsiteY2" fmla="*/ 97271 h 512128"/>
                  <a:gd name="connsiteX3" fmla="*/ 637534 w 936104"/>
                  <a:gd name="connsiteY3" fmla="*/ 9983 h 512128"/>
                  <a:gd name="connsiteX4" fmla="*/ 704897 w 936104"/>
                  <a:gd name="connsiteY4" fmla="*/ 0 h 512128"/>
                  <a:gd name="connsiteX5" fmla="*/ 708682 w 936104"/>
                  <a:gd name="connsiteY5" fmla="*/ 134441 h 512128"/>
                  <a:gd name="connsiteX6" fmla="*/ 936104 w 936104"/>
                  <a:gd name="connsiteY6" fmla="*/ 260100 h 512128"/>
                  <a:gd name="connsiteX7" fmla="*/ 825901 w 936104"/>
                  <a:gd name="connsiteY7" fmla="*/ 260100 h 512128"/>
                  <a:gd name="connsiteX8" fmla="*/ 825901 w 936104"/>
                  <a:gd name="connsiteY8" fmla="*/ 512128 h 512128"/>
                  <a:gd name="connsiteX9" fmla="*/ 110203 w 936104"/>
                  <a:gd name="connsiteY9" fmla="*/ 512128 h 512128"/>
                  <a:gd name="connsiteX10" fmla="*/ 110203 w 936104"/>
                  <a:gd name="connsiteY10" fmla="*/ 260100 h 512128"/>
                  <a:gd name="connsiteX11" fmla="*/ 0 w 936104"/>
                  <a:gd name="connsiteY11" fmla="*/ 260100 h 512128"/>
                  <a:gd name="connsiteX0" fmla="*/ 0 w 936104"/>
                  <a:gd name="connsiteY0" fmla="*/ 253066 h 505094"/>
                  <a:gd name="connsiteX1" fmla="*/ 468052 w 936104"/>
                  <a:gd name="connsiteY1" fmla="*/ 1038 h 505094"/>
                  <a:gd name="connsiteX2" fmla="*/ 638057 w 936104"/>
                  <a:gd name="connsiteY2" fmla="*/ 90237 h 505094"/>
                  <a:gd name="connsiteX3" fmla="*/ 637534 w 936104"/>
                  <a:gd name="connsiteY3" fmla="*/ 2949 h 505094"/>
                  <a:gd name="connsiteX4" fmla="*/ 700083 w 936104"/>
                  <a:gd name="connsiteY4" fmla="*/ 0 h 505094"/>
                  <a:gd name="connsiteX5" fmla="*/ 708682 w 936104"/>
                  <a:gd name="connsiteY5" fmla="*/ 127407 h 505094"/>
                  <a:gd name="connsiteX6" fmla="*/ 936104 w 936104"/>
                  <a:gd name="connsiteY6" fmla="*/ 253066 h 505094"/>
                  <a:gd name="connsiteX7" fmla="*/ 825901 w 936104"/>
                  <a:gd name="connsiteY7" fmla="*/ 253066 h 505094"/>
                  <a:gd name="connsiteX8" fmla="*/ 825901 w 936104"/>
                  <a:gd name="connsiteY8" fmla="*/ 505094 h 505094"/>
                  <a:gd name="connsiteX9" fmla="*/ 110203 w 936104"/>
                  <a:gd name="connsiteY9" fmla="*/ 505094 h 505094"/>
                  <a:gd name="connsiteX10" fmla="*/ 110203 w 936104"/>
                  <a:gd name="connsiteY10" fmla="*/ 253066 h 505094"/>
                  <a:gd name="connsiteX11" fmla="*/ 0 w 936104"/>
                  <a:gd name="connsiteY11" fmla="*/ 253066 h 505094"/>
                  <a:gd name="connsiteX0" fmla="*/ 0 w 936104"/>
                  <a:gd name="connsiteY0" fmla="*/ 255969 h 507997"/>
                  <a:gd name="connsiteX1" fmla="*/ 468052 w 936104"/>
                  <a:gd name="connsiteY1" fmla="*/ 3941 h 507997"/>
                  <a:gd name="connsiteX2" fmla="*/ 638057 w 936104"/>
                  <a:gd name="connsiteY2" fmla="*/ 93140 h 507997"/>
                  <a:gd name="connsiteX3" fmla="*/ 637534 w 936104"/>
                  <a:gd name="connsiteY3" fmla="*/ 5852 h 507997"/>
                  <a:gd name="connsiteX4" fmla="*/ 708792 w 936104"/>
                  <a:gd name="connsiteY4" fmla="*/ 0 h 507997"/>
                  <a:gd name="connsiteX5" fmla="*/ 708682 w 936104"/>
                  <a:gd name="connsiteY5" fmla="*/ 130310 h 507997"/>
                  <a:gd name="connsiteX6" fmla="*/ 936104 w 936104"/>
                  <a:gd name="connsiteY6" fmla="*/ 255969 h 507997"/>
                  <a:gd name="connsiteX7" fmla="*/ 825901 w 936104"/>
                  <a:gd name="connsiteY7" fmla="*/ 255969 h 507997"/>
                  <a:gd name="connsiteX8" fmla="*/ 825901 w 936104"/>
                  <a:gd name="connsiteY8" fmla="*/ 507997 h 507997"/>
                  <a:gd name="connsiteX9" fmla="*/ 110203 w 936104"/>
                  <a:gd name="connsiteY9" fmla="*/ 507997 h 507997"/>
                  <a:gd name="connsiteX10" fmla="*/ 110203 w 936104"/>
                  <a:gd name="connsiteY10" fmla="*/ 255969 h 507997"/>
                  <a:gd name="connsiteX11" fmla="*/ 0 w 936104"/>
                  <a:gd name="connsiteY11" fmla="*/ 255969 h 507997"/>
                  <a:gd name="connsiteX0" fmla="*/ 0 w 936104"/>
                  <a:gd name="connsiteY0" fmla="*/ 254741 h 506769"/>
                  <a:gd name="connsiteX1" fmla="*/ 468052 w 936104"/>
                  <a:gd name="connsiteY1" fmla="*/ 2713 h 506769"/>
                  <a:gd name="connsiteX2" fmla="*/ 638057 w 936104"/>
                  <a:gd name="connsiteY2" fmla="*/ 91912 h 506769"/>
                  <a:gd name="connsiteX3" fmla="*/ 637534 w 936104"/>
                  <a:gd name="connsiteY3" fmla="*/ 4624 h 506769"/>
                  <a:gd name="connsiteX4" fmla="*/ 701075 w 936104"/>
                  <a:gd name="connsiteY4" fmla="*/ 0 h 506769"/>
                  <a:gd name="connsiteX5" fmla="*/ 708682 w 936104"/>
                  <a:gd name="connsiteY5" fmla="*/ 129082 h 506769"/>
                  <a:gd name="connsiteX6" fmla="*/ 936104 w 936104"/>
                  <a:gd name="connsiteY6" fmla="*/ 254741 h 506769"/>
                  <a:gd name="connsiteX7" fmla="*/ 825901 w 936104"/>
                  <a:gd name="connsiteY7" fmla="*/ 254741 h 506769"/>
                  <a:gd name="connsiteX8" fmla="*/ 825901 w 936104"/>
                  <a:gd name="connsiteY8" fmla="*/ 506769 h 506769"/>
                  <a:gd name="connsiteX9" fmla="*/ 110203 w 936104"/>
                  <a:gd name="connsiteY9" fmla="*/ 506769 h 506769"/>
                  <a:gd name="connsiteX10" fmla="*/ 110203 w 936104"/>
                  <a:gd name="connsiteY10" fmla="*/ 254741 h 506769"/>
                  <a:gd name="connsiteX11" fmla="*/ 0 w 936104"/>
                  <a:gd name="connsiteY11" fmla="*/ 254741 h 506769"/>
                  <a:gd name="connsiteX0" fmla="*/ 0 w 936104"/>
                  <a:gd name="connsiteY0" fmla="*/ 259319 h 511347"/>
                  <a:gd name="connsiteX1" fmla="*/ 468052 w 936104"/>
                  <a:gd name="connsiteY1" fmla="*/ 7291 h 511347"/>
                  <a:gd name="connsiteX2" fmla="*/ 638057 w 936104"/>
                  <a:gd name="connsiteY2" fmla="*/ 96490 h 511347"/>
                  <a:gd name="connsiteX3" fmla="*/ 637534 w 936104"/>
                  <a:gd name="connsiteY3" fmla="*/ 9202 h 511347"/>
                  <a:gd name="connsiteX4" fmla="*/ 710776 w 936104"/>
                  <a:gd name="connsiteY4" fmla="*/ 0 h 511347"/>
                  <a:gd name="connsiteX5" fmla="*/ 708682 w 936104"/>
                  <a:gd name="connsiteY5" fmla="*/ 133660 h 511347"/>
                  <a:gd name="connsiteX6" fmla="*/ 936104 w 936104"/>
                  <a:gd name="connsiteY6" fmla="*/ 259319 h 511347"/>
                  <a:gd name="connsiteX7" fmla="*/ 825901 w 936104"/>
                  <a:gd name="connsiteY7" fmla="*/ 259319 h 511347"/>
                  <a:gd name="connsiteX8" fmla="*/ 825901 w 936104"/>
                  <a:gd name="connsiteY8" fmla="*/ 511347 h 511347"/>
                  <a:gd name="connsiteX9" fmla="*/ 110203 w 936104"/>
                  <a:gd name="connsiteY9" fmla="*/ 511347 h 511347"/>
                  <a:gd name="connsiteX10" fmla="*/ 110203 w 936104"/>
                  <a:gd name="connsiteY10" fmla="*/ 259319 h 511347"/>
                  <a:gd name="connsiteX11" fmla="*/ 0 w 936104"/>
                  <a:gd name="connsiteY11" fmla="*/ 259319 h 5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6104" h="511347">
                    <a:moveTo>
                      <a:pt x="0" y="259319"/>
                    </a:moveTo>
                    <a:lnTo>
                      <a:pt x="468052" y="7291"/>
                    </a:lnTo>
                    <a:lnTo>
                      <a:pt x="638057" y="96490"/>
                    </a:lnTo>
                    <a:cubicBezTo>
                      <a:pt x="637883" y="67394"/>
                      <a:pt x="637708" y="38298"/>
                      <a:pt x="637534" y="9202"/>
                    </a:cubicBezTo>
                    <a:lnTo>
                      <a:pt x="710776" y="0"/>
                    </a:lnTo>
                    <a:cubicBezTo>
                      <a:pt x="710739" y="43437"/>
                      <a:pt x="708719" y="90223"/>
                      <a:pt x="708682" y="133660"/>
                    </a:cubicBezTo>
                    <a:lnTo>
                      <a:pt x="936104" y="259319"/>
                    </a:lnTo>
                    <a:lnTo>
                      <a:pt x="825901" y="259319"/>
                    </a:lnTo>
                    <a:lnTo>
                      <a:pt x="825901" y="511347"/>
                    </a:lnTo>
                    <a:lnTo>
                      <a:pt x="110203" y="511347"/>
                    </a:lnTo>
                    <a:lnTo>
                      <a:pt x="110203" y="259319"/>
                    </a:lnTo>
                    <a:lnTo>
                      <a:pt x="0" y="2593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 name="Group 58"/>
              <p:cNvGrpSpPr/>
              <p:nvPr/>
            </p:nvGrpSpPr>
            <p:grpSpPr>
              <a:xfrm>
                <a:off x="2294033" y="5229200"/>
                <a:ext cx="150302" cy="181583"/>
                <a:chOff x="2294033" y="5229200"/>
                <a:chExt cx="150302" cy="181583"/>
              </a:xfrm>
              <a:grpFill/>
            </p:grpSpPr>
            <p:sp useBgFill="1">
              <p:nvSpPr>
                <p:cNvPr id="172" name="Rectangle 54"/>
                <p:cNvSpPr/>
                <p:nvPr/>
              </p:nvSpPr>
              <p:spPr>
                <a:xfrm>
                  <a:off x="2294033" y="5229200"/>
                  <a:ext cx="64932" cy="76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3" name="Rectangle 172"/>
                <p:cNvSpPr/>
                <p:nvPr/>
              </p:nvSpPr>
              <p:spPr>
                <a:xfrm>
                  <a:off x="2379402" y="5229200"/>
                  <a:ext cx="64933" cy="76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4" name="Rectangle 125"/>
                <p:cNvSpPr/>
                <p:nvPr/>
              </p:nvSpPr>
              <p:spPr>
                <a:xfrm>
                  <a:off x="2294033" y="5334090"/>
                  <a:ext cx="64932" cy="76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5" name="Rectangle 174"/>
                <p:cNvSpPr/>
                <p:nvPr/>
              </p:nvSpPr>
              <p:spPr>
                <a:xfrm>
                  <a:off x="2379401" y="5334090"/>
                  <a:ext cx="64932" cy="76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6" name="Freeform 98"/>
            <p:cNvSpPr>
              <a:spLocks noEditPoints="1"/>
            </p:cNvSpPr>
            <p:nvPr/>
          </p:nvSpPr>
          <p:spPr bwMode="auto">
            <a:xfrm rot="20797584">
              <a:off x="3382990" y="3483069"/>
              <a:ext cx="194487" cy="326530"/>
            </a:xfrm>
            <a:custGeom>
              <a:avLst/>
              <a:gdLst/>
              <a:ahLst/>
              <a:cxnLst>
                <a:cxn ang="0">
                  <a:pos x="229" y="77"/>
                </a:cxn>
                <a:cxn ang="0">
                  <a:pos x="226" y="96"/>
                </a:cxn>
                <a:cxn ang="0">
                  <a:pos x="216" y="113"/>
                </a:cxn>
                <a:cxn ang="0">
                  <a:pos x="201" y="131"/>
                </a:cxn>
                <a:cxn ang="0">
                  <a:pos x="180" y="146"/>
                </a:cxn>
                <a:cxn ang="0">
                  <a:pos x="165" y="158"/>
                </a:cxn>
                <a:cxn ang="0">
                  <a:pos x="156" y="171"/>
                </a:cxn>
                <a:cxn ang="0">
                  <a:pos x="153" y="189"/>
                </a:cxn>
                <a:cxn ang="0">
                  <a:pos x="153" y="230"/>
                </a:cxn>
                <a:cxn ang="0">
                  <a:pos x="76" y="230"/>
                </a:cxn>
                <a:cxn ang="0">
                  <a:pos x="76" y="192"/>
                </a:cxn>
                <a:cxn ang="0">
                  <a:pos x="79" y="170"/>
                </a:cxn>
                <a:cxn ang="0">
                  <a:pos x="88" y="150"/>
                </a:cxn>
                <a:cxn ang="0">
                  <a:pos x="102" y="132"/>
                </a:cxn>
                <a:cxn ang="0">
                  <a:pos x="120" y="120"/>
                </a:cxn>
                <a:cxn ang="0">
                  <a:pos x="138" y="110"/>
                </a:cxn>
                <a:cxn ang="0">
                  <a:pos x="148" y="95"/>
                </a:cxn>
                <a:cxn ang="0">
                  <a:pos x="153" y="77"/>
                </a:cxn>
                <a:cxn ang="0">
                  <a:pos x="150" y="62"/>
                </a:cxn>
                <a:cxn ang="0">
                  <a:pos x="141" y="50"/>
                </a:cxn>
                <a:cxn ang="0">
                  <a:pos x="129" y="42"/>
                </a:cxn>
                <a:cxn ang="0">
                  <a:pos x="114" y="39"/>
                </a:cxn>
                <a:cxn ang="0">
                  <a:pos x="99" y="42"/>
                </a:cxn>
                <a:cxn ang="0">
                  <a:pos x="87" y="50"/>
                </a:cxn>
                <a:cxn ang="0">
                  <a:pos x="79" y="63"/>
                </a:cxn>
                <a:cxn ang="0">
                  <a:pos x="76" y="77"/>
                </a:cxn>
                <a:cxn ang="0">
                  <a:pos x="76" y="101"/>
                </a:cxn>
                <a:cxn ang="0">
                  <a:pos x="0" y="101"/>
                </a:cxn>
                <a:cxn ang="0">
                  <a:pos x="0" y="77"/>
                </a:cxn>
                <a:cxn ang="0">
                  <a:pos x="3" y="60"/>
                </a:cxn>
                <a:cxn ang="0">
                  <a:pos x="10" y="45"/>
                </a:cxn>
                <a:cxn ang="0">
                  <a:pos x="22" y="30"/>
                </a:cxn>
                <a:cxn ang="0">
                  <a:pos x="40" y="20"/>
                </a:cxn>
                <a:cxn ang="0">
                  <a:pos x="64" y="9"/>
                </a:cxn>
                <a:cxn ang="0">
                  <a:pos x="88" y="3"/>
                </a:cxn>
                <a:cxn ang="0">
                  <a:pos x="114" y="0"/>
                </a:cxn>
                <a:cxn ang="0">
                  <a:pos x="141" y="3"/>
                </a:cxn>
                <a:cxn ang="0">
                  <a:pos x="165" y="9"/>
                </a:cxn>
                <a:cxn ang="0">
                  <a:pos x="187" y="18"/>
                </a:cxn>
                <a:cxn ang="0">
                  <a:pos x="205" y="30"/>
                </a:cxn>
                <a:cxn ang="0">
                  <a:pos x="219" y="44"/>
                </a:cxn>
                <a:cxn ang="0">
                  <a:pos x="226" y="60"/>
                </a:cxn>
                <a:cxn ang="0">
                  <a:pos x="229" y="77"/>
                </a:cxn>
                <a:cxn ang="0">
                  <a:pos x="153" y="306"/>
                </a:cxn>
                <a:cxn ang="0">
                  <a:pos x="150" y="321"/>
                </a:cxn>
                <a:cxn ang="0">
                  <a:pos x="141" y="333"/>
                </a:cxn>
                <a:cxn ang="0">
                  <a:pos x="129" y="342"/>
                </a:cxn>
                <a:cxn ang="0">
                  <a:pos x="114" y="345"/>
                </a:cxn>
                <a:cxn ang="0">
                  <a:pos x="99" y="342"/>
                </a:cxn>
                <a:cxn ang="0">
                  <a:pos x="87" y="333"/>
                </a:cxn>
                <a:cxn ang="0">
                  <a:pos x="79" y="321"/>
                </a:cxn>
                <a:cxn ang="0">
                  <a:pos x="76" y="306"/>
                </a:cxn>
                <a:cxn ang="0">
                  <a:pos x="79" y="291"/>
                </a:cxn>
                <a:cxn ang="0">
                  <a:pos x="87" y="279"/>
                </a:cxn>
                <a:cxn ang="0">
                  <a:pos x="99" y="272"/>
                </a:cxn>
                <a:cxn ang="0">
                  <a:pos x="114" y="269"/>
                </a:cxn>
                <a:cxn ang="0">
                  <a:pos x="129" y="272"/>
                </a:cxn>
                <a:cxn ang="0">
                  <a:pos x="141" y="279"/>
                </a:cxn>
                <a:cxn ang="0">
                  <a:pos x="150" y="291"/>
                </a:cxn>
                <a:cxn ang="0">
                  <a:pos x="153" y="306"/>
                </a:cxn>
              </a:cxnLst>
              <a:rect l="0" t="0" r="r" b="b"/>
              <a:pathLst>
                <a:path w="229" h="345">
                  <a:moveTo>
                    <a:pt x="229" y="77"/>
                  </a:moveTo>
                  <a:lnTo>
                    <a:pt x="226" y="96"/>
                  </a:lnTo>
                  <a:lnTo>
                    <a:pt x="216" y="113"/>
                  </a:lnTo>
                  <a:lnTo>
                    <a:pt x="201" y="131"/>
                  </a:lnTo>
                  <a:lnTo>
                    <a:pt x="180" y="146"/>
                  </a:lnTo>
                  <a:lnTo>
                    <a:pt x="165" y="158"/>
                  </a:lnTo>
                  <a:lnTo>
                    <a:pt x="156" y="171"/>
                  </a:lnTo>
                  <a:lnTo>
                    <a:pt x="153" y="189"/>
                  </a:lnTo>
                  <a:lnTo>
                    <a:pt x="153" y="230"/>
                  </a:lnTo>
                  <a:lnTo>
                    <a:pt x="76" y="230"/>
                  </a:lnTo>
                  <a:lnTo>
                    <a:pt x="76" y="192"/>
                  </a:lnTo>
                  <a:lnTo>
                    <a:pt x="79" y="170"/>
                  </a:lnTo>
                  <a:lnTo>
                    <a:pt x="88" y="150"/>
                  </a:lnTo>
                  <a:lnTo>
                    <a:pt x="102" y="132"/>
                  </a:lnTo>
                  <a:lnTo>
                    <a:pt x="120" y="120"/>
                  </a:lnTo>
                  <a:lnTo>
                    <a:pt x="138" y="110"/>
                  </a:lnTo>
                  <a:lnTo>
                    <a:pt x="148" y="95"/>
                  </a:lnTo>
                  <a:lnTo>
                    <a:pt x="153" y="77"/>
                  </a:lnTo>
                  <a:lnTo>
                    <a:pt x="150" y="62"/>
                  </a:lnTo>
                  <a:lnTo>
                    <a:pt x="141" y="50"/>
                  </a:lnTo>
                  <a:lnTo>
                    <a:pt x="129" y="42"/>
                  </a:lnTo>
                  <a:lnTo>
                    <a:pt x="114" y="39"/>
                  </a:lnTo>
                  <a:lnTo>
                    <a:pt x="99" y="42"/>
                  </a:lnTo>
                  <a:lnTo>
                    <a:pt x="87" y="50"/>
                  </a:lnTo>
                  <a:lnTo>
                    <a:pt x="79" y="63"/>
                  </a:lnTo>
                  <a:lnTo>
                    <a:pt x="76" y="77"/>
                  </a:lnTo>
                  <a:lnTo>
                    <a:pt x="76" y="101"/>
                  </a:lnTo>
                  <a:lnTo>
                    <a:pt x="0" y="101"/>
                  </a:lnTo>
                  <a:lnTo>
                    <a:pt x="0" y="77"/>
                  </a:lnTo>
                  <a:lnTo>
                    <a:pt x="3" y="60"/>
                  </a:lnTo>
                  <a:lnTo>
                    <a:pt x="10" y="45"/>
                  </a:lnTo>
                  <a:lnTo>
                    <a:pt x="22" y="30"/>
                  </a:lnTo>
                  <a:lnTo>
                    <a:pt x="40" y="20"/>
                  </a:lnTo>
                  <a:lnTo>
                    <a:pt x="64" y="9"/>
                  </a:lnTo>
                  <a:lnTo>
                    <a:pt x="88" y="3"/>
                  </a:lnTo>
                  <a:lnTo>
                    <a:pt x="114" y="0"/>
                  </a:lnTo>
                  <a:lnTo>
                    <a:pt x="141" y="3"/>
                  </a:lnTo>
                  <a:lnTo>
                    <a:pt x="165" y="9"/>
                  </a:lnTo>
                  <a:lnTo>
                    <a:pt x="187" y="18"/>
                  </a:lnTo>
                  <a:lnTo>
                    <a:pt x="205" y="30"/>
                  </a:lnTo>
                  <a:lnTo>
                    <a:pt x="219" y="44"/>
                  </a:lnTo>
                  <a:lnTo>
                    <a:pt x="226" y="60"/>
                  </a:lnTo>
                  <a:lnTo>
                    <a:pt x="229" y="77"/>
                  </a:lnTo>
                  <a:close/>
                  <a:moveTo>
                    <a:pt x="153" y="306"/>
                  </a:moveTo>
                  <a:lnTo>
                    <a:pt x="150" y="321"/>
                  </a:lnTo>
                  <a:lnTo>
                    <a:pt x="141" y="333"/>
                  </a:lnTo>
                  <a:lnTo>
                    <a:pt x="129" y="342"/>
                  </a:lnTo>
                  <a:lnTo>
                    <a:pt x="114" y="345"/>
                  </a:lnTo>
                  <a:lnTo>
                    <a:pt x="99" y="342"/>
                  </a:lnTo>
                  <a:lnTo>
                    <a:pt x="87" y="333"/>
                  </a:lnTo>
                  <a:lnTo>
                    <a:pt x="79" y="321"/>
                  </a:lnTo>
                  <a:lnTo>
                    <a:pt x="76" y="306"/>
                  </a:lnTo>
                  <a:lnTo>
                    <a:pt x="79" y="291"/>
                  </a:lnTo>
                  <a:lnTo>
                    <a:pt x="87" y="279"/>
                  </a:lnTo>
                  <a:lnTo>
                    <a:pt x="99" y="272"/>
                  </a:lnTo>
                  <a:lnTo>
                    <a:pt x="114" y="269"/>
                  </a:lnTo>
                  <a:lnTo>
                    <a:pt x="129" y="272"/>
                  </a:lnTo>
                  <a:lnTo>
                    <a:pt x="141" y="279"/>
                  </a:lnTo>
                  <a:lnTo>
                    <a:pt x="150" y="291"/>
                  </a:lnTo>
                  <a:lnTo>
                    <a:pt x="153" y="306"/>
                  </a:lnTo>
                  <a:close/>
                </a:path>
              </a:pathLst>
            </a:custGeom>
            <a:grpFill/>
            <a:ln w="0">
              <a:noFill/>
              <a:prstDash val="solid"/>
              <a:round/>
              <a:headEnd/>
              <a:tailEnd/>
            </a:ln>
            <a:effectLst/>
          </p:spPr>
          <p:txBody>
            <a:bodyPr/>
            <a:lstStyle/>
            <a:p>
              <a:endParaRPr lang="en-US"/>
            </a:p>
          </p:txBody>
        </p:sp>
        <p:sp>
          <p:nvSpPr>
            <p:cNvPr id="67" name="Freeform 47"/>
            <p:cNvSpPr>
              <a:spLocks noEditPoints="1"/>
            </p:cNvSpPr>
            <p:nvPr/>
          </p:nvSpPr>
          <p:spPr bwMode="auto">
            <a:xfrm rot="20643496" flipH="1">
              <a:off x="2504934" y="3759757"/>
              <a:ext cx="587827" cy="274773"/>
            </a:xfrm>
            <a:custGeom>
              <a:avLst/>
              <a:gdLst/>
              <a:ahLst/>
              <a:cxnLst>
                <a:cxn ang="0">
                  <a:pos x="626" y="124"/>
                </a:cxn>
                <a:cxn ang="0">
                  <a:pos x="617" y="114"/>
                </a:cxn>
                <a:cxn ang="0">
                  <a:pos x="617" y="112"/>
                </a:cxn>
                <a:cxn ang="0">
                  <a:pos x="616" y="113"/>
                </a:cxn>
                <a:cxn ang="0">
                  <a:pos x="588" y="113"/>
                </a:cxn>
                <a:cxn ang="0">
                  <a:pos x="571" y="137"/>
                </a:cxn>
                <a:cxn ang="0">
                  <a:pos x="537" y="155"/>
                </a:cxn>
                <a:cxn ang="0">
                  <a:pos x="472" y="106"/>
                </a:cxn>
                <a:cxn ang="0">
                  <a:pos x="450" y="270"/>
                </a:cxn>
                <a:cxn ang="0">
                  <a:pos x="385" y="0"/>
                </a:cxn>
                <a:cxn ang="0">
                  <a:pos x="373" y="58"/>
                </a:cxn>
                <a:cxn ang="0">
                  <a:pos x="318" y="314"/>
                </a:cxn>
                <a:cxn ang="0">
                  <a:pos x="177" y="143"/>
                </a:cxn>
                <a:cxn ang="0">
                  <a:pos x="42" y="454"/>
                </a:cxn>
                <a:cxn ang="0">
                  <a:pos x="26" y="462"/>
                </a:cxn>
                <a:cxn ang="0">
                  <a:pos x="0" y="456"/>
                </a:cxn>
                <a:cxn ang="0">
                  <a:pos x="0" y="510"/>
                </a:cxn>
                <a:cxn ang="0">
                  <a:pos x="17" y="506"/>
                </a:cxn>
                <a:cxn ang="0">
                  <a:pos x="32" y="489"/>
                </a:cxn>
                <a:cxn ang="0">
                  <a:pos x="63" y="474"/>
                </a:cxn>
                <a:cxn ang="0">
                  <a:pos x="184" y="195"/>
                </a:cxn>
                <a:cxn ang="0">
                  <a:pos x="332" y="375"/>
                </a:cxn>
                <a:cxn ang="0">
                  <a:pos x="387" y="122"/>
                </a:cxn>
                <a:cxn ang="0">
                  <a:pos x="457" y="415"/>
                </a:cxn>
                <a:cxn ang="0">
                  <a:pos x="493" y="155"/>
                </a:cxn>
                <a:cxn ang="0">
                  <a:pos x="535" y="187"/>
                </a:cxn>
                <a:cxn ang="0">
                  <a:pos x="584" y="161"/>
                </a:cxn>
                <a:cxn ang="0">
                  <a:pos x="612" y="161"/>
                </a:cxn>
                <a:cxn ang="0">
                  <a:pos x="626" y="124"/>
                </a:cxn>
                <a:cxn ang="0">
                  <a:pos x="538" y="155"/>
                </a:cxn>
                <a:cxn ang="0">
                  <a:pos x="538" y="155"/>
                </a:cxn>
                <a:cxn ang="0">
                  <a:pos x="538" y="155"/>
                </a:cxn>
                <a:cxn ang="0">
                  <a:pos x="538" y="155"/>
                </a:cxn>
              </a:cxnLst>
              <a:rect l="0" t="0" r="r" b="b"/>
              <a:pathLst>
                <a:path w="633" h="510">
                  <a:moveTo>
                    <a:pt x="626" y="124"/>
                  </a:moveTo>
                  <a:cubicBezTo>
                    <a:pt x="624" y="119"/>
                    <a:pt x="621" y="116"/>
                    <a:pt x="617" y="114"/>
                  </a:cubicBezTo>
                  <a:cubicBezTo>
                    <a:pt x="617" y="112"/>
                    <a:pt x="617" y="112"/>
                    <a:pt x="617" y="112"/>
                  </a:cubicBezTo>
                  <a:cubicBezTo>
                    <a:pt x="616" y="113"/>
                    <a:pt x="616" y="113"/>
                    <a:pt x="616" y="113"/>
                  </a:cubicBezTo>
                  <a:cubicBezTo>
                    <a:pt x="608" y="108"/>
                    <a:pt x="597" y="108"/>
                    <a:pt x="588" y="113"/>
                  </a:cubicBezTo>
                  <a:cubicBezTo>
                    <a:pt x="578" y="118"/>
                    <a:pt x="572" y="127"/>
                    <a:pt x="571" y="137"/>
                  </a:cubicBezTo>
                  <a:cubicBezTo>
                    <a:pt x="537" y="155"/>
                    <a:pt x="537" y="155"/>
                    <a:pt x="537" y="155"/>
                  </a:cubicBezTo>
                  <a:cubicBezTo>
                    <a:pt x="525" y="146"/>
                    <a:pt x="472" y="106"/>
                    <a:pt x="472" y="106"/>
                  </a:cubicBezTo>
                  <a:cubicBezTo>
                    <a:pt x="472" y="106"/>
                    <a:pt x="458" y="207"/>
                    <a:pt x="450" y="270"/>
                  </a:cubicBezTo>
                  <a:cubicBezTo>
                    <a:pt x="431" y="191"/>
                    <a:pt x="385" y="0"/>
                    <a:pt x="385" y="0"/>
                  </a:cubicBezTo>
                  <a:cubicBezTo>
                    <a:pt x="373" y="58"/>
                    <a:pt x="373" y="58"/>
                    <a:pt x="373" y="58"/>
                  </a:cubicBezTo>
                  <a:cubicBezTo>
                    <a:pt x="373" y="58"/>
                    <a:pt x="327" y="270"/>
                    <a:pt x="318" y="314"/>
                  </a:cubicBezTo>
                  <a:cubicBezTo>
                    <a:pt x="290" y="281"/>
                    <a:pt x="177" y="143"/>
                    <a:pt x="177" y="143"/>
                  </a:cubicBezTo>
                  <a:cubicBezTo>
                    <a:pt x="177" y="143"/>
                    <a:pt x="46" y="445"/>
                    <a:pt x="42" y="454"/>
                  </a:cubicBezTo>
                  <a:cubicBezTo>
                    <a:pt x="39" y="456"/>
                    <a:pt x="32" y="459"/>
                    <a:pt x="26" y="462"/>
                  </a:cubicBezTo>
                  <a:cubicBezTo>
                    <a:pt x="19" y="456"/>
                    <a:pt x="9" y="453"/>
                    <a:pt x="0" y="456"/>
                  </a:cubicBezTo>
                  <a:cubicBezTo>
                    <a:pt x="0" y="510"/>
                    <a:pt x="0" y="510"/>
                    <a:pt x="0" y="510"/>
                  </a:cubicBezTo>
                  <a:cubicBezTo>
                    <a:pt x="5" y="510"/>
                    <a:pt x="11" y="509"/>
                    <a:pt x="17" y="506"/>
                  </a:cubicBezTo>
                  <a:cubicBezTo>
                    <a:pt x="24" y="503"/>
                    <a:pt x="30" y="496"/>
                    <a:pt x="32" y="489"/>
                  </a:cubicBezTo>
                  <a:cubicBezTo>
                    <a:pt x="63" y="474"/>
                    <a:pt x="63" y="474"/>
                    <a:pt x="63" y="474"/>
                  </a:cubicBezTo>
                  <a:cubicBezTo>
                    <a:pt x="63" y="474"/>
                    <a:pt x="169" y="230"/>
                    <a:pt x="184" y="195"/>
                  </a:cubicBezTo>
                  <a:cubicBezTo>
                    <a:pt x="207" y="223"/>
                    <a:pt x="332" y="375"/>
                    <a:pt x="332" y="375"/>
                  </a:cubicBezTo>
                  <a:cubicBezTo>
                    <a:pt x="332" y="375"/>
                    <a:pt x="371" y="195"/>
                    <a:pt x="387" y="122"/>
                  </a:cubicBezTo>
                  <a:cubicBezTo>
                    <a:pt x="404" y="195"/>
                    <a:pt x="457" y="415"/>
                    <a:pt x="457" y="415"/>
                  </a:cubicBezTo>
                  <a:cubicBezTo>
                    <a:pt x="457" y="415"/>
                    <a:pt x="488" y="192"/>
                    <a:pt x="493" y="155"/>
                  </a:cubicBezTo>
                  <a:cubicBezTo>
                    <a:pt x="509" y="167"/>
                    <a:pt x="535" y="187"/>
                    <a:pt x="535" y="187"/>
                  </a:cubicBezTo>
                  <a:cubicBezTo>
                    <a:pt x="584" y="161"/>
                    <a:pt x="584" y="161"/>
                    <a:pt x="584" y="161"/>
                  </a:cubicBezTo>
                  <a:cubicBezTo>
                    <a:pt x="592" y="165"/>
                    <a:pt x="603" y="166"/>
                    <a:pt x="612" y="161"/>
                  </a:cubicBezTo>
                  <a:cubicBezTo>
                    <a:pt x="627" y="154"/>
                    <a:pt x="633" y="137"/>
                    <a:pt x="626" y="124"/>
                  </a:cubicBezTo>
                  <a:close/>
                  <a:moveTo>
                    <a:pt x="538" y="155"/>
                  </a:moveTo>
                  <a:cubicBezTo>
                    <a:pt x="538" y="155"/>
                    <a:pt x="538" y="155"/>
                    <a:pt x="538" y="155"/>
                  </a:cubicBezTo>
                  <a:cubicBezTo>
                    <a:pt x="538" y="155"/>
                    <a:pt x="538" y="155"/>
                    <a:pt x="538" y="155"/>
                  </a:cubicBezTo>
                  <a:cubicBezTo>
                    <a:pt x="538" y="155"/>
                    <a:pt x="538" y="155"/>
                    <a:pt x="538" y="1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8" name="Group 215"/>
            <p:cNvGrpSpPr>
              <a:grpSpLocks/>
            </p:cNvGrpSpPr>
            <p:nvPr/>
          </p:nvGrpSpPr>
          <p:grpSpPr bwMode="auto">
            <a:xfrm rot="19099002">
              <a:off x="3620944" y="3480687"/>
              <a:ext cx="340076" cy="464965"/>
              <a:chOff x="1630" y="2642"/>
              <a:chExt cx="272" cy="377"/>
            </a:xfrm>
            <a:grpFill/>
          </p:grpSpPr>
          <p:grpSp>
            <p:nvGrpSpPr>
              <p:cNvPr id="152" name="Group 140"/>
              <p:cNvGrpSpPr>
                <a:grpSpLocks/>
              </p:cNvGrpSpPr>
              <p:nvPr/>
            </p:nvGrpSpPr>
            <p:grpSpPr bwMode="auto">
              <a:xfrm flipH="1">
                <a:off x="1630" y="2723"/>
                <a:ext cx="82" cy="296"/>
                <a:chOff x="585" y="1659"/>
                <a:chExt cx="183" cy="925"/>
              </a:xfrm>
              <a:grpFill/>
            </p:grpSpPr>
            <p:sp>
              <p:nvSpPr>
                <p:cNvPr id="165" name="Freeform 141"/>
                <p:cNvSpPr>
                  <a:spLocks/>
                </p:cNvSpPr>
                <p:nvPr/>
              </p:nvSpPr>
              <p:spPr bwMode="gray">
                <a:xfrm>
                  <a:off x="650" y="1659"/>
                  <a:ext cx="60" cy="128"/>
                </a:xfrm>
                <a:custGeom>
                  <a:avLst/>
                  <a:gdLst/>
                  <a:ahLst/>
                  <a:cxnLst>
                    <a:cxn ang="0">
                      <a:pos x="30" y="0"/>
                    </a:cxn>
                    <a:cxn ang="0">
                      <a:pos x="0" y="128"/>
                    </a:cxn>
                    <a:cxn ang="0">
                      <a:pos x="60" y="128"/>
                    </a:cxn>
                    <a:cxn ang="0">
                      <a:pos x="30" y="0"/>
                    </a:cxn>
                  </a:cxnLst>
                  <a:rect l="0" t="0" r="r" b="b"/>
                  <a:pathLst>
                    <a:path w="60" h="128">
                      <a:moveTo>
                        <a:pt x="30" y="0"/>
                      </a:moveTo>
                      <a:lnTo>
                        <a:pt x="0" y="128"/>
                      </a:lnTo>
                      <a:lnTo>
                        <a:pt x="60" y="128"/>
                      </a:lnTo>
                      <a:lnTo>
                        <a:pt x="30" y="0"/>
                      </a:lnTo>
                      <a:close/>
                    </a:path>
                  </a:pathLst>
                </a:custGeom>
                <a:grpFill/>
                <a:ln w="12700" cap="flat" cmpd="sng">
                  <a:noFill/>
                  <a:prstDash val="solid"/>
                  <a:round/>
                  <a:headEnd/>
                  <a:tailEnd/>
                </a:ln>
                <a:effectLst/>
              </p:spPr>
              <p:txBody>
                <a:bodyPr wrap="none" anchor="ctr"/>
                <a:lstStyle/>
                <a:p>
                  <a:endParaRPr lang="en-US"/>
                </a:p>
              </p:txBody>
            </p:sp>
            <p:sp>
              <p:nvSpPr>
                <p:cNvPr id="166" name="Freeform 142"/>
                <p:cNvSpPr>
                  <a:spLocks/>
                </p:cNvSpPr>
                <p:nvPr/>
              </p:nvSpPr>
              <p:spPr bwMode="gray">
                <a:xfrm>
                  <a:off x="585" y="1916"/>
                  <a:ext cx="53" cy="667"/>
                </a:xfrm>
                <a:custGeom>
                  <a:avLst/>
                  <a:gdLst/>
                  <a:ahLst/>
                  <a:cxnLst>
                    <a:cxn ang="0">
                      <a:pos x="3" y="0"/>
                    </a:cxn>
                    <a:cxn ang="0">
                      <a:pos x="0" y="640"/>
                    </a:cxn>
                    <a:cxn ang="0">
                      <a:pos x="51" y="667"/>
                    </a:cxn>
                    <a:cxn ang="0">
                      <a:pos x="53" y="31"/>
                    </a:cxn>
                    <a:cxn ang="0">
                      <a:pos x="3" y="0"/>
                    </a:cxn>
                  </a:cxnLst>
                  <a:rect l="0" t="0" r="r" b="b"/>
                  <a:pathLst>
                    <a:path w="53" h="667">
                      <a:moveTo>
                        <a:pt x="3" y="0"/>
                      </a:moveTo>
                      <a:lnTo>
                        <a:pt x="0" y="640"/>
                      </a:lnTo>
                      <a:lnTo>
                        <a:pt x="51" y="667"/>
                      </a:lnTo>
                      <a:lnTo>
                        <a:pt x="53" y="31"/>
                      </a:lnTo>
                      <a:lnTo>
                        <a:pt x="3" y="0"/>
                      </a:lnTo>
                      <a:close/>
                    </a:path>
                  </a:pathLst>
                </a:custGeom>
                <a:grpFill/>
                <a:ln w="12700" cap="flat" cmpd="sng">
                  <a:noFill/>
                  <a:prstDash val="solid"/>
                  <a:round/>
                  <a:headEnd/>
                  <a:tailEnd/>
                </a:ln>
                <a:effectLst/>
              </p:spPr>
              <p:txBody>
                <a:bodyPr wrap="none" anchor="ctr"/>
                <a:lstStyle/>
                <a:p>
                  <a:endParaRPr lang="en-US"/>
                </a:p>
              </p:txBody>
            </p:sp>
            <p:sp>
              <p:nvSpPr>
                <p:cNvPr id="167" name="Freeform 143"/>
                <p:cNvSpPr>
                  <a:spLocks/>
                </p:cNvSpPr>
                <p:nvPr/>
              </p:nvSpPr>
              <p:spPr bwMode="gray">
                <a:xfrm>
                  <a:off x="717" y="1912"/>
                  <a:ext cx="51" cy="667"/>
                </a:xfrm>
                <a:custGeom>
                  <a:avLst/>
                  <a:gdLst/>
                  <a:ahLst/>
                  <a:cxnLst>
                    <a:cxn ang="0">
                      <a:pos x="48" y="0"/>
                    </a:cxn>
                    <a:cxn ang="0">
                      <a:pos x="51" y="640"/>
                    </a:cxn>
                    <a:cxn ang="0">
                      <a:pos x="0" y="667"/>
                    </a:cxn>
                    <a:cxn ang="0">
                      <a:pos x="0" y="35"/>
                    </a:cxn>
                    <a:cxn ang="0">
                      <a:pos x="48" y="0"/>
                    </a:cxn>
                  </a:cxnLst>
                  <a:rect l="0" t="0" r="r" b="b"/>
                  <a:pathLst>
                    <a:path w="51" h="667">
                      <a:moveTo>
                        <a:pt x="48" y="0"/>
                      </a:moveTo>
                      <a:lnTo>
                        <a:pt x="51" y="640"/>
                      </a:lnTo>
                      <a:lnTo>
                        <a:pt x="0" y="667"/>
                      </a:lnTo>
                      <a:lnTo>
                        <a:pt x="0" y="35"/>
                      </a:lnTo>
                      <a:lnTo>
                        <a:pt x="48" y="0"/>
                      </a:lnTo>
                      <a:close/>
                    </a:path>
                  </a:pathLst>
                </a:custGeom>
                <a:grpFill/>
                <a:ln w="12700" cap="flat" cmpd="sng">
                  <a:noFill/>
                  <a:prstDash val="solid"/>
                  <a:round/>
                  <a:headEnd/>
                  <a:tailEnd/>
                </a:ln>
                <a:effectLst/>
              </p:spPr>
              <p:txBody>
                <a:bodyPr wrap="none" anchor="ctr"/>
                <a:lstStyle/>
                <a:p>
                  <a:endParaRPr lang="en-US"/>
                </a:p>
              </p:txBody>
            </p:sp>
            <p:sp>
              <p:nvSpPr>
                <p:cNvPr id="168" name="Freeform 144"/>
                <p:cNvSpPr>
                  <a:spLocks/>
                </p:cNvSpPr>
                <p:nvPr/>
              </p:nvSpPr>
              <p:spPr bwMode="gray">
                <a:xfrm>
                  <a:off x="633" y="1915"/>
                  <a:ext cx="84" cy="669"/>
                </a:xfrm>
                <a:custGeom>
                  <a:avLst/>
                  <a:gdLst/>
                  <a:ahLst/>
                  <a:cxnLst>
                    <a:cxn ang="0">
                      <a:pos x="84" y="33"/>
                    </a:cxn>
                    <a:cxn ang="0">
                      <a:pos x="83" y="665"/>
                    </a:cxn>
                    <a:cxn ang="0">
                      <a:pos x="0" y="669"/>
                    </a:cxn>
                    <a:cxn ang="0">
                      <a:pos x="5" y="40"/>
                    </a:cxn>
                    <a:cxn ang="0">
                      <a:pos x="47" y="0"/>
                    </a:cxn>
                    <a:cxn ang="0">
                      <a:pos x="84" y="33"/>
                    </a:cxn>
                  </a:cxnLst>
                  <a:rect l="0" t="0" r="r" b="b"/>
                  <a:pathLst>
                    <a:path w="84" h="669">
                      <a:moveTo>
                        <a:pt x="84" y="33"/>
                      </a:moveTo>
                      <a:lnTo>
                        <a:pt x="83" y="665"/>
                      </a:lnTo>
                      <a:lnTo>
                        <a:pt x="0" y="669"/>
                      </a:lnTo>
                      <a:lnTo>
                        <a:pt x="5" y="40"/>
                      </a:lnTo>
                      <a:lnTo>
                        <a:pt x="47" y="0"/>
                      </a:lnTo>
                      <a:lnTo>
                        <a:pt x="84" y="33"/>
                      </a:lnTo>
                      <a:close/>
                    </a:path>
                  </a:pathLst>
                </a:custGeom>
                <a:grpFill/>
                <a:ln w="12700" cap="flat" cmpd="sng">
                  <a:noFill/>
                  <a:prstDash val="solid"/>
                  <a:round/>
                  <a:headEnd/>
                  <a:tailEnd/>
                </a:ln>
                <a:effectLst/>
              </p:spPr>
              <p:txBody>
                <a:bodyPr wrap="none" anchor="ctr"/>
                <a:lstStyle/>
                <a:p>
                  <a:endParaRPr lang="en-US"/>
                </a:p>
              </p:txBody>
            </p:sp>
            <p:sp>
              <p:nvSpPr>
                <p:cNvPr id="169" name="Freeform 145"/>
                <p:cNvSpPr>
                  <a:spLocks/>
                </p:cNvSpPr>
                <p:nvPr/>
              </p:nvSpPr>
              <p:spPr bwMode="gray">
                <a:xfrm>
                  <a:off x="590" y="1773"/>
                  <a:ext cx="174" cy="176"/>
                </a:xfrm>
                <a:custGeom>
                  <a:avLst/>
                  <a:gdLst/>
                  <a:ahLst/>
                  <a:cxnLst>
                    <a:cxn ang="0">
                      <a:pos x="118" y="0"/>
                    </a:cxn>
                    <a:cxn ang="0">
                      <a:pos x="60" y="2"/>
                    </a:cxn>
                    <a:cxn ang="0">
                      <a:pos x="0" y="143"/>
                    </a:cxn>
                    <a:cxn ang="0">
                      <a:pos x="49" y="176"/>
                    </a:cxn>
                    <a:cxn ang="0">
                      <a:pos x="90" y="138"/>
                    </a:cxn>
                    <a:cxn ang="0">
                      <a:pos x="130" y="171"/>
                    </a:cxn>
                    <a:cxn ang="0">
                      <a:pos x="174" y="141"/>
                    </a:cxn>
                    <a:cxn ang="0">
                      <a:pos x="118" y="0"/>
                    </a:cxn>
                  </a:cxnLst>
                  <a:rect l="0" t="0" r="r" b="b"/>
                  <a:pathLst>
                    <a:path w="174" h="176">
                      <a:moveTo>
                        <a:pt x="118" y="0"/>
                      </a:moveTo>
                      <a:lnTo>
                        <a:pt x="60" y="2"/>
                      </a:lnTo>
                      <a:lnTo>
                        <a:pt x="0" y="143"/>
                      </a:lnTo>
                      <a:lnTo>
                        <a:pt x="49" y="176"/>
                      </a:lnTo>
                      <a:lnTo>
                        <a:pt x="90" y="138"/>
                      </a:lnTo>
                      <a:lnTo>
                        <a:pt x="130" y="171"/>
                      </a:lnTo>
                      <a:lnTo>
                        <a:pt x="174" y="141"/>
                      </a:lnTo>
                      <a:lnTo>
                        <a:pt x="118" y="0"/>
                      </a:lnTo>
                      <a:close/>
                    </a:path>
                  </a:pathLst>
                </a:custGeom>
                <a:grpFill/>
                <a:ln w="12700" cap="flat" cmpd="sng">
                  <a:noFill/>
                  <a:prstDash val="solid"/>
                  <a:round/>
                  <a:headEnd/>
                  <a:tailEnd/>
                </a:ln>
                <a:effectLst/>
              </p:spPr>
              <p:txBody>
                <a:bodyPr wrap="none" anchor="ctr"/>
                <a:lstStyle/>
                <a:p>
                  <a:endParaRPr lang="en-US"/>
                </a:p>
              </p:txBody>
            </p:sp>
          </p:grpSp>
          <p:grpSp>
            <p:nvGrpSpPr>
              <p:cNvPr id="153" name="Group 203"/>
              <p:cNvGrpSpPr>
                <a:grpSpLocks/>
              </p:cNvGrpSpPr>
              <p:nvPr/>
            </p:nvGrpSpPr>
            <p:grpSpPr bwMode="auto">
              <a:xfrm flipH="1">
                <a:off x="1820" y="2720"/>
                <a:ext cx="82" cy="296"/>
                <a:chOff x="585" y="1659"/>
                <a:chExt cx="183" cy="925"/>
              </a:xfrm>
              <a:grpFill/>
            </p:grpSpPr>
            <p:sp>
              <p:nvSpPr>
                <p:cNvPr id="160" name="Freeform 204"/>
                <p:cNvSpPr>
                  <a:spLocks/>
                </p:cNvSpPr>
                <p:nvPr/>
              </p:nvSpPr>
              <p:spPr bwMode="gray">
                <a:xfrm>
                  <a:off x="650" y="1659"/>
                  <a:ext cx="60" cy="128"/>
                </a:xfrm>
                <a:custGeom>
                  <a:avLst/>
                  <a:gdLst/>
                  <a:ahLst/>
                  <a:cxnLst>
                    <a:cxn ang="0">
                      <a:pos x="30" y="0"/>
                    </a:cxn>
                    <a:cxn ang="0">
                      <a:pos x="0" y="128"/>
                    </a:cxn>
                    <a:cxn ang="0">
                      <a:pos x="60" y="128"/>
                    </a:cxn>
                    <a:cxn ang="0">
                      <a:pos x="30" y="0"/>
                    </a:cxn>
                  </a:cxnLst>
                  <a:rect l="0" t="0" r="r" b="b"/>
                  <a:pathLst>
                    <a:path w="60" h="128">
                      <a:moveTo>
                        <a:pt x="30" y="0"/>
                      </a:moveTo>
                      <a:lnTo>
                        <a:pt x="0" y="128"/>
                      </a:lnTo>
                      <a:lnTo>
                        <a:pt x="60" y="128"/>
                      </a:lnTo>
                      <a:lnTo>
                        <a:pt x="30" y="0"/>
                      </a:lnTo>
                      <a:close/>
                    </a:path>
                  </a:pathLst>
                </a:custGeom>
                <a:grpFill/>
                <a:ln w="12700" cap="flat" cmpd="sng">
                  <a:noFill/>
                  <a:prstDash val="solid"/>
                  <a:round/>
                  <a:headEnd/>
                  <a:tailEnd/>
                </a:ln>
                <a:effectLst/>
              </p:spPr>
              <p:txBody>
                <a:bodyPr wrap="none" anchor="ctr"/>
                <a:lstStyle/>
                <a:p>
                  <a:endParaRPr lang="en-US"/>
                </a:p>
              </p:txBody>
            </p:sp>
            <p:sp>
              <p:nvSpPr>
                <p:cNvPr id="161" name="Freeform 205"/>
                <p:cNvSpPr>
                  <a:spLocks/>
                </p:cNvSpPr>
                <p:nvPr/>
              </p:nvSpPr>
              <p:spPr bwMode="gray">
                <a:xfrm>
                  <a:off x="585" y="1916"/>
                  <a:ext cx="53" cy="667"/>
                </a:xfrm>
                <a:custGeom>
                  <a:avLst/>
                  <a:gdLst/>
                  <a:ahLst/>
                  <a:cxnLst>
                    <a:cxn ang="0">
                      <a:pos x="3" y="0"/>
                    </a:cxn>
                    <a:cxn ang="0">
                      <a:pos x="0" y="640"/>
                    </a:cxn>
                    <a:cxn ang="0">
                      <a:pos x="51" y="667"/>
                    </a:cxn>
                    <a:cxn ang="0">
                      <a:pos x="53" y="31"/>
                    </a:cxn>
                    <a:cxn ang="0">
                      <a:pos x="3" y="0"/>
                    </a:cxn>
                  </a:cxnLst>
                  <a:rect l="0" t="0" r="r" b="b"/>
                  <a:pathLst>
                    <a:path w="53" h="667">
                      <a:moveTo>
                        <a:pt x="3" y="0"/>
                      </a:moveTo>
                      <a:lnTo>
                        <a:pt x="0" y="640"/>
                      </a:lnTo>
                      <a:lnTo>
                        <a:pt x="51" y="667"/>
                      </a:lnTo>
                      <a:lnTo>
                        <a:pt x="53" y="31"/>
                      </a:lnTo>
                      <a:lnTo>
                        <a:pt x="3" y="0"/>
                      </a:lnTo>
                      <a:close/>
                    </a:path>
                  </a:pathLst>
                </a:custGeom>
                <a:grpFill/>
                <a:ln w="12700" cap="flat" cmpd="sng">
                  <a:noFill/>
                  <a:prstDash val="solid"/>
                  <a:round/>
                  <a:headEnd/>
                  <a:tailEnd/>
                </a:ln>
                <a:effectLst/>
              </p:spPr>
              <p:txBody>
                <a:bodyPr wrap="none" anchor="ctr"/>
                <a:lstStyle/>
                <a:p>
                  <a:endParaRPr lang="en-US"/>
                </a:p>
              </p:txBody>
            </p:sp>
            <p:sp>
              <p:nvSpPr>
                <p:cNvPr id="162" name="Freeform 206"/>
                <p:cNvSpPr>
                  <a:spLocks/>
                </p:cNvSpPr>
                <p:nvPr/>
              </p:nvSpPr>
              <p:spPr bwMode="gray">
                <a:xfrm>
                  <a:off x="717" y="1912"/>
                  <a:ext cx="51" cy="667"/>
                </a:xfrm>
                <a:custGeom>
                  <a:avLst/>
                  <a:gdLst/>
                  <a:ahLst/>
                  <a:cxnLst>
                    <a:cxn ang="0">
                      <a:pos x="48" y="0"/>
                    </a:cxn>
                    <a:cxn ang="0">
                      <a:pos x="51" y="640"/>
                    </a:cxn>
                    <a:cxn ang="0">
                      <a:pos x="0" y="667"/>
                    </a:cxn>
                    <a:cxn ang="0">
                      <a:pos x="0" y="35"/>
                    </a:cxn>
                    <a:cxn ang="0">
                      <a:pos x="48" y="0"/>
                    </a:cxn>
                  </a:cxnLst>
                  <a:rect l="0" t="0" r="r" b="b"/>
                  <a:pathLst>
                    <a:path w="51" h="667">
                      <a:moveTo>
                        <a:pt x="48" y="0"/>
                      </a:moveTo>
                      <a:lnTo>
                        <a:pt x="51" y="640"/>
                      </a:lnTo>
                      <a:lnTo>
                        <a:pt x="0" y="667"/>
                      </a:lnTo>
                      <a:lnTo>
                        <a:pt x="0" y="35"/>
                      </a:lnTo>
                      <a:lnTo>
                        <a:pt x="48" y="0"/>
                      </a:lnTo>
                      <a:close/>
                    </a:path>
                  </a:pathLst>
                </a:custGeom>
                <a:grpFill/>
                <a:ln w="12700" cap="flat" cmpd="sng">
                  <a:noFill/>
                  <a:prstDash val="solid"/>
                  <a:round/>
                  <a:headEnd/>
                  <a:tailEnd/>
                </a:ln>
                <a:effectLst/>
              </p:spPr>
              <p:txBody>
                <a:bodyPr wrap="none" anchor="ctr"/>
                <a:lstStyle/>
                <a:p>
                  <a:endParaRPr lang="en-US"/>
                </a:p>
              </p:txBody>
            </p:sp>
            <p:sp>
              <p:nvSpPr>
                <p:cNvPr id="163" name="Freeform 207"/>
                <p:cNvSpPr>
                  <a:spLocks/>
                </p:cNvSpPr>
                <p:nvPr/>
              </p:nvSpPr>
              <p:spPr bwMode="gray">
                <a:xfrm>
                  <a:off x="633" y="1915"/>
                  <a:ext cx="84" cy="669"/>
                </a:xfrm>
                <a:custGeom>
                  <a:avLst/>
                  <a:gdLst/>
                  <a:ahLst/>
                  <a:cxnLst>
                    <a:cxn ang="0">
                      <a:pos x="84" y="33"/>
                    </a:cxn>
                    <a:cxn ang="0">
                      <a:pos x="83" y="665"/>
                    </a:cxn>
                    <a:cxn ang="0">
                      <a:pos x="0" y="669"/>
                    </a:cxn>
                    <a:cxn ang="0">
                      <a:pos x="5" y="40"/>
                    </a:cxn>
                    <a:cxn ang="0">
                      <a:pos x="47" y="0"/>
                    </a:cxn>
                    <a:cxn ang="0">
                      <a:pos x="84" y="33"/>
                    </a:cxn>
                  </a:cxnLst>
                  <a:rect l="0" t="0" r="r" b="b"/>
                  <a:pathLst>
                    <a:path w="84" h="669">
                      <a:moveTo>
                        <a:pt x="84" y="33"/>
                      </a:moveTo>
                      <a:lnTo>
                        <a:pt x="83" y="665"/>
                      </a:lnTo>
                      <a:lnTo>
                        <a:pt x="0" y="669"/>
                      </a:lnTo>
                      <a:lnTo>
                        <a:pt x="5" y="40"/>
                      </a:lnTo>
                      <a:lnTo>
                        <a:pt x="47" y="0"/>
                      </a:lnTo>
                      <a:lnTo>
                        <a:pt x="84" y="33"/>
                      </a:lnTo>
                      <a:close/>
                    </a:path>
                  </a:pathLst>
                </a:custGeom>
                <a:grpFill/>
                <a:ln w="12700" cap="flat" cmpd="sng">
                  <a:noFill/>
                  <a:prstDash val="solid"/>
                  <a:round/>
                  <a:headEnd/>
                  <a:tailEnd/>
                </a:ln>
                <a:effectLst/>
              </p:spPr>
              <p:txBody>
                <a:bodyPr wrap="none" anchor="ctr"/>
                <a:lstStyle/>
                <a:p>
                  <a:endParaRPr lang="en-US"/>
                </a:p>
              </p:txBody>
            </p:sp>
            <p:sp>
              <p:nvSpPr>
                <p:cNvPr id="164" name="Freeform 208"/>
                <p:cNvSpPr>
                  <a:spLocks/>
                </p:cNvSpPr>
                <p:nvPr/>
              </p:nvSpPr>
              <p:spPr bwMode="gray">
                <a:xfrm>
                  <a:off x="590" y="1773"/>
                  <a:ext cx="174" cy="176"/>
                </a:xfrm>
                <a:custGeom>
                  <a:avLst/>
                  <a:gdLst/>
                  <a:ahLst/>
                  <a:cxnLst>
                    <a:cxn ang="0">
                      <a:pos x="118" y="0"/>
                    </a:cxn>
                    <a:cxn ang="0">
                      <a:pos x="60" y="2"/>
                    </a:cxn>
                    <a:cxn ang="0">
                      <a:pos x="0" y="143"/>
                    </a:cxn>
                    <a:cxn ang="0">
                      <a:pos x="49" y="176"/>
                    </a:cxn>
                    <a:cxn ang="0">
                      <a:pos x="90" y="138"/>
                    </a:cxn>
                    <a:cxn ang="0">
                      <a:pos x="130" y="171"/>
                    </a:cxn>
                    <a:cxn ang="0">
                      <a:pos x="174" y="141"/>
                    </a:cxn>
                    <a:cxn ang="0">
                      <a:pos x="118" y="0"/>
                    </a:cxn>
                  </a:cxnLst>
                  <a:rect l="0" t="0" r="r" b="b"/>
                  <a:pathLst>
                    <a:path w="174" h="176">
                      <a:moveTo>
                        <a:pt x="118" y="0"/>
                      </a:moveTo>
                      <a:lnTo>
                        <a:pt x="60" y="2"/>
                      </a:lnTo>
                      <a:lnTo>
                        <a:pt x="0" y="143"/>
                      </a:lnTo>
                      <a:lnTo>
                        <a:pt x="49" y="176"/>
                      </a:lnTo>
                      <a:lnTo>
                        <a:pt x="90" y="138"/>
                      </a:lnTo>
                      <a:lnTo>
                        <a:pt x="130" y="171"/>
                      </a:lnTo>
                      <a:lnTo>
                        <a:pt x="174" y="141"/>
                      </a:lnTo>
                      <a:lnTo>
                        <a:pt x="118" y="0"/>
                      </a:lnTo>
                      <a:close/>
                    </a:path>
                  </a:pathLst>
                </a:custGeom>
                <a:grpFill/>
                <a:ln w="12700" cap="flat" cmpd="sng">
                  <a:noFill/>
                  <a:prstDash val="solid"/>
                  <a:round/>
                  <a:headEnd/>
                  <a:tailEnd/>
                </a:ln>
                <a:effectLst/>
              </p:spPr>
              <p:txBody>
                <a:bodyPr wrap="none" anchor="ctr"/>
                <a:lstStyle/>
                <a:p>
                  <a:endParaRPr lang="en-US"/>
                </a:p>
              </p:txBody>
            </p:sp>
          </p:grpSp>
          <p:grpSp>
            <p:nvGrpSpPr>
              <p:cNvPr id="154" name="Group 209"/>
              <p:cNvGrpSpPr>
                <a:grpSpLocks/>
              </p:cNvGrpSpPr>
              <p:nvPr/>
            </p:nvGrpSpPr>
            <p:grpSpPr bwMode="auto">
              <a:xfrm flipH="1">
                <a:off x="1726" y="2642"/>
                <a:ext cx="82" cy="296"/>
                <a:chOff x="585" y="1659"/>
                <a:chExt cx="183" cy="925"/>
              </a:xfrm>
              <a:grpFill/>
            </p:grpSpPr>
            <p:sp>
              <p:nvSpPr>
                <p:cNvPr id="155" name="Freeform 210"/>
                <p:cNvSpPr>
                  <a:spLocks/>
                </p:cNvSpPr>
                <p:nvPr/>
              </p:nvSpPr>
              <p:spPr bwMode="gray">
                <a:xfrm>
                  <a:off x="650" y="1659"/>
                  <a:ext cx="60" cy="128"/>
                </a:xfrm>
                <a:custGeom>
                  <a:avLst/>
                  <a:gdLst/>
                  <a:ahLst/>
                  <a:cxnLst>
                    <a:cxn ang="0">
                      <a:pos x="30" y="0"/>
                    </a:cxn>
                    <a:cxn ang="0">
                      <a:pos x="0" y="128"/>
                    </a:cxn>
                    <a:cxn ang="0">
                      <a:pos x="60" y="128"/>
                    </a:cxn>
                    <a:cxn ang="0">
                      <a:pos x="30" y="0"/>
                    </a:cxn>
                  </a:cxnLst>
                  <a:rect l="0" t="0" r="r" b="b"/>
                  <a:pathLst>
                    <a:path w="60" h="128">
                      <a:moveTo>
                        <a:pt x="30" y="0"/>
                      </a:moveTo>
                      <a:lnTo>
                        <a:pt x="0" y="128"/>
                      </a:lnTo>
                      <a:lnTo>
                        <a:pt x="60" y="128"/>
                      </a:lnTo>
                      <a:lnTo>
                        <a:pt x="30" y="0"/>
                      </a:lnTo>
                      <a:close/>
                    </a:path>
                  </a:pathLst>
                </a:custGeom>
                <a:grpFill/>
                <a:ln w="12700" cap="flat" cmpd="sng">
                  <a:noFill/>
                  <a:prstDash val="solid"/>
                  <a:round/>
                  <a:headEnd/>
                  <a:tailEnd/>
                </a:ln>
                <a:effectLst/>
              </p:spPr>
              <p:txBody>
                <a:bodyPr wrap="none" anchor="ctr"/>
                <a:lstStyle/>
                <a:p>
                  <a:endParaRPr lang="en-US"/>
                </a:p>
              </p:txBody>
            </p:sp>
            <p:sp>
              <p:nvSpPr>
                <p:cNvPr id="156" name="Freeform 211"/>
                <p:cNvSpPr>
                  <a:spLocks/>
                </p:cNvSpPr>
                <p:nvPr/>
              </p:nvSpPr>
              <p:spPr bwMode="gray">
                <a:xfrm>
                  <a:off x="585" y="1916"/>
                  <a:ext cx="53" cy="667"/>
                </a:xfrm>
                <a:custGeom>
                  <a:avLst/>
                  <a:gdLst/>
                  <a:ahLst/>
                  <a:cxnLst>
                    <a:cxn ang="0">
                      <a:pos x="3" y="0"/>
                    </a:cxn>
                    <a:cxn ang="0">
                      <a:pos x="0" y="640"/>
                    </a:cxn>
                    <a:cxn ang="0">
                      <a:pos x="51" y="667"/>
                    </a:cxn>
                    <a:cxn ang="0">
                      <a:pos x="53" y="31"/>
                    </a:cxn>
                    <a:cxn ang="0">
                      <a:pos x="3" y="0"/>
                    </a:cxn>
                  </a:cxnLst>
                  <a:rect l="0" t="0" r="r" b="b"/>
                  <a:pathLst>
                    <a:path w="53" h="667">
                      <a:moveTo>
                        <a:pt x="3" y="0"/>
                      </a:moveTo>
                      <a:lnTo>
                        <a:pt x="0" y="640"/>
                      </a:lnTo>
                      <a:lnTo>
                        <a:pt x="51" y="667"/>
                      </a:lnTo>
                      <a:lnTo>
                        <a:pt x="53" y="31"/>
                      </a:lnTo>
                      <a:lnTo>
                        <a:pt x="3" y="0"/>
                      </a:lnTo>
                      <a:close/>
                    </a:path>
                  </a:pathLst>
                </a:custGeom>
                <a:grpFill/>
                <a:ln w="12700" cap="flat" cmpd="sng">
                  <a:noFill/>
                  <a:prstDash val="solid"/>
                  <a:round/>
                  <a:headEnd/>
                  <a:tailEnd/>
                </a:ln>
                <a:effectLst/>
              </p:spPr>
              <p:txBody>
                <a:bodyPr wrap="none" anchor="ctr"/>
                <a:lstStyle/>
                <a:p>
                  <a:endParaRPr lang="en-US"/>
                </a:p>
              </p:txBody>
            </p:sp>
            <p:sp>
              <p:nvSpPr>
                <p:cNvPr id="157" name="Freeform 212"/>
                <p:cNvSpPr>
                  <a:spLocks/>
                </p:cNvSpPr>
                <p:nvPr/>
              </p:nvSpPr>
              <p:spPr bwMode="gray">
                <a:xfrm>
                  <a:off x="717" y="1912"/>
                  <a:ext cx="51" cy="667"/>
                </a:xfrm>
                <a:custGeom>
                  <a:avLst/>
                  <a:gdLst/>
                  <a:ahLst/>
                  <a:cxnLst>
                    <a:cxn ang="0">
                      <a:pos x="48" y="0"/>
                    </a:cxn>
                    <a:cxn ang="0">
                      <a:pos x="51" y="640"/>
                    </a:cxn>
                    <a:cxn ang="0">
                      <a:pos x="0" y="667"/>
                    </a:cxn>
                    <a:cxn ang="0">
                      <a:pos x="0" y="35"/>
                    </a:cxn>
                    <a:cxn ang="0">
                      <a:pos x="48" y="0"/>
                    </a:cxn>
                  </a:cxnLst>
                  <a:rect l="0" t="0" r="r" b="b"/>
                  <a:pathLst>
                    <a:path w="51" h="667">
                      <a:moveTo>
                        <a:pt x="48" y="0"/>
                      </a:moveTo>
                      <a:lnTo>
                        <a:pt x="51" y="640"/>
                      </a:lnTo>
                      <a:lnTo>
                        <a:pt x="0" y="667"/>
                      </a:lnTo>
                      <a:lnTo>
                        <a:pt x="0" y="35"/>
                      </a:lnTo>
                      <a:lnTo>
                        <a:pt x="48" y="0"/>
                      </a:lnTo>
                      <a:close/>
                    </a:path>
                  </a:pathLst>
                </a:custGeom>
                <a:grpFill/>
                <a:ln w="12700" cap="flat" cmpd="sng">
                  <a:noFill/>
                  <a:prstDash val="solid"/>
                  <a:round/>
                  <a:headEnd/>
                  <a:tailEnd/>
                </a:ln>
                <a:effectLst/>
              </p:spPr>
              <p:txBody>
                <a:bodyPr wrap="none" anchor="ctr"/>
                <a:lstStyle/>
                <a:p>
                  <a:endParaRPr lang="en-US"/>
                </a:p>
              </p:txBody>
            </p:sp>
            <p:sp>
              <p:nvSpPr>
                <p:cNvPr id="158" name="Freeform 213"/>
                <p:cNvSpPr>
                  <a:spLocks/>
                </p:cNvSpPr>
                <p:nvPr/>
              </p:nvSpPr>
              <p:spPr bwMode="gray">
                <a:xfrm>
                  <a:off x="633" y="1915"/>
                  <a:ext cx="84" cy="669"/>
                </a:xfrm>
                <a:custGeom>
                  <a:avLst/>
                  <a:gdLst/>
                  <a:ahLst/>
                  <a:cxnLst>
                    <a:cxn ang="0">
                      <a:pos x="84" y="33"/>
                    </a:cxn>
                    <a:cxn ang="0">
                      <a:pos x="83" y="665"/>
                    </a:cxn>
                    <a:cxn ang="0">
                      <a:pos x="0" y="669"/>
                    </a:cxn>
                    <a:cxn ang="0">
                      <a:pos x="5" y="40"/>
                    </a:cxn>
                    <a:cxn ang="0">
                      <a:pos x="47" y="0"/>
                    </a:cxn>
                    <a:cxn ang="0">
                      <a:pos x="84" y="33"/>
                    </a:cxn>
                  </a:cxnLst>
                  <a:rect l="0" t="0" r="r" b="b"/>
                  <a:pathLst>
                    <a:path w="84" h="669">
                      <a:moveTo>
                        <a:pt x="84" y="33"/>
                      </a:moveTo>
                      <a:lnTo>
                        <a:pt x="83" y="665"/>
                      </a:lnTo>
                      <a:lnTo>
                        <a:pt x="0" y="669"/>
                      </a:lnTo>
                      <a:lnTo>
                        <a:pt x="5" y="40"/>
                      </a:lnTo>
                      <a:lnTo>
                        <a:pt x="47" y="0"/>
                      </a:lnTo>
                      <a:lnTo>
                        <a:pt x="84" y="33"/>
                      </a:lnTo>
                      <a:close/>
                    </a:path>
                  </a:pathLst>
                </a:custGeom>
                <a:grpFill/>
                <a:ln w="12700" cap="flat" cmpd="sng">
                  <a:noFill/>
                  <a:prstDash val="solid"/>
                  <a:round/>
                  <a:headEnd/>
                  <a:tailEnd/>
                </a:ln>
                <a:effectLst/>
              </p:spPr>
              <p:txBody>
                <a:bodyPr wrap="none" anchor="ctr"/>
                <a:lstStyle/>
                <a:p>
                  <a:endParaRPr lang="en-US"/>
                </a:p>
              </p:txBody>
            </p:sp>
            <p:sp>
              <p:nvSpPr>
                <p:cNvPr id="159" name="Freeform 214"/>
                <p:cNvSpPr>
                  <a:spLocks/>
                </p:cNvSpPr>
                <p:nvPr/>
              </p:nvSpPr>
              <p:spPr bwMode="gray">
                <a:xfrm>
                  <a:off x="590" y="1773"/>
                  <a:ext cx="174" cy="176"/>
                </a:xfrm>
                <a:custGeom>
                  <a:avLst/>
                  <a:gdLst/>
                  <a:ahLst/>
                  <a:cxnLst>
                    <a:cxn ang="0">
                      <a:pos x="118" y="0"/>
                    </a:cxn>
                    <a:cxn ang="0">
                      <a:pos x="60" y="2"/>
                    </a:cxn>
                    <a:cxn ang="0">
                      <a:pos x="0" y="143"/>
                    </a:cxn>
                    <a:cxn ang="0">
                      <a:pos x="49" y="176"/>
                    </a:cxn>
                    <a:cxn ang="0">
                      <a:pos x="90" y="138"/>
                    </a:cxn>
                    <a:cxn ang="0">
                      <a:pos x="130" y="171"/>
                    </a:cxn>
                    <a:cxn ang="0">
                      <a:pos x="174" y="141"/>
                    </a:cxn>
                    <a:cxn ang="0">
                      <a:pos x="118" y="0"/>
                    </a:cxn>
                  </a:cxnLst>
                  <a:rect l="0" t="0" r="r" b="b"/>
                  <a:pathLst>
                    <a:path w="174" h="176">
                      <a:moveTo>
                        <a:pt x="118" y="0"/>
                      </a:moveTo>
                      <a:lnTo>
                        <a:pt x="60" y="2"/>
                      </a:lnTo>
                      <a:lnTo>
                        <a:pt x="0" y="143"/>
                      </a:lnTo>
                      <a:lnTo>
                        <a:pt x="49" y="176"/>
                      </a:lnTo>
                      <a:lnTo>
                        <a:pt x="90" y="138"/>
                      </a:lnTo>
                      <a:lnTo>
                        <a:pt x="130" y="171"/>
                      </a:lnTo>
                      <a:lnTo>
                        <a:pt x="174" y="141"/>
                      </a:lnTo>
                      <a:lnTo>
                        <a:pt x="118" y="0"/>
                      </a:lnTo>
                      <a:close/>
                    </a:path>
                  </a:pathLst>
                </a:custGeom>
                <a:grpFill/>
                <a:ln w="12700" cap="flat" cmpd="sng">
                  <a:noFill/>
                  <a:prstDash val="solid"/>
                  <a:round/>
                  <a:headEnd/>
                  <a:tailEnd/>
                </a:ln>
                <a:effectLst/>
              </p:spPr>
              <p:txBody>
                <a:bodyPr wrap="none" anchor="ctr"/>
                <a:lstStyle/>
                <a:p>
                  <a:endParaRPr lang="en-US"/>
                </a:p>
              </p:txBody>
            </p:sp>
          </p:grpSp>
        </p:grpSp>
        <p:sp>
          <p:nvSpPr>
            <p:cNvPr id="69" name="Freeform 74"/>
            <p:cNvSpPr>
              <a:spLocks noEditPoints="1"/>
            </p:cNvSpPr>
            <p:nvPr/>
          </p:nvSpPr>
          <p:spPr bwMode="auto">
            <a:xfrm rot="10800000">
              <a:off x="3123882" y="2194612"/>
              <a:ext cx="352579" cy="350266"/>
            </a:xfrm>
            <a:custGeom>
              <a:avLst/>
              <a:gdLst/>
              <a:ahLst/>
              <a:cxnLst>
                <a:cxn ang="0">
                  <a:pos x="390" y="342"/>
                </a:cxn>
                <a:cxn ang="0">
                  <a:pos x="298" y="251"/>
                </a:cxn>
                <a:cxn ang="0">
                  <a:pos x="312" y="224"/>
                </a:cxn>
                <a:cxn ang="0">
                  <a:pos x="321" y="194"/>
                </a:cxn>
                <a:cxn ang="0">
                  <a:pos x="324" y="162"/>
                </a:cxn>
                <a:cxn ang="0">
                  <a:pos x="319" y="126"/>
                </a:cxn>
                <a:cxn ang="0">
                  <a:pos x="307" y="92"/>
                </a:cxn>
                <a:cxn ang="0">
                  <a:pos x="288" y="62"/>
                </a:cxn>
                <a:cxn ang="0">
                  <a:pos x="262" y="36"/>
                </a:cxn>
                <a:cxn ang="0">
                  <a:pos x="232" y="17"/>
                </a:cxn>
                <a:cxn ang="0">
                  <a:pos x="199" y="5"/>
                </a:cxn>
                <a:cxn ang="0">
                  <a:pos x="162" y="0"/>
                </a:cxn>
                <a:cxn ang="0">
                  <a:pos x="124" y="5"/>
                </a:cxn>
                <a:cxn ang="0">
                  <a:pos x="90" y="17"/>
                </a:cxn>
                <a:cxn ang="0">
                  <a:pos x="60" y="36"/>
                </a:cxn>
                <a:cxn ang="0">
                  <a:pos x="34" y="62"/>
                </a:cxn>
                <a:cxn ang="0">
                  <a:pos x="16" y="92"/>
                </a:cxn>
                <a:cxn ang="0">
                  <a:pos x="4" y="126"/>
                </a:cxn>
                <a:cxn ang="0">
                  <a:pos x="0" y="162"/>
                </a:cxn>
                <a:cxn ang="0">
                  <a:pos x="4" y="200"/>
                </a:cxn>
                <a:cxn ang="0">
                  <a:pos x="16" y="234"/>
                </a:cxn>
                <a:cxn ang="0">
                  <a:pos x="34" y="264"/>
                </a:cxn>
                <a:cxn ang="0">
                  <a:pos x="60" y="290"/>
                </a:cxn>
                <a:cxn ang="0">
                  <a:pos x="90" y="308"/>
                </a:cxn>
                <a:cxn ang="0">
                  <a:pos x="124" y="321"/>
                </a:cxn>
                <a:cxn ang="0">
                  <a:pos x="162" y="324"/>
                </a:cxn>
                <a:cxn ang="0">
                  <a:pos x="193" y="321"/>
                </a:cxn>
                <a:cxn ang="0">
                  <a:pos x="222" y="314"/>
                </a:cxn>
                <a:cxn ang="0">
                  <a:pos x="249" y="299"/>
                </a:cxn>
                <a:cxn ang="0">
                  <a:pos x="342" y="392"/>
                </a:cxn>
                <a:cxn ang="0">
                  <a:pos x="390" y="342"/>
                </a:cxn>
                <a:cxn ang="0">
                  <a:pos x="162" y="270"/>
                </a:cxn>
                <a:cxn ang="0">
                  <a:pos x="133" y="267"/>
                </a:cxn>
                <a:cxn ang="0">
                  <a:pos x="106" y="257"/>
                </a:cxn>
                <a:cxn ang="0">
                  <a:pos x="85" y="239"/>
                </a:cxn>
                <a:cxn ang="0">
                  <a:pos x="69" y="218"/>
                </a:cxn>
                <a:cxn ang="0">
                  <a:pos x="57" y="192"/>
                </a:cxn>
                <a:cxn ang="0">
                  <a:pos x="54" y="162"/>
                </a:cxn>
                <a:cxn ang="0">
                  <a:pos x="57" y="134"/>
                </a:cxn>
                <a:cxn ang="0">
                  <a:pos x="69" y="108"/>
                </a:cxn>
                <a:cxn ang="0">
                  <a:pos x="85" y="86"/>
                </a:cxn>
                <a:cxn ang="0">
                  <a:pos x="106" y="69"/>
                </a:cxn>
                <a:cxn ang="0">
                  <a:pos x="133" y="59"/>
                </a:cxn>
                <a:cxn ang="0">
                  <a:pos x="162" y="54"/>
                </a:cxn>
                <a:cxn ang="0">
                  <a:pos x="190" y="59"/>
                </a:cxn>
                <a:cxn ang="0">
                  <a:pos x="216" y="69"/>
                </a:cxn>
                <a:cxn ang="0">
                  <a:pos x="238" y="86"/>
                </a:cxn>
                <a:cxn ang="0">
                  <a:pos x="255" y="108"/>
                </a:cxn>
                <a:cxn ang="0">
                  <a:pos x="265" y="134"/>
                </a:cxn>
                <a:cxn ang="0">
                  <a:pos x="270" y="162"/>
                </a:cxn>
                <a:cxn ang="0">
                  <a:pos x="265" y="192"/>
                </a:cxn>
                <a:cxn ang="0">
                  <a:pos x="255" y="218"/>
                </a:cxn>
                <a:cxn ang="0">
                  <a:pos x="238" y="239"/>
                </a:cxn>
                <a:cxn ang="0">
                  <a:pos x="216" y="257"/>
                </a:cxn>
                <a:cxn ang="0">
                  <a:pos x="190" y="267"/>
                </a:cxn>
                <a:cxn ang="0">
                  <a:pos x="162" y="270"/>
                </a:cxn>
              </a:cxnLst>
              <a:rect l="0" t="0" r="r" b="b"/>
              <a:pathLst>
                <a:path w="390" h="392">
                  <a:moveTo>
                    <a:pt x="390" y="342"/>
                  </a:moveTo>
                  <a:lnTo>
                    <a:pt x="298" y="251"/>
                  </a:lnTo>
                  <a:lnTo>
                    <a:pt x="312" y="224"/>
                  </a:lnTo>
                  <a:lnTo>
                    <a:pt x="321" y="194"/>
                  </a:lnTo>
                  <a:lnTo>
                    <a:pt x="324" y="162"/>
                  </a:lnTo>
                  <a:lnTo>
                    <a:pt x="319" y="126"/>
                  </a:lnTo>
                  <a:lnTo>
                    <a:pt x="307" y="92"/>
                  </a:lnTo>
                  <a:lnTo>
                    <a:pt x="288" y="62"/>
                  </a:lnTo>
                  <a:lnTo>
                    <a:pt x="262" y="36"/>
                  </a:lnTo>
                  <a:lnTo>
                    <a:pt x="232" y="17"/>
                  </a:lnTo>
                  <a:lnTo>
                    <a:pt x="199" y="5"/>
                  </a:lnTo>
                  <a:lnTo>
                    <a:pt x="162" y="0"/>
                  </a:lnTo>
                  <a:lnTo>
                    <a:pt x="124" y="5"/>
                  </a:lnTo>
                  <a:lnTo>
                    <a:pt x="90" y="17"/>
                  </a:lnTo>
                  <a:lnTo>
                    <a:pt x="60" y="36"/>
                  </a:lnTo>
                  <a:lnTo>
                    <a:pt x="34" y="62"/>
                  </a:lnTo>
                  <a:lnTo>
                    <a:pt x="16" y="92"/>
                  </a:lnTo>
                  <a:lnTo>
                    <a:pt x="4" y="126"/>
                  </a:lnTo>
                  <a:lnTo>
                    <a:pt x="0" y="162"/>
                  </a:lnTo>
                  <a:lnTo>
                    <a:pt x="4" y="200"/>
                  </a:lnTo>
                  <a:lnTo>
                    <a:pt x="16" y="234"/>
                  </a:lnTo>
                  <a:lnTo>
                    <a:pt x="34" y="264"/>
                  </a:lnTo>
                  <a:lnTo>
                    <a:pt x="60" y="290"/>
                  </a:lnTo>
                  <a:lnTo>
                    <a:pt x="90" y="308"/>
                  </a:lnTo>
                  <a:lnTo>
                    <a:pt x="124" y="321"/>
                  </a:lnTo>
                  <a:lnTo>
                    <a:pt x="162" y="324"/>
                  </a:lnTo>
                  <a:lnTo>
                    <a:pt x="193" y="321"/>
                  </a:lnTo>
                  <a:lnTo>
                    <a:pt x="222" y="314"/>
                  </a:lnTo>
                  <a:lnTo>
                    <a:pt x="249" y="299"/>
                  </a:lnTo>
                  <a:lnTo>
                    <a:pt x="342" y="392"/>
                  </a:lnTo>
                  <a:lnTo>
                    <a:pt x="390" y="342"/>
                  </a:lnTo>
                  <a:close/>
                  <a:moveTo>
                    <a:pt x="162" y="270"/>
                  </a:moveTo>
                  <a:lnTo>
                    <a:pt x="133" y="267"/>
                  </a:lnTo>
                  <a:lnTo>
                    <a:pt x="106" y="257"/>
                  </a:lnTo>
                  <a:lnTo>
                    <a:pt x="85" y="239"/>
                  </a:lnTo>
                  <a:lnTo>
                    <a:pt x="69" y="218"/>
                  </a:lnTo>
                  <a:lnTo>
                    <a:pt x="57" y="192"/>
                  </a:lnTo>
                  <a:lnTo>
                    <a:pt x="54" y="162"/>
                  </a:lnTo>
                  <a:lnTo>
                    <a:pt x="57" y="134"/>
                  </a:lnTo>
                  <a:lnTo>
                    <a:pt x="69" y="108"/>
                  </a:lnTo>
                  <a:lnTo>
                    <a:pt x="85" y="86"/>
                  </a:lnTo>
                  <a:lnTo>
                    <a:pt x="106" y="69"/>
                  </a:lnTo>
                  <a:lnTo>
                    <a:pt x="133" y="59"/>
                  </a:lnTo>
                  <a:lnTo>
                    <a:pt x="162" y="54"/>
                  </a:lnTo>
                  <a:lnTo>
                    <a:pt x="190" y="59"/>
                  </a:lnTo>
                  <a:lnTo>
                    <a:pt x="216" y="69"/>
                  </a:lnTo>
                  <a:lnTo>
                    <a:pt x="238" y="86"/>
                  </a:lnTo>
                  <a:lnTo>
                    <a:pt x="255" y="108"/>
                  </a:lnTo>
                  <a:lnTo>
                    <a:pt x="265" y="134"/>
                  </a:lnTo>
                  <a:lnTo>
                    <a:pt x="270" y="162"/>
                  </a:lnTo>
                  <a:lnTo>
                    <a:pt x="265" y="192"/>
                  </a:lnTo>
                  <a:lnTo>
                    <a:pt x="255" y="218"/>
                  </a:lnTo>
                  <a:lnTo>
                    <a:pt x="238" y="239"/>
                  </a:lnTo>
                  <a:lnTo>
                    <a:pt x="216" y="257"/>
                  </a:lnTo>
                  <a:lnTo>
                    <a:pt x="190" y="267"/>
                  </a:lnTo>
                  <a:lnTo>
                    <a:pt x="162" y="270"/>
                  </a:lnTo>
                  <a:close/>
                </a:path>
              </a:pathLst>
            </a:custGeom>
            <a:grpFill/>
            <a:ln w="0">
              <a:noFill/>
              <a:prstDash val="solid"/>
              <a:round/>
              <a:headEnd/>
              <a:tailEnd/>
            </a:ln>
            <a:effectLst/>
          </p:spPr>
          <p:txBody>
            <a:bodyPr/>
            <a:lstStyle/>
            <a:p>
              <a:endParaRPr lang="en-US"/>
            </a:p>
          </p:txBody>
        </p:sp>
        <p:grpSp>
          <p:nvGrpSpPr>
            <p:cNvPr id="70" name="Group 300"/>
            <p:cNvGrpSpPr/>
            <p:nvPr/>
          </p:nvGrpSpPr>
          <p:grpSpPr>
            <a:xfrm>
              <a:off x="3929464" y="2469462"/>
              <a:ext cx="215821" cy="307517"/>
              <a:chOff x="696863" y="3400599"/>
              <a:chExt cx="869131" cy="1255412"/>
            </a:xfrm>
            <a:grpFill/>
          </p:grpSpPr>
          <p:sp>
            <p:nvSpPr>
              <p:cNvPr id="149" name="Rectangle 117"/>
              <p:cNvSpPr>
                <a:spLocks noChangeArrowheads="1"/>
              </p:cNvSpPr>
              <p:nvPr/>
            </p:nvSpPr>
            <p:spPr bwMode="auto">
              <a:xfrm>
                <a:off x="942002" y="4455442"/>
                <a:ext cx="393709" cy="96570"/>
              </a:xfrm>
              <a:prstGeom prst="rect">
                <a:avLst/>
              </a:prstGeom>
              <a:grpFill/>
              <a:ln w="0">
                <a:noFill/>
                <a:miter lim="800000"/>
                <a:headEnd/>
                <a:tailEnd/>
              </a:ln>
            </p:spPr>
            <p:txBody>
              <a:bodyPr/>
              <a:lstStyle/>
              <a:p>
                <a:endParaRPr lang="en-US"/>
              </a:p>
            </p:txBody>
          </p:sp>
          <p:sp>
            <p:nvSpPr>
              <p:cNvPr id="150" name="Freeform 118"/>
              <p:cNvSpPr>
                <a:spLocks/>
              </p:cNvSpPr>
              <p:nvPr/>
            </p:nvSpPr>
            <p:spPr bwMode="auto">
              <a:xfrm>
                <a:off x="942002" y="4589155"/>
                <a:ext cx="378852" cy="66856"/>
              </a:xfrm>
              <a:custGeom>
                <a:avLst/>
                <a:gdLst/>
                <a:ahLst/>
                <a:cxnLst>
                  <a:cxn ang="0">
                    <a:pos x="0" y="0"/>
                  </a:cxn>
                  <a:cxn ang="0">
                    <a:pos x="102" y="0"/>
                  </a:cxn>
                  <a:cxn ang="0">
                    <a:pos x="98" y="2"/>
                  </a:cxn>
                  <a:cxn ang="0">
                    <a:pos x="88" y="8"/>
                  </a:cxn>
                  <a:cxn ang="0">
                    <a:pos x="70" y="14"/>
                  </a:cxn>
                  <a:cxn ang="0">
                    <a:pos x="50" y="18"/>
                  </a:cxn>
                  <a:cxn ang="0">
                    <a:pos x="26" y="14"/>
                  </a:cxn>
                  <a:cxn ang="0">
                    <a:pos x="0" y="0"/>
                  </a:cxn>
                  <a:cxn ang="0">
                    <a:pos x="0" y="0"/>
                  </a:cxn>
                </a:cxnLst>
                <a:rect l="0" t="0" r="r" b="b"/>
                <a:pathLst>
                  <a:path w="102" h="18">
                    <a:moveTo>
                      <a:pt x="0" y="0"/>
                    </a:moveTo>
                    <a:lnTo>
                      <a:pt x="102" y="0"/>
                    </a:lnTo>
                    <a:lnTo>
                      <a:pt x="98" y="2"/>
                    </a:lnTo>
                    <a:lnTo>
                      <a:pt x="88" y="8"/>
                    </a:lnTo>
                    <a:lnTo>
                      <a:pt x="70" y="14"/>
                    </a:lnTo>
                    <a:lnTo>
                      <a:pt x="50" y="18"/>
                    </a:lnTo>
                    <a:lnTo>
                      <a:pt x="26" y="14"/>
                    </a:lnTo>
                    <a:lnTo>
                      <a:pt x="0" y="0"/>
                    </a:lnTo>
                    <a:lnTo>
                      <a:pt x="0" y="0"/>
                    </a:lnTo>
                    <a:close/>
                  </a:path>
                </a:pathLst>
              </a:custGeom>
              <a:grpFill/>
              <a:ln w="0">
                <a:noFill/>
                <a:prstDash val="solid"/>
                <a:round/>
                <a:headEnd/>
                <a:tailEnd/>
              </a:ln>
            </p:spPr>
            <p:txBody>
              <a:bodyPr/>
              <a:lstStyle/>
              <a:p>
                <a:endParaRPr lang="en-US"/>
              </a:p>
            </p:txBody>
          </p:sp>
          <p:sp>
            <p:nvSpPr>
              <p:cNvPr id="151" name="Freeform 120"/>
              <p:cNvSpPr>
                <a:spLocks noEditPoints="1"/>
              </p:cNvSpPr>
              <p:nvPr/>
            </p:nvSpPr>
            <p:spPr bwMode="auto">
              <a:xfrm>
                <a:off x="696863" y="3400599"/>
                <a:ext cx="869131" cy="1025129"/>
              </a:xfrm>
              <a:custGeom>
                <a:avLst/>
                <a:gdLst/>
                <a:ahLst/>
                <a:cxnLst>
                  <a:cxn ang="0">
                    <a:pos x="118" y="0"/>
                  </a:cxn>
                  <a:cxn ang="0">
                    <a:pos x="80" y="6"/>
                  </a:cxn>
                  <a:cxn ang="0">
                    <a:pos x="48" y="22"/>
                  </a:cxn>
                  <a:cxn ang="0">
                    <a:pos x="22" y="48"/>
                  </a:cxn>
                  <a:cxn ang="0">
                    <a:pos x="6" y="80"/>
                  </a:cxn>
                  <a:cxn ang="0">
                    <a:pos x="0" y="118"/>
                  </a:cxn>
                  <a:cxn ang="0">
                    <a:pos x="4" y="150"/>
                  </a:cxn>
                  <a:cxn ang="0">
                    <a:pos x="18" y="180"/>
                  </a:cxn>
                  <a:cxn ang="0">
                    <a:pos x="38" y="204"/>
                  </a:cxn>
                  <a:cxn ang="0">
                    <a:pos x="64" y="222"/>
                  </a:cxn>
                  <a:cxn ang="0">
                    <a:pos x="64" y="276"/>
                  </a:cxn>
                  <a:cxn ang="0">
                    <a:pos x="172" y="276"/>
                  </a:cxn>
                  <a:cxn ang="0">
                    <a:pos x="172" y="222"/>
                  </a:cxn>
                  <a:cxn ang="0">
                    <a:pos x="198" y="202"/>
                  </a:cxn>
                  <a:cxn ang="0">
                    <a:pos x="216" y="178"/>
                  </a:cxn>
                  <a:cxn ang="0">
                    <a:pos x="230" y="150"/>
                  </a:cxn>
                  <a:cxn ang="0">
                    <a:pos x="234" y="118"/>
                  </a:cxn>
                  <a:cxn ang="0">
                    <a:pos x="228" y="80"/>
                  </a:cxn>
                  <a:cxn ang="0">
                    <a:pos x="212" y="48"/>
                  </a:cxn>
                  <a:cxn ang="0">
                    <a:pos x="186" y="22"/>
                  </a:cxn>
                  <a:cxn ang="0">
                    <a:pos x="154" y="6"/>
                  </a:cxn>
                  <a:cxn ang="0">
                    <a:pos x="118" y="0"/>
                  </a:cxn>
                  <a:cxn ang="0">
                    <a:pos x="140" y="206"/>
                  </a:cxn>
                  <a:cxn ang="0">
                    <a:pos x="140" y="250"/>
                  </a:cxn>
                  <a:cxn ang="0">
                    <a:pos x="94" y="250"/>
                  </a:cxn>
                  <a:cxn ang="0">
                    <a:pos x="94" y="206"/>
                  </a:cxn>
                  <a:cxn ang="0">
                    <a:pos x="66" y="194"/>
                  </a:cxn>
                  <a:cxn ang="0">
                    <a:pos x="46" y="174"/>
                  </a:cxn>
                  <a:cxn ang="0">
                    <a:pos x="32" y="150"/>
                  </a:cxn>
                  <a:cxn ang="0">
                    <a:pos x="28" y="120"/>
                  </a:cxn>
                  <a:cxn ang="0">
                    <a:pos x="32" y="92"/>
                  </a:cxn>
                  <a:cxn ang="0">
                    <a:pos x="44" y="68"/>
                  </a:cxn>
                  <a:cxn ang="0">
                    <a:pos x="64" y="48"/>
                  </a:cxn>
                  <a:cxn ang="0">
                    <a:pos x="88" y="36"/>
                  </a:cxn>
                  <a:cxn ang="0">
                    <a:pos x="116" y="30"/>
                  </a:cxn>
                  <a:cxn ang="0">
                    <a:pos x="144" y="36"/>
                  </a:cxn>
                  <a:cxn ang="0">
                    <a:pos x="168" y="48"/>
                  </a:cxn>
                  <a:cxn ang="0">
                    <a:pos x="188" y="68"/>
                  </a:cxn>
                  <a:cxn ang="0">
                    <a:pos x="200" y="92"/>
                  </a:cxn>
                  <a:cxn ang="0">
                    <a:pos x="206" y="120"/>
                  </a:cxn>
                  <a:cxn ang="0">
                    <a:pos x="200" y="150"/>
                  </a:cxn>
                  <a:cxn ang="0">
                    <a:pos x="186" y="174"/>
                  </a:cxn>
                  <a:cxn ang="0">
                    <a:pos x="166" y="194"/>
                  </a:cxn>
                  <a:cxn ang="0">
                    <a:pos x="140" y="206"/>
                  </a:cxn>
                </a:cxnLst>
                <a:rect l="0" t="0" r="r" b="b"/>
                <a:pathLst>
                  <a:path w="234" h="276">
                    <a:moveTo>
                      <a:pt x="118" y="0"/>
                    </a:moveTo>
                    <a:lnTo>
                      <a:pt x="80" y="6"/>
                    </a:lnTo>
                    <a:lnTo>
                      <a:pt x="48" y="22"/>
                    </a:lnTo>
                    <a:lnTo>
                      <a:pt x="22" y="48"/>
                    </a:lnTo>
                    <a:lnTo>
                      <a:pt x="6" y="80"/>
                    </a:lnTo>
                    <a:lnTo>
                      <a:pt x="0" y="118"/>
                    </a:lnTo>
                    <a:lnTo>
                      <a:pt x="4" y="150"/>
                    </a:lnTo>
                    <a:lnTo>
                      <a:pt x="18" y="180"/>
                    </a:lnTo>
                    <a:lnTo>
                      <a:pt x="38" y="204"/>
                    </a:lnTo>
                    <a:lnTo>
                      <a:pt x="64" y="222"/>
                    </a:lnTo>
                    <a:lnTo>
                      <a:pt x="64" y="276"/>
                    </a:lnTo>
                    <a:lnTo>
                      <a:pt x="172" y="276"/>
                    </a:lnTo>
                    <a:lnTo>
                      <a:pt x="172" y="222"/>
                    </a:lnTo>
                    <a:lnTo>
                      <a:pt x="198" y="202"/>
                    </a:lnTo>
                    <a:lnTo>
                      <a:pt x="216" y="178"/>
                    </a:lnTo>
                    <a:lnTo>
                      <a:pt x="230" y="150"/>
                    </a:lnTo>
                    <a:lnTo>
                      <a:pt x="234" y="118"/>
                    </a:lnTo>
                    <a:lnTo>
                      <a:pt x="228" y="80"/>
                    </a:lnTo>
                    <a:lnTo>
                      <a:pt x="212" y="48"/>
                    </a:lnTo>
                    <a:lnTo>
                      <a:pt x="186" y="22"/>
                    </a:lnTo>
                    <a:lnTo>
                      <a:pt x="154" y="6"/>
                    </a:lnTo>
                    <a:lnTo>
                      <a:pt x="118" y="0"/>
                    </a:lnTo>
                    <a:close/>
                    <a:moveTo>
                      <a:pt x="140" y="206"/>
                    </a:moveTo>
                    <a:lnTo>
                      <a:pt x="140" y="250"/>
                    </a:lnTo>
                    <a:lnTo>
                      <a:pt x="94" y="250"/>
                    </a:lnTo>
                    <a:lnTo>
                      <a:pt x="94" y="206"/>
                    </a:lnTo>
                    <a:lnTo>
                      <a:pt x="66" y="194"/>
                    </a:lnTo>
                    <a:lnTo>
                      <a:pt x="46" y="174"/>
                    </a:lnTo>
                    <a:lnTo>
                      <a:pt x="32" y="150"/>
                    </a:lnTo>
                    <a:lnTo>
                      <a:pt x="28" y="120"/>
                    </a:lnTo>
                    <a:lnTo>
                      <a:pt x="32" y="92"/>
                    </a:lnTo>
                    <a:lnTo>
                      <a:pt x="44" y="68"/>
                    </a:lnTo>
                    <a:lnTo>
                      <a:pt x="64" y="48"/>
                    </a:lnTo>
                    <a:lnTo>
                      <a:pt x="88" y="36"/>
                    </a:lnTo>
                    <a:lnTo>
                      <a:pt x="116" y="30"/>
                    </a:lnTo>
                    <a:lnTo>
                      <a:pt x="144" y="36"/>
                    </a:lnTo>
                    <a:lnTo>
                      <a:pt x="168" y="48"/>
                    </a:lnTo>
                    <a:lnTo>
                      <a:pt x="188" y="68"/>
                    </a:lnTo>
                    <a:lnTo>
                      <a:pt x="200" y="92"/>
                    </a:lnTo>
                    <a:lnTo>
                      <a:pt x="206" y="120"/>
                    </a:lnTo>
                    <a:lnTo>
                      <a:pt x="200" y="150"/>
                    </a:lnTo>
                    <a:lnTo>
                      <a:pt x="186" y="174"/>
                    </a:lnTo>
                    <a:lnTo>
                      <a:pt x="166" y="194"/>
                    </a:lnTo>
                    <a:lnTo>
                      <a:pt x="140" y="206"/>
                    </a:lnTo>
                    <a:close/>
                  </a:path>
                </a:pathLst>
              </a:custGeom>
              <a:grpFill/>
              <a:ln w="0">
                <a:noFill/>
                <a:prstDash val="solid"/>
                <a:round/>
                <a:headEnd/>
                <a:tailEnd/>
              </a:ln>
            </p:spPr>
            <p:txBody>
              <a:bodyPr/>
              <a:lstStyle/>
              <a:p>
                <a:endParaRPr lang="en-US"/>
              </a:p>
            </p:txBody>
          </p:sp>
        </p:grpSp>
        <p:grpSp>
          <p:nvGrpSpPr>
            <p:cNvPr id="71" name="Group 162"/>
            <p:cNvGrpSpPr>
              <a:grpSpLocks/>
            </p:cNvGrpSpPr>
            <p:nvPr/>
          </p:nvGrpSpPr>
          <p:grpSpPr bwMode="auto">
            <a:xfrm>
              <a:off x="3288120" y="2771019"/>
              <a:ext cx="561923" cy="365929"/>
              <a:chOff x="2300" y="1872"/>
              <a:chExt cx="256" cy="169"/>
            </a:xfrm>
            <a:grpFill/>
          </p:grpSpPr>
          <p:sp>
            <p:nvSpPr>
              <p:cNvPr id="145" name="Freeform 163"/>
              <p:cNvSpPr>
                <a:spLocks/>
              </p:cNvSpPr>
              <p:nvPr/>
            </p:nvSpPr>
            <p:spPr bwMode="ltGray">
              <a:xfrm>
                <a:off x="2300" y="1872"/>
                <a:ext cx="256" cy="169"/>
              </a:xfrm>
              <a:custGeom>
                <a:avLst/>
                <a:gdLst/>
                <a:ahLst/>
                <a:cxnLst>
                  <a:cxn ang="0">
                    <a:pos x="9" y="73"/>
                  </a:cxn>
                  <a:cxn ang="0">
                    <a:pos x="9" y="137"/>
                  </a:cxn>
                  <a:cxn ang="0">
                    <a:pos x="56" y="137"/>
                  </a:cxn>
                  <a:cxn ang="0">
                    <a:pos x="69" y="167"/>
                  </a:cxn>
                  <a:cxn ang="0">
                    <a:pos x="87" y="136"/>
                  </a:cxn>
                  <a:cxn ang="0">
                    <a:pos x="168" y="136"/>
                  </a:cxn>
                  <a:cxn ang="0">
                    <a:pos x="183" y="167"/>
                  </a:cxn>
                  <a:cxn ang="0">
                    <a:pos x="200" y="138"/>
                  </a:cxn>
                  <a:cxn ang="0">
                    <a:pos x="247" y="137"/>
                  </a:cxn>
                  <a:cxn ang="0">
                    <a:pos x="247" y="73"/>
                  </a:cxn>
                  <a:cxn ang="0">
                    <a:pos x="195" y="62"/>
                  </a:cxn>
                  <a:cxn ang="0">
                    <a:pos x="168" y="11"/>
                  </a:cxn>
                  <a:cxn ang="0">
                    <a:pos x="89" y="11"/>
                  </a:cxn>
                  <a:cxn ang="0">
                    <a:pos x="67" y="62"/>
                  </a:cxn>
                  <a:cxn ang="0">
                    <a:pos x="9" y="73"/>
                  </a:cxn>
                </a:cxnLst>
                <a:rect l="0" t="0" r="r" b="b"/>
                <a:pathLst>
                  <a:path w="256" h="169">
                    <a:moveTo>
                      <a:pt x="9" y="73"/>
                    </a:moveTo>
                    <a:cubicBezTo>
                      <a:pt x="0" y="83"/>
                      <a:pt x="1" y="126"/>
                      <a:pt x="9" y="137"/>
                    </a:cubicBezTo>
                    <a:cubicBezTo>
                      <a:pt x="9" y="137"/>
                      <a:pt x="32" y="137"/>
                      <a:pt x="56" y="137"/>
                    </a:cubicBezTo>
                    <a:cubicBezTo>
                      <a:pt x="51" y="158"/>
                      <a:pt x="64" y="167"/>
                      <a:pt x="69" y="167"/>
                    </a:cubicBezTo>
                    <a:cubicBezTo>
                      <a:pt x="82" y="169"/>
                      <a:pt x="87" y="154"/>
                      <a:pt x="87" y="136"/>
                    </a:cubicBezTo>
                    <a:cubicBezTo>
                      <a:pt x="104" y="130"/>
                      <a:pt x="141" y="136"/>
                      <a:pt x="168" y="136"/>
                    </a:cubicBezTo>
                    <a:cubicBezTo>
                      <a:pt x="169" y="143"/>
                      <a:pt x="169" y="166"/>
                      <a:pt x="183" y="167"/>
                    </a:cubicBezTo>
                    <a:cubicBezTo>
                      <a:pt x="197" y="168"/>
                      <a:pt x="197" y="145"/>
                      <a:pt x="200" y="138"/>
                    </a:cubicBezTo>
                    <a:cubicBezTo>
                      <a:pt x="223" y="137"/>
                      <a:pt x="247" y="137"/>
                      <a:pt x="247" y="137"/>
                    </a:cubicBezTo>
                    <a:cubicBezTo>
                      <a:pt x="255" y="126"/>
                      <a:pt x="256" y="85"/>
                      <a:pt x="247" y="73"/>
                    </a:cubicBezTo>
                    <a:cubicBezTo>
                      <a:pt x="238" y="62"/>
                      <a:pt x="208" y="73"/>
                      <a:pt x="195" y="62"/>
                    </a:cubicBezTo>
                    <a:cubicBezTo>
                      <a:pt x="182" y="52"/>
                      <a:pt x="186" y="19"/>
                      <a:pt x="168" y="11"/>
                    </a:cubicBezTo>
                    <a:cubicBezTo>
                      <a:pt x="151" y="0"/>
                      <a:pt x="106" y="0"/>
                      <a:pt x="89" y="11"/>
                    </a:cubicBezTo>
                    <a:cubicBezTo>
                      <a:pt x="71" y="20"/>
                      <a:pt x="80" y="52"/>
                      <a:pt x="67" y="62"/>
                    </a:cubicBezTo>
                    <a:cubicBezTo>
                      <a:pt x="54" y="73"/>
                      <a:pt x="21" y="70"/>
                      <a:pt x="9" y="73"/>
                    </a:cubicBezTo>
                    <a:close/>
                  </a:path>
                </a:pathLst>
              </a:custGeom>
              <a:grpFill/>
              <a:ln w="9525" cap="flat" cmpd="sng">
                <a:noFill/>
                <a:prstDash val="solid"/>
                <a:round/>
                <a:headEnd/>
                <a:tailEnd/>
              </a:ln>
              <a:effectLst/>
            </p:spPr>
            <p:txBody>
              <a:bodyPr wrap="none" anchor="ctr"/>
              <a:lstStyle/>
              <a:p>
                <a:endParaRPr lang="en-US"/>
              </a:p>
            </p:txBody>
          </p:sp>
          <p:grpSp>
            <p:nvGrpSpPr>
              <p:cNvPr id="146" name="Group 164"/>
              <p:cNvGrpSpPr>
                <a:grpSpLocks/>
              </p:cNvGrpSpPr>
              <p:nvPr/>
            </p:nvGrpSpPr>
            <p:grpSpPr bwMode="auto">
              <a:xfrm>
                <a:off x="2346" y="1897"/>
                <a:ext cx="108" cy="47"/>
                <a:chOff x="2325" y="2014"/>
                <a:chExt cx="95" cy="46"/>
              </a:xfrm>
              <a:grpFill/>
            </p:grpSpPr>
            <p:sp useBgFill="1">
              <p:nvSpPr>
                <p:cNvPr id="147" name="Freeform 165"/>
                <p:cNvSpPr>
                  <a:spLocks/>
                </p:cNvSpPr>
                <p:nvPr/>
              </p:nvSpPr>
              <p:spPr bwMode="ltGray">
                <a:xfrm>
                  <a:off x="2325" y="2014"/>
                  <a:ext cx="37" cy="42"/>
                </a:xfrm>
                <a:custGeom>
                  <a:avLst/>
                  <a:gdLst/>
                  <a:ahLst/>
                  <a:cxnLst>
                    <a:cxn ang="0">
                      <a:pos x="2" y="55"/>
                    </a:cxn>
                    <a:cxn ang="0">
                      <a:pos x="50" y="55"/>
                    </a:cxn>
                    <a:cxn ang="0">
                      <a:pos x="50" y="7"/>
                    </a:cxn>
                    <a:cxn ang="0">
                      <a:pos x="8" y="15"/>
                    </a:cxn>
                    <a:cxn ang="0">
                      <a:pos x="2" y="55"/>
                    </a:cxn>
                  </a:cxnLst>
                  <a:rect l="0" t="0" r="r" b="b"/>
                  <a:pathLst>
                    <a:path w="50" h="55">
                      <a:moveTo>
                        <a:pt x="2" y="55"/>
                      </a:moveTo>
                      <a:lnTo>
                        <a:pt x="50" y="55"/>
                      </a:lnTo>
                      <a:lnTo>
                        <a:pt x="50" y="7"/>
                      </a:lnTo>
                      <a:cubicBezTo>
                        <a:pt x="43" y="0"/>
                        <a:pt x="16" y="7"/>
                        <a:pt x="8" y="15"/>
                      </a:cubicBezTo>
                      <a:cubicBezTo>
                        <a:pt x="0" y="23"/>
                        <a:pt x="2" y="45"/>
                        <a:pt x="2" y="55"/>
                      </a:cubicBezTo>
                      <a:close/>
                    </a:path>
                  </a:pathLst>
                </a:custGeom>
                <a:ln w="9525" cap="flat" cmpd="sng">
                  <a:noFill/>
                  <a:prstDash val="solid"/>
                  <a:round/>
                  <a:headEnd/>
                  <a:tailEnd/>
                </a:ln>
                <a:effectLst/>
              </p:spPr>
              <p:txBody>
                <a:bodyPr wrap="none" anchor="ctr"/>
                <a:lstStyle/>
                <a:p>
                  <a:endParaRPr lang="en-US"/>
                </a:p>
              </p:txBody>
            </p:sp>
            <p:sp useBgFill="1">
              <p:nvSpPr>
                <p:cNvPr id="148" name="Freeform 166"/>
                <p:cNvSpPr>
                  <a:spLocks/>
                </p:cNvSpPr>
                <p:nvPr/>
              </p:nvSpPr>
              <p:spPr bwMode="ltGray">
                <a:xfrm flipH="1">
                  <a:off x="2382" y="2017"/>
                  <a:ext cx="38" cy="43"/>
                </a:xfrm>
                <a:custGeom>
                  <a:avLst/>
                  <a:gdLst/>
                  <a:ahLst/>
                  <a:cxnLst>
                    <a:cxn ang="0">
                      <a:pos x="2" y="55"/>
                    </a:cxn>
                    <a:cxn ang="0">
                      <a:pos x="50" y="55"/>
                    </a:cxn>
                    <a:cxn ang="0">
                      <a:pos x="50" y="7"/>
                    </a:cxn>
                    <a:cxn ang="0">
                      <a:pos x="8" y="15"/>
                    </a:cxn>
                    <a:cxn ang="0">
                      <a:pos x="2" y="55"/>
                    </a:cxn>
                  </a:cxnLst>
                  <a:rect l="0" t="0" r="r" b="b"/>
                  <a:pathLst>
                    <a:path w="50" h="55">
                      <a:moveTo>
                        <a:pt x="2" y="55"/>
                      </a:moveTo>
                      <a:lnTo>
                        <a:pt x="50" y="55"/>
                      </a:lnTo>
                      <a:lnTo>
                        <a:pt x="50" y="7"/>
                      </a:lnTo>
                      <a:cubicBezTo>
                        <a:pt x="43" y="0"/>
                        <a:pt x="16" y="7"/>
                        <a:pt x="8" y="15"/>
                      </a:cubicBezTo>
                      <a:cubicBezTo>
                        <a:pt x="0" y="23"/>
                        <a:pt x="2" y="45"/>
                        <a:pt x="2" y="55"/>
                      </a:cubicBezTo>
                      <a:close/>
                    </a:path>
                  </a:pathLst>
                </a:custGeom>
                <a:ln w="9525" cap="flat" cmpd="sng">
                  <a:noFill/>
                  <a:prstDash val="solid"/>
                  <a:round/>
                  <a:headEnd/>
                  <a:tailEnd/>
                </a:ln>
                <a:effectLst/>
              </p:spPr>
              <p:txBody>
                <a:bodyPr wrap="none" anchor="ctr"/>
                <a:lstStyle/>
                <a:p>
                  <a:endParaRPr lang="en-US"/>
                </a:p>
              </p:txBody>
            </p:sp>
          </p:grpSp>
        </p:grpSp>
        <p:sp>
          <p:nvSpPr>
            <p:cNvPr id="72" name="Freeform 60"/>
            <p:cNvSpPr>
              <a:spLocks noEditPoints="1"/>
            </p:cNvSpPr>
            <p:nvPr/>
          </p:nvSpPr>
          <p:spPr bwMode="auto">
            <a:xfrm rot="20955118">
              <a:off x="3975260" y="3878545"/>
              <a:ext cx="239575" cy="243178"/>
            </a:xfrm>
            <a:custGeom>
              <a:avLst/>
              <a:gdLst/>
              <a:ahLst/>
              <a:cxnLst>
                <a:cxn ang="0">
                  <a:pos x="306" y="290"/>
                </a:cxn>
                <a:cxn ang="0">
                  <a:pos x="250" y="318"/>
                </a:cxn>
                <a:cxn ang="0">
                  <a:pos x="163" y="326"/>
                </a:cxn>
                <a:cxn ang="0">
                  <a:pos x="91" y="291"/>
                </a:cxn>
                <a:cxn ang="0">
                  <a:pos x="55" y="222"/>
                </a:cxn>
                <a:cxn ang="0">
                  <a:pos x="63" y="134"/>
                </a:cxn>
                <a:cxn ang="0">
                  <a:pos x="114" y="71"/>
                </a:cxn>
                <a:cxn ang="0">
                  <a:pos x="196" y="50"/>
                </a:cxn>
                <a:cxn ang="0">
                  <a:pos x="271" y="72"/>
                </a:cxn>
                <a:cxn ang="0">
                  <a:pos x="243" y="72"/>
                </a:cxn>
                <a:cxn ang="0">
                  <a:pos x="226" y="72"/>
                </a:cxn>
                <a:cxn ang="0">
                  <a:pos x="220" y="80"/>
                </a:cxn>
                <a:cxn ang="0">
                  <a:pos x="214" y="78"/>
                </a:cxn>
                <a:cxn ang="0">
                  <a:pos x="174" y="65"/>
                </a:cxn>
                <a:cxn ang="0">
                  <a:pos x="112" y="90"/>
                </a:cxn>
                <a:cxn ang="0">
                  <a:pos x="69" y="171"/>
                </a:cxn>
                <a:cxn ang="0">
                  <a:pos x="75" y="257"/>
                </a:cxn>
                <a:cxn ang="0">
                  <a:pos x="126" y="302"/>
                </a:cxn>
                <a:cxn ang="0">
                  <a:pos x="180" y="299"/>
                </a:cxn>
                <a:cxn ang="0">
                  <a:pos x="201" y="285"/>
                </a:cxn>
                <a:cxn ang="0">
                  <a:pos x="225" y="303"/>
                </a:cxn>
                <a:cxn ang="0">
                  <a:pos x="297" y="287"/>
                </a:cxn>
                <a:cxn ang="0">
                  <a:pos x="355" y="219"/>
                </a:cxn>
                <a:cxn ang="0">
                  <a:pos x="364" y="126"/>
                </a:cxn>
                <a:cxn ang="0">
                  <a:pos x="325" y="51"/>
                </a:cxn>
                <a:cxn ang="0">
                  <a:pos x="259" y="9"/>
                </a:cxn>
                <a:cxn ang="0">
                  <a:pos x="160" y="3"/>
                </a:cxn>
                <a:cxn ang="0">
                  <a:pos x="75" y="36"/>
                </a:cxn>
                <a:cxn ang="0">
                  <a:pos x="13" y="119"/>
                </a:cxn>
                <a:cxn ang="0">
                  <a:pos x="4" y="233"/>
                </a:cxn>
                <a:cxn ang="0">
                  <a:pos x="55" y="326"/>
                </a:cxn>
                <a:cxn ang="0">
                  <a:pos x="154" y="374"/>
                </a:cxn>
                <a:cxn ang="0">
                  <a:pos x="286" y="359"/>
                </a:cxn>
                <a:cxn ang="0">
                  <a:pos x="363" y="303"/>
                </a:cxn>
                <a:cxn ang="0">
                  <a:pos x="364" y="294"/>
                </a:cxn>
                <a:cxn ang="0">
                  <a:pos x="357" y="288"/>
                </a:cxn>
                <a:cxn ang="0">
                  <a:pos x="253" y="251"/>
                </a:cxn>
                <a:cxn ang="0">
                  <a:pos x="255" y="246"/>
                </a:cxn>
                <a:cxn ang="0">
                  <a:pos x="283" y="81"/>
                </a:cxn>
                <a:cxn ang="0">
                  <a:pos x="315" y="159"/>
                </a:cxn>
                <a:cxn ang="0">
                  <a:pos x="292" y="228"/>
                </a:cxn>
                <a:cxn ang="0">
                  <a:pos x="135" y="182"/>
                </a:cxn>
                <a:cxn ang="0">
                  <a:pos x="166" y="119"/>
                </a:cxn>
                <a:cxn ang="0">
                  <a:pos x="192" y="119"/>
                </a:cxn>
                <a:cxn ang="0">
                  <a:pos x="204" y="149"/>
                </a:cxn>
                <a:cxn ang="0">
                  <a:pos x="187" y="230"/>
                </a:cxn>
                <a:cxn ang="0">
                  <a:pos x="169" y="252"/>
                </a:cxn>
                <a:cxn ang="0">
                  <a:pos x="150" y="255"/>
                </a:cxn>
                <a:cxn ang="0">
                  <a:pos x="138" y="246"/>
                </a:cxn>
              </a:cxnLst>
              <a:rect l="0" t="0" r="r" b="b"/>
              <a:pathLst>
                <a:path w="366" h="377">
                  <a:moveTo>
                    <a:pt x="357" y="288"/>
                  </a:moveTo>
                  <a:lnTo>
                    <a:pt x="309" y="288"/>
                  </a:lnTo>
                  <a:lnTo>
                    <a:pt x="306" y="290"/>
                  </a:lnTo>
                  <a:lnTo>
                    <a:pt x="303" y="291"/>
                  </a:lnTo>
                  <a:lnTo>
                    <a:pt x="277" y="306"/>
                  </a:lnTo>
                  <a:lnTo>
                    <a:pt x="250" y="318"/>
                  </a:lnTo>
                  <a:lnTo>
                    <a:pt x="223" y="326"/>
                  </a:lnTo>
                  <a:lnTo>
                    <a:pt x="193" y="327"/>
                  </a:lnTo>
                  <a:lnTo>
                    <a:pt x="163" y="326"/>
                  </a:lnTo>
                  <a:lnTo>
                    <a:pt x="136" y="318"/>
                  </a:lnTo>
                  <a:lnTo>
                    <a:pt x="112" y="306"/>
                  </a:lnTo>
                  <a:lnTo>
                    <a:pt x="91" y="291"/>
                  </a:lnTo>
                  <a:lnTo>
                    <a:pt x="75" y="270"/>
                  </a:lnTo>
                  <a:lnTo>
                    <a:pt x="61" y="248"/>
                  </a:lnTo>
                  <a:lnTo>
                    <a:pt x="55" y="222"/>
                  </a:lnTo>
                  <a:lnTo>
                    <a:pt x="52" y="192"/>
                  </a:lnTo>
                  <a:lnTo>
                    <a:pt x="55" y="161"/>
                  </a:lnTo>
                  <a:lnTo>
                    <a:pt x="63" y="134"/>
                  </a:lnTo>
                  <a:lnTo>
                    <a:pt x="75" y="110"/>
                  </a:lnTo>
                  <a:lnTo>
                    <a:pt x="93" y="89"/>
                  </a:lnTo>
                  <a:lnTo>
                    <a:pt x="114" y="71"/>
                  </a:lnTo>
                  <a:lnTo>
                    <a:pt x="139" y="59"/>
                  </a:lnTo>
                  <a:lnTo>
                    <a:pt x="166" y="53"/>
                  </a:lnTo>
                  <a:lnTo>
                    <a:pt x="196" y="50"/>
                  </a:lnTo>
                  <a:lnTo>
                    <a:pt x="225" y="53"/>
                  </a:lnTo>
                  <a:lnTo>
                    <a:pt x="249" y="60"/>
                  </a:lnTo>
                  <a:lnTo>
                    <a:pt x="271" y="72"/>
                  </a:lnTo>
                  <a:lnTo>
                    <a:pt x="264" y="72"/>
                  </a:lnTo>
                  <a:lnTo>
                    <a:pt x="253" y="72"/>
                  </a:lnTo>
                  <a:lnTo>
                    <a:pt x="243" y="72"/>
                  </a:lnTo>
                  <a:lnTo>
                    <a:pt x="234" y="72"/>
                  </a:lnTo>
                  <a:lnTo>
                    <a:pt x="229" y="72"/>
                  </a:lnTo>
                  <a:lnTo>
                    <a:pt x="226" y="72"/>
                  </a:lnTo>
                  <a:lnTo>
                    <a:pt x="223" y="75"/>
                  </a:lnTo>
                  <a:lnTo>
                    <a:pt x="220" y="80"/>
                  </a:lnTo>
                  <a:lnTo>
                    <a:pt x="220" y="80"/>
                  </a:lnTo>
                  <a:lnTo>
                    <a:pt x="220" y="81"/>
                  </a:lnTo>
                  <a:lnTo>
                    <a:pt x="220" y="84"/>
                  </a:lnTo>
                  <a:lnTo>
                    <a:pt x="214" y="78"/>
                  </a:lnTo>
                  <a:lnTo>
                    <a:pt x="207" y="74"/>
                  </a:lnTo>
                  <a:lnTo>
                    <a:pt x="192" y="68"/>
                  </a:lnTo>
                  <a:lnTo>
                    <a:pt x="174" y="65"/>
                  </a:lnTo>
                  <a:lnTo>
                    <a:pt x="151" y="68"/>
                  </a:lnTo>
                  <a:lnTo>
                    <a:pt x="130" y="77"/>
                  </a:lnTo>
                  <a:lnTo>
                    <a:pt x="112" y="90"/>
                  </a:lnTo>
                  <a:lnTo>
                    <a:pt x="96" y="110"/>
                  </a:lnTo>
                  <a:lnTo>
                    <a:pt x="78" y="140"/>
                  </a:lnTo>
                  <a:lnTo>
                    <a:pt x="69" y="171"/>
                  </a:lnTo>
                  <a:lnTo>
                    <a:pt x="64" y="207"/>
                  </a:lnTo>
                  <a:lnTo>
                    <a:pt x="67" y="234"/>
                  </a:lnTo>
                  <a:lnTo>
                    <a:pt x="75" y="257"/>
                  </a:lnTo>
                  <a:lnTo>
                    <a:pt x="88" y="276"/>
                  </a:lnTo>
                  <a:lnTo>
                    <a:pt x="105" y="291"/>
                  </a:lnTo>
                  <a:lnTo>
                    <a:pt x="126" y="302"/>
                  </a:lnTo>
                  <a:lnTo>
                    <a:pt x="150" y="305"/>
                  </a:lnTo>
                  <a:lnTo>
                    <a:pt x="166" y="303"/>
                  </a:lnTo>
                  <a:lnTo>
                    <a:pt x="180" y="299"/>
                  </a:lnTo>
                  <a:lnTo>
                    <a:pt x="187" y="294"/>
                  </a:lnTo>
                  <a:lnTo>
                    <a:pt x="193" y="290"/>
                  </a:lnTo>
                  <a:lnTo>
                    <a:pt x="201" y="285"/>
                  </a:lnTo>
                  <a:lnTo>
                    <a:pt x="205" y="293"/>
                  </a:lnTo>
                  <a:lnTo>
                    <a:pt x="214" y="299"/>
                  </a:lnTo>
                  <a:lnTo>
                    <a:pt x="225" y="303"/>
                  </a:lnTo>
                  <a:lnTo>
                    <a:pt x="240" y="305"/>
                  </a:lnTo>
                  <a:lnTo>
                    <a:pt x="268" y="300"/>
                  </a:lnTo>
                  <a:lnTo>
                    <a:pt x="297" y="287"/>
                  </a:lnTo>
                  <a:lnTo>
                    <a:pt x="324" y="266"/>
                  </a:lnTo>
                  <a:lnTo>
                    <a:pt x="343" y="243"/>
                  </a:lnTo>
                  <a:lnTo>
                    <a:pt x="355" y="219"/>
                  </a:lnTo>
                  <a:lnTo>
                    <a:pt x="364" y="191"/>
                  </a:lnTo>
                  <a:lnTo>
                    <a:pt x="366" y="158"/>
                  </a:lnTo>
                  <a:lnTo>
                    <a:pt x="364" y="126"/>
                  </a:lnTo>
                  <a:lnTo>
                    <a:pt x="355" y="98"/>
                  </a:lnTo>
                  <a:lnTo>
                    <a:pt x="343" y="74"/>
                  </a:lnTo>
                  <a:lnTo>
                    <a:pt x="325" y="51"/>
                  </a:lnTo>
                  <a:lnTo>
                    <a:pt x="306" y="35"/>
                  </a:lnTo>
                  <a:lnTo>
                    <a:pt x="285" y="20"/>
                  </a:lnTo>
                  <a:lnTo>
                    <a:pt x="259" y="9"/>
                  </a:lnTo>
                  <a:lnTo>
                    <a:pt x="229" y="3"/>
                  </a:lnTo>
                  <a:lnTo>
                    <a:pt x="195" y="0"/>
                  </a:lnTo>
                  <a:lnTo>
                    <a:pt x="160" y="3"/>
                  </a:lnTo>
                  <a:lnTo>
                    <a:pt x="129" y="9"/>
                  </a:lnTo>
                  <a:lnTo>
                    <a:pt x="100" y="21"/>
                  </a:lnTo>
                  <a:lnTo>
                    <a:pt x="75" y="36"/>
                  </a:lnTo>
                  <a:lnTo>
                    <a:pt x="52" y="57"/>
                  </a:lnTo>
                  <a:lnTo>
                    <a:pt x="30" y="86"/>
                  </a:lnTo>
                  <a:lnTo>
                    <a:pt x="13" y="119"/>
                  </a:lnTo>
                  <a:lnTo>
                    <a:pt x="4" y="155"/>
                  </a:lnTo>
                  <a:lnTo>
                    <a:pt x="0" y="194"/>
                  </a:lnTo>
                  <a:lnTo>
                    <a:pt x="4" y="233"/>
                  </a:lnTo>
                  <a:lnTo>
                    <a:pt x="15" y="269"/>
                  </a:lnTo>
                  <a:lnTo>
                    <a:pt x="31" y="299"/>
                  </a:lnTo>
                  <a:lnTo>
                    <a:pt x="55" y="326"/>
                  </a:lnTo>
                  <a:lnTo>
                    <a:pt x="85" y="348"/>
                  </a:lnTo>
                  <a:lnTo>
                    <a:pt x="118" y="363"/>
                  </a:lnTo>
                  <a:lnTo>
                    <a:pt x="154" y="374"/>
                  </a:lnTo>
                  <a:lnTo>
                    <a:pt x="193" y="377"/>
                  </a:lnTo>
                  <a:lnTo>
                    <a:pt x="240" y="372"/>
                  </a:lnTo>
                  <a:lnTo>
                    <a:pt x="286" y="359"/>
                  </a:lnTo>
                  <a:lnTo>
                    <a:pt x="315" y="344"/>
                  </a:lnTo>
                  <a:lnTo>
                    <a:pt x="340" y="326"/>
                  </a:lnTo>
                  <a:lnTo>
                    <a:pt x="363" y="303"/>
                  </a:lnTo>
                  <a:lnTo>
                    <a:pt x="366" y="300"/>
                  </a:lnTo>
                  <a:lnTo>
                    <a:pt x="366" y="297"/>
                  </a:lnTo>
                  <a:lnTo>
                    <a:pt x="364" y="294"/>
                  </a:lnTo>
                  <a:lnTo>
                    <a:pt x="363" y="291"/>
                  </a:lnTo>
                  <a:lnTo>
                    <a:pt x="360" y="290"/>
                  </a:lnTo>
                  <a:lnTo>
                    <a:pt x="357" y="288"/>
                  </a:lnTo>
                  <a:close/>
                  <a:moveTo>
                    <a:pt x="277" y="242"/>
                  </a:moveTo>
                  <a:lnTo>
                    <a:pt x="265" y="249"/>
                  </a:lnTo>
                  <a:lnTo>
                    <a:pt x="253" y="251"/>
                  </a:lnTo>
                  <a:lnTo>
                    <a:pt x="255" y="249"/>
                  </a:lnTo>
                  <a:lnTo>
                    <a:pt x="255" y="248"/>
                  </a:lnTo>
                  <a:lnTo>
                    <a:pt x="255" y="246"/>
                  </a:lnTo>
                  <a:lnTo>
                    <a:pt x="283" y="83"/>
                  </a:lnTo>
                  <a:lnTo>
                    <a:pt x="283" y="81"/>
                  </a:lnTo>
                  <a:lnTo>
                    <a:pt x="283" y="81"/>
                  </a:lnTo>
                  <a:lnTo>
                    <a:pt x="301" y="104"/>
                  </a:lnTo>
                  <a:lnTo>
                    <a:pt x="312" y="129"/>
                  </a:lnTo>
                  <a:lnTo>
                    <a:pt x="315" y="159"/>
                  </a:lnTo>
                  <a:lnTo>
                    <a:pt x="312" y="186"/>
                  </a:lnTo>
                  <a:lnTo>
                    <a:pt x="304" y="209"/>
                  </a:lnTo>
                  <a:lnTo>
                    <a:pt x="292" y="228"/>
                  </a:lnTo>
                  <a:lnTo>
                    <a:pt x="277" y="242"/>
                  </a:lnTo>
                  <a:close/>
                  <a:moveTo>
                    <a:pt x="130" y="219"/>
                  </a:moveTo>
                  <a:lnTo>
                    <a:pt x="135" y="182"/>
                  </a:lnTo>
                  <a:lnTo>
                    <a:pt x="145" y="146"/>
                  </a:lnTo>
                  <a:lnTo>
                    <a:pt x="154" y="129"/>
                  </a:lnTo>
                  <a:lnTo>
                    <a:pt x="166" y="119"/>
                  </a:lnTo>
                  <a:lnTo>
                    <a:pt x="180" y="116"/>
                  </a:lnTo>
                  <a:lnTo>
                    <a:pt x="187" y="117"/>
                  </a:lnTo>
                  <a:lnTo>
                    <a:pt x="192" y="119"/>
                  </a:lnTo>
                  <a:lnTo>
                    <a:pt x="196" y="123"/>
                  </a:lnTo>
                  <a:lnTo>
                    <a:pt x="202" y="135"/>
                  </a:lnTo>
                  <a:lnTo>
                    <a:pt x="204" y="149"/>
                  </a:lnTo>
                  <a:lnTo>
                    <a:pt x="201" y="177"/>
                  </a:lnTo>
                  <a:lnTo>
                    <a:pt x="195" y="209"/>
                  </a:lnTo>
                  <a:lnTo>
                    <a:pt x="187" y="230"/>
                  </a:lnTo>
                  <a:lnTo>
                    <a:pt x="181" y="242"/>
                  </a:lnTo>
                  <a:lnTo>
                    <a:pt x="175" y="248"/>
                  </a:lnTo>
                  <a:lnTo>
                    <a:pt x="169" y="252"/>
                  </a:lnTo>
                  <a:lnTo>
                    <a:pt x="163" y="255"/>
                  </a:lnTo>
                  <a:lnTo>
                    <a:pt x="156" y="257"/>
                  </a:lnTo>
                  <a:lnTo>
                    <a:pt x="150" y="255"/>
                  </a:lnTo>
                  <a:lnTo>
                    <a:pt x="145" y="254"/>
                  </a:lnTo>
                  <a:lnTo>
                    <a:pt x="142" y="251"/>
                  </a:lnTo>
                  <a:lnTo>
                    <a:pt x="138" y="246"/>
                  </a:lnTo>
                  <a:lnTo>
                    <a:pt x="133" y="234"/>
                  </a:lnTo>
                  <a:lnTo>
                    <a:pt x="130" y="219"/>
                  </a:lnTo>
                  <a:close/>
                </a:path>
              </a:pathLst>
            </a:custGeom>
            <a:grpFill/>
            <a:ln w="0">
              <a:noFill/>
              <a:prstDash val="solid"/>
              <a:round/>
              <a:headEnd/>
              <a:tailEnd/>
            </a:ln>
            <a:effectLst/>
          </p:spPr>
          <p:txBody>
            <a:bodyPr/>
            <a:lstStyle/>
            <a:p>
              <a:endParaRPr lang="en-US" dirty="0"/>
            </a:p>
          </p:txBody>
        </p:sp>
        <p:sp>
          <p:nvSpPr>
            <p:cNvPr id="73" name="Freeform 97"/>
            <p:cNvSpPr>
              <a:spLocks noEditPoints="1"/>
            </p:cNvSpPr>
            <p:nvPr/>
          </p:nvSpPr>
          <p:spPr bwMode="auto">
            <a:xfrm rot="1020377" flipH="1">
              <a:off x="2996481" y="3393214"/>
              <a:ext cx="300067" cy="350266"/>
            </a:xfrm>
            <a:custGeom>
              <a:avLst/>
              <a:gdLst/>
              <a:ahLst/>
              <a:cxnLst>
                <a:cxn ang="0">
                  <a:pos x="303" y="102"/>
                </a:cxn>
                <a:cxn ang="0">
                  <a:pos x="303" y="360"/>
                </a:cxn>
                <a:cxn ang="0">
                  <a:pos x="0" y="360"/>
                </a:cxn>
                <a:cxn ang="0">
                  <a:pos x="0" y="0"/>
                </a:cxn>
                <a:cxn ang="0">
                  <a:pos x="200" y="0"/>
                </a:cxn>
                <a:cxn ang="0">
                  <a:pos x="303" y="102"/>
                </a:cxn>
                <a:cxn ang="0">
                  <a:pos x="153" y="148"/>
                </a:cxn>
                <a:cxn ang="0">
                  <a:pos x="153" y="37"/>
                </a:cxn>
                <a:cxn ang="0">
                  <a:pos x="38" y="37"/>
                </a:cxn>
                <a:cxn ang="0">
                  <a:pos x="38" y="322"/>
                </a:cxn>
                <a:cxn ang="0">
                  <a:pos x="266" y="322"/>
                </a:cxn>
                <a:cxn ang="0">
                  <a:pos x="266" y="148"/>
                </a:cxn>
                <a:cxn ang="0">
                  <a:pos x="153" y="148"/>
                </a:cxn>
                <a:cxn ang="0">
                  <a:pos x="192" y="43"/>
                </a:cxn>
                <a:cxn ang="0">
                  <a:pos x="192" y="111"/>
                </a:cxn>
                <a:cxn ang="0">
                  <a:pos x="260" y="111"/>
                </a:cxn>
                <a:cxn ang="0">
                  <a:pos x="192" y="43"/>
                </a:cxn>
              </a:cxnLst>
              <a:rect l="0" t="0" r="r" b="b"/>
              <a:pathLst>
                <a:path w="303" h="360">
                  <a:moveTo>
                    <a:pt x="303" y="102"/>
                  </a:moveTo>
                  <a:lnTo>
                    <a:pt x="303" y="360"/>
                  </a:lnTo>
                  <a:lnTo>
                    <a:pt x="0" y="360"/>
                  </a:lnTo>
                  <a:lnTo>
                    <a:pt x="0" y="0"/>
                  </a:lnTo>
                  <a:lnTo>
                    <a:pt x="200" y="0"/>
                  </a:lnTo>
                  <a:lnTo>
                    <a:pt x="303" y="102"/>
                  </a:lnTo>
                  <a:close/>
                  <a:moveTo>
                    <a:pt x="153" y="148"/>
                  </a:moveTo>
                  <a:lnTo>
                    <a:pt x="153" y="37"/>
                  </a:lnTo>
                  <a:lnTo>
                    <a:pt x="38" y="37"/>
                  </a:lnTo>
                  <a:lnTo>
                    <a:pt x="38" y="322"/>
                  </a:lnTo>
                  <a:lnTo>
                    <a:pt x="266" y="322"/>
                  </a:lnTo>
                  <a:lnTo>
                    <a:pt x="266" y="148"/>
                  </a:lnTo>
                  <a:lnTo>
                    <a:pt x="153" y="148"/>
                  </a:lnTo>
                  <a:close/>
                  <a:moveTo>
                    <a:pt x="192" y="43"/>
                  </a:moveTo>
                  <a:lnTo>
                    <a:pt x="192" y="111"/>
                  </a:lnTo>
                  <a:lnTo>
                    <a:pt x="260" y="111"/>
                  </a:lnTo>
                  <a:lnTo>
                    <a:pt x="192" y="43"/>
                  </a:lnTo>
                  <a:close/>
                </a:path>
              </a:pathLst>
            </a:custGeom>
            <a:grpFill/>
            <a:ln w="0">
              <a:noFill/>
              <a:prstDash val="solid"/>
              <a:round/>
              <a:headEnd/>
              <a:tailEnd/>
            </a:ln>
            <a:effectLst/>
          </p:spPr>
          <p:txBody>
            <a:bodyPr/>
            <a:lstStyle/>
            <a:p>
              <a:endParaRPr lang="en-US"/>
            </a:p>
          </p:txBody>
        </p:sp>
        <p:grpSp>
          <p:nvGrpSpPr>
            <p:cNvPr id="74" name="Group 208"/>
            <p:cNvGrpSpPr>
              <a:grpSpLocks/>
            </p:cNvGrpSpPr>
            <p:nvPr/>
          </p:nvGrpSpPr>
          <p:grpSpPr bwMode="auto">
            <a:xfrm rot="1574721">
              <a:off x="3438487" y="3190436"/>
              <a:ext cx="362184" cy="265316"/>
              <a:chOff x="1890" y="1712"/>
              <a:chExt cx="399" cy="300"/>
            </a:xfrm>
            <a:grpFill/>
          </p:grpSpPr>
          <p:sp>
            <p:nvSpPr>
              <p:cNvPr id="143" name="Freeform 209"/>
              <p:cNvSpPr>
                <a:spLocks noEditPoints="1"/>
              </p:cNvSpPr>
              <p:nvPr/>
            </p:nvSpPr>
            <p:spPr bwMode="gray">
              <a:xfrm>
                <a:off x="1890" y="1712"/>
                <a:ext cx="200" cy="300"/>
              </a:xfrm>
              <a:custGeom>
                <a:avLst/>
                <a:gdLst/>
                <a:ahLst/>
                <a:cxnLst>
                  <a:cxn ang="0">
                    <a:pos x="200" y="172"/>
                  </a:cxn>
                  <a:cxn ang="0">
                    <a:pos x="195" y="172"/>
                  </a:cxn>
                  <a:cxn ang="0">
                    <a:pos x="192" y="169"/>
                  </a:cxn>
                  <a:cxn ang="0">
                    <a:pos x="65" y="42"/>
                  </a:cxn>
                  <a:cxn ang="0">
                    <a:pos x="200" y="42"/>
                  </a:cxn>
                  <a:cxn ang="0">
                    <a:pos x="200" y="0"/>
                  </a:cxn>
                  <a:cxn ang="0">
                    <a:pos x="0" y="0"/>
                  </a:cxn>
                  <a:cxn ang="0">
                    <a:pos x="0" y="300"/>
                  </a:cxn>
                  <a:cxn ang="0">
                    <a:pos x="200" y="300"/>
                  </a:cxn>
                  <a:cxn ang="0">
                    <a:pos x="200" y="258"/>
                  </a:cxn>
                  <a:cxn ang="0">
                    <a:pos x="65" y="258"/>
                  </a:cxn>
                  <a:cxn ang="0">
                    <a:pos x="150" y="174"/>
                  </a:cxn>
                  <a:cxn ang="0">
                    <a:pos x="186" y="208"/>
                  </a:cxn>
                  <a:cxn ang="0">
                    <a:pos x="189" y="211"/>
                  </a:cxn>
                  <a:cxn ang="0">
                    <a:pos x="195" y="214"/>
                  </a:cxn>
                  <a:cxn ang="0">
                    <a:pos x="200" y="214"/>
                  </a:cxn>
                  <a:cxn ang="0">
                    <a:pos x="200" y="172"/>
                  </a:cxn>
                  <a:cxn ang="0">
                    <a:pos x="42" y="64"/>
                  </a:cxn>
                  <a:cxn ang="0">
                    <a:pos x="126" y="150"/>
                  </a:cxn>
                  <a:cxn ang="0">
                    <a:pos x="42" y="234"/>
                  </a:cxn>
                  <a:cxn ang="0">
                    <a:pos x="42" y="64"/>
                  </a:cxn>
                </a:cxnLst>
                <a:rect l="0" t="0" r="r" b="b"/>
                <a:pathLst>
                  <a:path w="200" h="300">
                    <a:moveTo>
                      <a:pt x="200" y="172"/>
                    </a:moveTo>
                    <a:lnTo>
                      <a:pt x="195" y="172"/>
                    </a:lnTo>
                    <a:lnTo>
                      <a:pt x="192" y="169"/>
                    </a:lnTo>
                    <a:lnTo>
                      <a:pt x="65" y="42"/>
                    </a:lnTo>
                    <a:lnTo>
                      <a:pt x="200" y="42"/>
                    </a:lnTo>
                    <a:lnTo>
                      <a:pt x="200" y="0"/>
                    </a:lnTo>
                    <a:lnTo>
                      <a:pt x="0" y="0"/>
                    </a:lnTo>
                    <a:lnTo>
                      <a:pt x="0" y="300"/>
                    </a:lnTo>
                    <a:lnTo>
                      <a:pt x="200" y="300"/>
                    </a:lnTo>
                    <a:lnTo>
                      <a:pt x="200" y="258"/>
                    </a:lnTo>
                    <a:lnTo>
                      <a:pt x="65" y="258"/>
                    </a:lnTo>
                    <a:lnTo>
                      <a:pt x="150" y="174"/>
                    </a:lnTo>
                    <a:lnTo>
                      <a:pt x="186" y="208"/>
                    </a:lnTo>
                    <a:lnTo>
                      <a:pt x="189" y="211"/>
                    </a:lnTo>
                    <a:lnTo>
                      <a:pt x="195" y="214"/>
                    </a:lnTo>
                    <a:lnTo>
                      <a:pt x="200" y="214"/>
                    </a:lnTo>
                    <a:lnTo>
                      <a:pt x="200" y="172"/>
                    </a:lnTo>
                    <a:close/>
                    <a:moveTo>
                      <a:pt x="42" y="64"/>
                    </a:moveTo>
                    <a:lnTo>
                      <a:pt x="126" y="150"/>
                    </a:lnTo>
                    <a:lnTo>
                      <a:pt x="42" y="234"/>
                    </a:lnTo>
                    <a:lnTo>
                      <a:pt x="42" y="64"/>
                    </a:lnTo>
                    <a:close/>
                  </a:path>
                </a:pathLst>
              </a:custGeom>
              <a:grpFill/>
              <a:ln w="0">
                <a:noFill/>
                <a:prstDash val="solid"/>
                <a:round/>
                <a:headEnd/>
                <a:tailEnd/>
              </a:ln>
              <a:effectLst/>
            </p:spPr>
            <p:txBody>
              <a:bodyPr/>
              <a:lstStyle/>
              <a:p>
                <a:endParaRPr lang="en-US"/>
              </a:p>
            </p:txBody>
          </p:sp>
          <p:sp>
            <p:nvSpPr>
              <p:cNvPr id="144" name="Freeform 210"/>
              <p:cNvSpPr>
                <a:spLocks noEditPoints="1"/>
              </p:cNvSpPr>
              <p:nvPr/>
            </p:nvSpPr>
            <p:spPr bwMode="gray">
              <a:xfrm>
                <a:off x="2090" y="1712"/>
                <a:ext cx="199" cy="300"/>
              </a:xfrm>
              <a:custGeom>
                <a:avLst/>
                <a:gdLst/>
                <a:ahLst/>
                <a:cxnLst>
                  <a:cxn ang="0">
                    <a:pos x="0" y="214"/>
                  </a:cxn>
                  <a:cxn ang="0">
                    <a:pos x="6" y="214"/>
                  </a:cxn>
                  <a:cxn ang="0">
                    <a:pos x="10" y="211"/>
                  </a:cxn>
                  <a:cxn ang="0">
                    <a:pos x="15" y="208"/>
                  </a:cxn>
                  <a:cxn ang="0">
                    <a:pos x="51" y="174"/>
                  </a:cxn>
                  <a:cxn ang="0">
                    <a:pos x="135" y="258"/>
                  </a:cxn>
                  <a:cxn ang="0">
                    <a:pos x="0" y="258"/>
                  </a:cxn>
                  <a:cxn ang="0">
                    <a:pos x="0" y="300"/>
                  </a:cxn>
                  <a:cxn ang="0">
                    <a:pos x="199" y="300"/>
                  </a:cxn>
                  <a:cxn ang="0">
                    <a:pos x="199" y="0"/>
                  </a:cxn>
                  <a:cxn ang="0">
                    <a:pos x="0" y="0"/>
                  </a:cxn>
                  <a:cxn ang="0">
                    <a:pos x="0" y="42"/>
                  </a:cxn>
                  <a:cxn ang="0">
                    <a:pos x="135" y="42"/>
                  </a:cxn>
                  <a:cxn ang="0">
                    <a:pos x="7" y="169"/>
                  </a:cxn>
                  <a:cxn ang="0">
                    <a:pos x="4" y="172"/>
                  </a:cxn>
                  <a:cxn ang="0">
                    <a:pos x="0" y="172"/>
                  </a:cxn>
                  <a:cxn ang="0">
                    <a:pos x="0" y="214"/>
                  </a:cxn>
                  <a:cxn ang="0">
                    <a:pos x="157" y="234"/>
                  </a:cxn>
                  <a:cxn ang="0">
                    <a:pos x="73" y="150"/>
                  </a:cxn>
                  <a:cxn ang="0">
                    <a:pos x="157" y="64"/>
                  </a:cxn>
                  <a:cxn ang="0">
                    <a:pos x="157" y="234"/>
                  </a:cxn>
                </a:cxnLst>
                <a:rect l="0" t="0" r="r" b="b"/>
                <a:pathLst>
                  <a:path w="199" h="300">
                    <a:moveTo>
                      <a:pt x="0" y="214"/>
                    </a:moveTo>
                    <a:lnTo>
                      <a:pt x="6" y="214"/>
                    </a:lnTo>
                    <a:lnTo>
                      <a:pt x="10" y="211"/>
                    </a:lnTo>
                    <a:lnTo>
                      <a:pt x="15" y="208"/>
                    </a:lnTo>
                    <a:lnTo>
                      <a:pt x="51" y="174"/>
                    </a:lnTo>
                    <a:lnTo>
                      <a:pt x="135" y="258"/>
                    </a:lnTo>
                    <a:lnTo>
                      <a:pt x="0" y="258"/>
                    </a:lnTo>
                    <a:lnTo>
                      <a:pt x="0" y="300"/>
                    </a:lnTo>
                    <a:lnTo>
                      <a:pt x="199" y="300"/>
                    </a:lnTo>
                    <a:lnTo>
                      <a:pt x="199" y="0"/>
                    </a:lnTo>
                    <a:lnTo>
                      <a:pt x="0" y="0"/>
                    </a:lnTo>
                    <a:lnTo>
                      <a:pt x="0" y="42"/>
                    </a:lnTo>
                    <a:lnTo>
                      <a:pt x="135" y="42"/>
                    </a:lnTo>
                    <a:lnTo>
                      <a:pt x="7" y="169"/>
                    </a:lnTo>
                    <a:lnTo>
                      <a:pt x="4" y="172"/>
                    </a:lnTo>
                    <a:lnTo>
                      <a:pt x="0" y="172"/>
                    </a:lnTo>
                    <a:lnTo>
                      <a:pt x="0" y="214"/>
                    </a:lnTo>
                    <a:close/>
                    <a:moveTo>
                      <a:pt x="157" y="234"/>
                    </a:moveTo>
                    <a:lnTo>
                      <a:pt x="73" y="150"/>
                    </a:lnTo>
                    <a:lnTo>
                      <a:pt x="157" y="64"/>
                    </a:lnTo>
                    <a:lnTo>
                      <a:pt x="157" y="234"/>
                    </a:lnTo>
                    <a:close/>
                  </a:path>
                </a:pathLst>
              </a:custGeom>
              <a:grpFill/>
              <a:ln w="0">
                <a:noFill/>
                <a:prstDash val="solid"/>
                <a:round/>
                <a:headEnd/>
                <a:tailEnd/>
              </a:ln>
              <a:effectLst/>
            </p:spPr>
            <p:txBody>
              <a:bodyPr/>
              <a:lstStyle/>
              <a:p>
                <a:endParaRPr lang="en-US"/>
              </a:p>
            </p:txBody>
          </p:sp>
        </p:grpSp>
        <p:grpSp>
          <p:nvGrpSpPr>
            <p:cNvPr id="75" name="Group 334"/>
            <p:cNvGrpSpPr/>
            <p:nvPr/>
          </p:nvGrpSpPr>
          <p:grpSpPr>
            <a:xfrm>
              <a:off x="2597790" y="2715811"/>
              <a:ext cx="432736" cy="419571"/>
              <a:chOff x="190501" y="7938"/>
              <a:chExt cx="2879725" cy="2830512"/>
            </a:xfrm>
            <a:grpFill/>
          </p:grpSpPr>
          <p:sp>
            <p:nvSpPr>
              <p:cNvPr id="136" name="Freeform 5"/>
              <p:cNvSpPr>
                <a:spLocks/>
              </p:cNvSpPr>
              <p:nvPr/>
            </p:nvSpPr>
            <p:spPr bwMode="auto">
              <a:xfrm>
                <a:off x="484188" y="1584325"/>
                <a:ext cx="1298575" cy="1254125"/>
              </a:xfrm>
              <a:custGeom>
                <a:avLst/>
                <a:gdLst/>
                <a:ahLst/>
                <a:cxnLst>
                  <a:cxn ang="0">
                    <a:pos x="43" y="131"/>
                  </a:cxn>
                  <a:cxn ang="0">
                    <a:pos x="43" y="83"/>
                  </a:cxn>
                  <a:cxn ang="0">
                    <a:pos x="78" y="41"/>
                  </a:cxn>
                  <a:cxn ang="0">
                    <a:pos x="92" y="86"/>
                  </a:cxn>
                  <a:cxn ang="0">
                    <a:pos x="90" y="26"/>
                  </a:cxn>
                  <a:cxn ang="0">
                    <a:pos x="156" y="34"/>
                  </a:cxn>
                  <a:cxn ang="0">
                    <a:pos x="173" y="5"/>
                  </a:cxn>
                  <a:cxn ang="0">
                    <a:pos x="211" y="0"/>
                  </a:cxn>
                  <a:cxn ang="0">
                    <a:pos x="206" y="24"/>
                  </a:cxn>
                  <a:cxn ang="0">
                    <a:pos x="258" y="31"/>
                  </a:cxn>
                  <a:cxn ang="0">
                    <a:pos x="261" y="48"/>
                  </a:cxn>
                  <a:cxn ang="0">
                    <a:pos x="301" y="67"/>
                  </a:cxn>
                  <a:cxn ang="0">
                    <a:pos x="351" y="36"/>
                  </a:cxn>
                  <a:cxn ang="0">
                    <a:pos x="386" y="43"/>
                  </a:cxn>
                  <a:cxn ang="0">
                    <a:pos x="429" y="95"/>
                  </a:cxn>
                  <a:cxn ang="0">
                    <a:pos x="408" y="138"/>
                  </a:cxn>
                  <a:cxn ang="0">
                    <a:pos x="448" y="119"/>
                  </a:cxn>
                  <a:cxn ang="0">
                    <a:pos x="474" y="150"/>
                  </a:cxn>
                  <a:cxn ang="0">
                    <a:pos x="498" y="105"/>
                  </a:cxn>
                  <a:cxn ang="0">
                    <a:pos x="543" y="100"/>
                  </a:cxn>
                  <a:cxn ang="0">
                    <a:pos x="552" y="136"/>
                  </a:cxn>
                  <a:cxn ang="0">
                    <a:pos x="579" y="105"/>
                  </a:cxn>
                  <a:cxn ang="0">
                    <a:pos x="647" y="76"/>
                  </a:cxn>
                  <a:cxn ang="0">
                    <a:pos x="692" y="100"/>
                  </a:cxn>
                  <a:cxn ang="0">
                    <a:pos x="747" y="102"/>
                  </a:cxn>
                  <a:cxn ang="0">
                    <a:pos x="768" y="159"/>
                  </a:cxn>
                  <a:cxn ang="0">
                    <a:pos x="733" y="247"/>
                  </a:cxn>
                  <a:cxn ang="0">
                    <a:pos x="780" y="363"/>
                  </a:cxn>
                  <a:cxn ang="0">
                    <a:pos x="766" y="404"/>
                  </a:cxn>
                  <a:cxn ang="0">
                    <a:pos x="697" y="482"/>
                  </a:cxn>
                  <a:cxn ang="0">
                    <a:pos x="723" y="517"/>
                  </a:cxn>
                  <a:cxn ang="0">
                    <a:pos x="726" y="555"/>
                  </a:cxn>
                  <a:cxn ang="0">
                    <a:pos x="707" y="589"/>
                  </a:cxn>
                  <a:cxn ang="0">
                    <a:pos x="718" y="610"/>
                  </a:cxn>
                  <a:cxn ang="0">
                    <a:pos x="657" y="624"/>
                  </a:cxn>
                  <a:cxn ang="0">
                    <a:pos x="718" y="646"/>
                  </a:cxn>
                  <a:cxn ang="0">
                    <a:pos x="697" y="667"/>
                  </a:cxn>
                  <a:cxn ang="0">
                    <a:pos x="645" y="643"/>
                  </a:cxn>
                  <a:cxn ang="0">
                    <a:pos x="557" y="605"/>
                  </a:cxn>
                  <a:cxn ang="0">
                    <a:pos x="519" y="548"/>
                  </a:cxn>
                  <a:cxn ang="0">
                    <a:pos x="548" y="610"/>
                  </a:cxn>
                  <a:cxn ang="0">
                    <a:pos x="645" y="686"/>
                  </a:cxn>
                  <a:cxn ang="0">
                    <a:pos x="747" y="733"/>
                  </a:cxn>
                  <a:cxn ang="0">
                    <a:pos x="766" y="769"/>
                  </a:cxn>
                  <a:cxn ang="0">
                    <a:pos x="818" y="769"/>
                  </a:cxn>
                  <a:cxn ang="0">
                    <a:pos x="747" y="790"/>
                  </a:cxn>
                  <a:cxn ang="0">
                    <a:pos x="586" y="733"/>
                  </a:cxn>
                  <a:cxn ang="0">
                    <a:pos x="422" y="589"/>
                  </a:cxn>
                  <a:cxn ang="0">
                    <a:pos x="367" y="510"/>
                  </a:cxn>
                  <a:cxn ang="0">
                    <a:pos x="263" y="487"/>
                  </a:cxn>
                  <a:cxn ang="0">
                    <a:pos x="107" y="373"/>
                  </a:cxn>
                  <a:cxn ang="0">
                    <a:pos x="97" y="335"/>
                  </a:cxn>
                  <a:cxn ang="0">
                    <a:pos x="71" y="304"/>
                  </a:cxn>
                  <a:cxn ang="0">
                    <a:pos x="64" y="190"/>
                  </a:cxn>
                  <a:cxn ang="0">
                    <a:pos x="0" y="114"/>
                  </a:cxn>
                  <a:cxn ang="0">
                    <a:pos x="43" y="131"/>
                  </a:cxn>
                </a:cxnLst>
                <a:rect l="0" t="0" r="r" b="b"/>
                <a:pathLst>
                  <a:path w="818" h="790">
                    <a:moveTo>
                      <a:pt x="43" y="131"/>
                    </a:moveTo>
                    <a:lnTo>
                      <a:pt x="43" y="83"/>
                    </a:lnTo>
                    <a:lnTo>
                      <a:pt x="78" y="41"/>
                    </a:lnTo>
                    <a:lnTo>
                      <a:pt x="92" y="86"/>
                    </a:lnTo>
                    <a:lnTo>
                      <a:pt x="90" y="26"/>
                    </a:lnTo>
                    <a:lnTo>
                      <a:pt x="156" y="34"/>
                    </a:lnTo>
                    <a:lnTo>
                      <a:pt x="173" y="5"/>
                    </a:lnTo>
                    <a:lnTo>
                      <a:pt x="211" y="0"/>
                    </a:lnTo>
                    <a:lnTo>
                      <a:pt x="206" y="24"/>
                    </a:lnTo>
                    <a:lnTo>
                      <a:pt x="258" y="31"/>
                    </a:lnTo>
                    <a:lnTo>
                      <a:pt x="261" y="48"/>
                    </a:lnTo>
                    <a:lnTo>
                      <a:pt x="301" y="67"/>
                    </a:lnTo>
                    <a:lnTo>
                      <a:pt x="351" y="36"/>
                    </a:lnTo>
                    <a:lnTo>
                      <a:pt x="386" y="43"/>
                    </a:lnTo>
                    <a:lnTo>
                      <a:pt x="429" y="95"/>
                    </a:lnTo>
                    <a:lnTo>
                      <a:pt x="408" y="138"/>
                    </a:lnTo>
                    <a:lnTo>
                      <a:pt x="448" y="119"/>
                    </a:lnTo>
                    <a:lnTo>
                      <a:pt x="474" y="150"/>
                    </a:lnTo>
                    <a:lnTo>
                      <a:pt x="498" y="105"/>
                    </a:lnTo>
                    <a:lnTo>
                      <a:pt x="543" y="100"/>
                    </a:lnTo>
                    <a:lnTo>
                      <a:pt x="552" y="136"/>
                    </a:lnTo>
                    <a:lnTo>
                      <a:pt x="579" y="105"/>
                    </a:lnTo>
                    <a:lnTo>
                      <a:pt x="647" y="76"/>
                    </a:lnTo>
                    <a:lnTo>
                      <a:pt x="692" y="100"/>
                    </a:lnTo>
                    <a:lnTo>
                      <a:pt x="747" y="102"/>
                    </a:lnTo>
                    <a:lnTo>
                      <a:pt x="768" y="159"/>
                    </a:lnTo>
                    <a:lnTo>
                      <a:pt x="733" y="247"/>
                    </a:lnTo>
                    <a:lnTo>
                      <a:pt x="780" y="363"/>
                    </a:lnTo>
                    <a:lnTo>
                      <a:pt x="766" y="404"/>
                    </a:lnTo>
                    <a:lnTo>
                      <a:pt x="697" y="482"/>
                    </a:lnTo>
                    <a:lnTo>
                      <a:pt x="723" y="517"/>
                    </a:lnTo>
                    <a:lnTo>
                      <a:pt x="726" y="555"/>
                    </a:lnTo>
                    <a:lnTo>
                      <a:pt x="707" y="589"/>
                    </a:lnTo>
                    <a:lnTo>
                      <a:pt x="718" y="610"/>
                    </a:lnTo>
                    <a:lnTo>
                      <a:pt x="657" y="624"/>
                    </a:lnTo>
                    <a:lnTo>
                      <a:pt x="718" y="646"/>
                    </a:lnTo>
                    <a:lnTo>
                      <a:pt x="697" y="667"/>
                    </a:lnTo>
                    <a:lnTo>
                      <a:pt x="645" y="643"/>
                    </a:lnTo>
                    <a:lnTo>
                      <a:pt x="557" y="605"/>
                    </a:lnTo>
                    <a:lnTo>
                      <a:pt x="519" y="548"/>
                    </a:lnTo>
                    <a:lnTo>
                      <a:pt x="548" y="610"/>
                    </a:lnTo>
                    <a:lnTo>
                      <a:pt x="645" y="686"/>
                    </a:lnTo>
                    <a:lnTo>
                      <a:pt x="747" y="733"/>
                    </a:lnTo>
                    <a:lnTo>
                      <a:pt x="766" y="769"/>
                    </a:lnTo>
                    <a:lnTo>
                      <a:pt x="818" y="769"/>
                    </a:lnTo>
                    <a:lnTo>
                      <a:pt x="747" y="790"/>
                    </a:lnTo>
                    <a:lnTo>
                      <a:pt x="586" y="733"/>
                    </a:lnTo>
                    <a:lnTo>
                      <a:pt x="422" y="589"/>
                    </a:lnTo>
                    <a:lnTo>
                      <a:pt x="367" y="510"/>
                    </a:lnTo>
                    <a:lnTo>
                      <a:pt x="263" y="487"/>
                    </a:lnTo>
                    <a:lnTo>
                      <a:pt x="107" y="373"/>
                    </a:lnTo>
                    <a:lnTo>
                      <a:pt x="97" y="335"/>
                    </a:lnTo>
                    <a:lnTo>
                      <a:pt x="71" y="304"/>
                    </a:lnTo>
                    <a:lnTo>
                      <a:pt x="64" y="190"/>
                    </a:lnTo>
                    <a:lnTo>
                      <a:pt x="0" y="114"/>
                    </a:lnTo>
                    <a:lnTo>
                      <a:pt x="43" y="1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6"/>
              <p:cNvSpPr>
                <a:spLocks/>
              </p:cNvSpPr>
              <p:nvPr/>
            </p:nvSpPr>
            <p:spPr bwMode="auto">
              <a:xfrm>
                <a:off x="1357313" y="7938"/>
                <a:ext cx="1712913" cy="1809750"/>
              </a:xfrm>
              <a:custGeom>
                <a:avLst/>
                <a:gdLst/>
                <a:ahLst/>
                <a:cxnLst>
                  <a:cxn ang="0">
                    <a:pos x="7" y="22"/>
                  </a:cxn>
                  <a:cxn ang="0">
                    <a:pos x="42" y="20"/>
                  </a:cxn>
                  <a:cxn ang="0">
                    <a:pos x="52" y="42"/>
                  </a:cxn>
                  <a:cxn ang="0">
                    <a:pos x="0" y="36"/>
                  </a:cxn>
                  <a:cxn ang="0">
                    <a:pos x="20" y="55"/>
                  </a:cxn>
                  <a:cxn ang="0">
                    <a:pos x="41" y="51"/>
                  </a:cxn>
                  <a:cxn ang="0">
                    <a:pos x="83" y="55"/>
                  </a:cxn>
                  <a:cxn ang="0">
                    <a:pos x="67" y="82"/>
                  </a:cxn>
                  <a:cxn ang="0">
                    <a:pos x="83" y="97"/>
                  </a:cxn>
                  <a:cxn ang="0">
                    <a:pos x="114" y="76"/>
                  </a:cxn>
                  <a:cxn ang="0">
                    <a:pos x="120" y="39"/>
                  </a:cxn>
                  <a:cxn ang="0">
                    <a:pos x="177" y="59"/>
                  </a:cxn>
                  <a:cxn ang="0">
                    <a:pos x="196" y="49"/>
                  </a:cxn>
                  <a:cxn ang="0">
                    <a:pos x="211" y="49"/>
                  </a:cxn>
                  <a:cxn ang="0">
                    <a:pos x="248" y="66"/>
                  </a:cxn>
                  <a:cxn ang="0">
                    <a:pos x="227" y="78"/>
                  </a:cxn>
                  <a:cxn ang="0">
                    <a:pos x="174" y="68"/>
                  </a:cxn>
                  <a:cxn ang="0">
                    <a:pos x="126" y="77"/>
                  </a:cxn>
                  <a:cxn ang="0">
                    <a:pos x="99" y="101"/>
                  </a:cxn>
                  <a:cxn ang="0">
                    <a:pos x="114" y="137"/>
                  </a:cxn>
                  <a:cxn ang="0">
                    <a:pos x="97" y="165"/>
                  </a:cxn>
                  <a:cxn ang="0">
                    <a:pos x="98" y="199"/>
                  </a:cxn>
                  <a:cxn ang="0">
                    <a:pos x="129" y="231"/>
                  </a:cxn>
                  <a:cxn ang="0">
                    <a:pos x="141" y="262"/>
                  </a:cxn>
                  <a:cxn ang="0">
                    <a:pos x="180" y="274"/>
                  </a:cxn>
                  <a:cxn ang="0">
                    <a:pos x="232" y="285"/>
                  </a:cxn>
                  <a:cxn ang="0">
                    <a:pos x="245" y="266"/>
                  </a:cxn>
                  <a:cxn ang="0">
                    <a:pos x="267" y="253"/>
                  </a:cxn>
                  <a:cxn ang="0">
                    <a:pos x="271" y="245"/>
                  </a:cxn>
                  <a:cxn ang="0">
                    <a:pos x="301" y="246"/>
                  </a:cxn>
                  <a:cxn ang="0">
                    <a:pos x="326" y="248"/>
                  </a:cxn>
                  <a:cxn ang="0">
                    <a:pos x="360" y="294"/>
                  </a:cxn>
                  <a:cxn ang="0">
                    <a:pos x="380" y="384"/>
                  </a:cxn>
                  <a:cxn ang="0">
                    <a:pos x="409" y="481"/>
                  </a:cxn>
                  <a:cxn ang="0">
                    <a:pos x="418" y="259"/>
                  </a:cxn>
                </a:cxnLst>
                <a:rect l="0" t="0" r="r" b="b"/>
                <a:pathLst>
                  <a:path w="455" h="481">
                    <a:moveTo>
                      <a:pt x="21" y="12"/>
                    </a:moveTo>
                    <a:cubicBezTo>
                      <a:pt x="7" y="22"/>
                      <a:pt x="7" y="22"/>
                      <a:pt x="7" y="22"/>
                    </a:cubicBezTo>
                    <a:cubicBezTo>
                      <a:pt x="29" y="25"/>
                      <a:pt x="29" y="25"/>
                      <a:pt x="29" y="25"/>
                    </a:cubicBezTo>
                    <a:cubicBezTo>
                      <a:pt x="42" y="20"/>
                      <a:pt x="42" y="20"/>
                      <a:pt x="42" y="20"/>
                    </a:cubicBezTo>
                    <a:cubicBezTo>
                      <a:pt x="65" y="24"/>
                      <a:pt x="65" y="24"/>
                      <a:pt x="65" y="24"/>
                    </a:cubicBezTo>
                    <a:cubicBezTo>
                      <a:pt x="52" y="42"/>
                      <a:pt x="52" y="42"/>
                      <a:pt x="52" y="42"/>
                    </a:cubicBezTo>
                    <a:cubicBezTo>
                      <a:pt x="26" y="37"/>
                      <a:pt x="26" y="37"/>
                      <a:pt x="26" y="37"/>
                    </a:cubicBezTo>
                    <a:cubicBezTo>
                      <a:pt x="0" y="36"/>
                      <a:pt x="0" y="36"/>
                      <a:pt x="0" y="36"/>
                    </a:cubicBezTo>
                    <a:cubicBezTo>
                      <a:pt x="1" y="47"/>
                      <a:pt x="1" y="47"/>
                      <a:pt x="1" y="47"/>
                    </a:cubicBezTo>
                    <a:cubicBezTo>
                      <a:pt x="20" y="55"/>
                      <a:pt x="20" y="55"/>
                      <a:pt x="20" y="55"/>
                    </a:cubicBezTo>
                    <a:cubicBezTo>
                      <a:pt x="30" y="48"/>
                      <a:pt x="30" y="48"/>
                      <a:pt x="30" y="48"/>
                    </a:cubicBezTo>
                    <a:cubicBezTo>
                      <a:pt x="41" y="51"/>
                      <a:pt x="41" y="51"/>
                      <a:pt x="41" y="51"/>
                    </a:cubicBezTo>
                    <a:cubicBezTo>
                      <a:pt x="59" y="42"/>
                      <a:pt x="59" y="42"/>
                      <a:pt x="59" y="42"/>
                    </a:cubicBezTo>
                    <a:cubicBezTo>
                      <a:pt x="83" y="55"/>
                      <a:pt x="83" y="55"/>
                      <a:pt x="83" y="55"/>
                    </a:cubicBezTo>
                    <a:cubicBezTo>
                      <a:pt x="52" y="74"/>
                      <a:pt x="52" y="74"/>
                      <a:pt x="52" y="74"/>
                    </a:cubicBezTo>
                    <a:cubicBezTo>
                      <a:pt x="67" y="82"/>
                      <a:pt x="67" y="82"/>
                      <a:pt x="67" y="82"/>
                    </a:cubicBezTo>
                    <a:cubicBezTo>
                      <a:pt x="67" y="90"/>
                      <a:pt x="67" y="90"/>
                      <a:pt x="67" y="90"/>
                    </a:cubicBezTo>
                    <a:cubicBezTo>
                      <a:pt x="83" y="97"/>
                      <a:pt x="83" y="97"/>
                      <a:pt x="83" y="97"/>
                    </a:cubicBezTo>
                    <a:cubicBezTo>
                      <a:pt x="106" y="91"/>
                      <a:pt x="106" y="91"/>
                      <a:pt x="106" y="91"/>
                    </a:cubicBezTo>
                    <a:cubicBezTo>
                      <a:pt x="114" y="76"/>
                      <a:pt x="114" y="76"/>
                      <a:pt x="114" y="76"/>
                    </a:cubicBezTo>
                    <a:cubicBezTo>
                      <a:pt x="99" y="58"/>
                      <a:pt x="99" y="58"/>
                      <a:pt x="99" y="58"/>
                    </a:cubicBezTo>
                    <a:cubicBezTo>
                      <a:pt x="120" y="39"/>
                      <a:pt x="120" y="39"/>
                      <a:pt x="120" y="39"/>
                    </a:cubicBezTo>
                    <a:cubicBezTo>
                      <a:pt x="163" y="41"/>
                      <a:pt x="163" y="41"/>
                      <a:pt x="163" y="41"/>
                    </a:cubicBezTo>
                    <a:cubicBezTo>
                      <a:pt x="177" y="59"/>
                      <a:pt x="177" y="59"/>
                      <a:pt x="177" y="59"/>
                    </a:cubicBezTo>
                    <a:cubicBezTo>
                      <a:pt x="177" y="42"/>
                      <a:pt x="177" y="42"/>
                      <a:pt x="177" y="42"/>
                    </a:cubicBezTo>
                    <a:cubicBezTo>
                      <a:pt x="196" y="49"/>
                      <a:pt x="196" y="49"/>
                      <a:pt x="196" y="49"/>
                    </a:cubicBezTo>
                    <a:cubicBezTo>
                      <a:pt x="184" y="36"/>
                      <a:pt x="184" y="36"/>
                      <a:pt x="184" y="36"/>
                    </a:cubicBezTo>
                    <a:cubicBezTo>
                      <a:pt x="211" y="49"/>
                      <a:pt x="211" y="49"/>
                      <a:pt x="211" y="49"/>
                    </a:cubicBezTo>
                    <a:cubicBezTo>
                      <a:pt x="224" y="48"/>
                      <a:pt x="224" y="48"/>
                      <a:pt x="224" y="48"/>
                    </a:cubicBezTo>
                    <a:cubicBezTo>
                      <a:pt x="248" y="66"/>
                      <a:pt x="248" y="66"/>
                      <a:pt x="248" y="66"/>
                    </a:cubicBezTo>
                    <a:cubicBezTo>
                      <a:pt x="220" y="69"/>
                      <a:pt x="220" y="69"/>
                      <a:pt x="220" y="69"/>
                    </a:cubicBezTo>
                    <a:cubicBezTo>
                      <a:pt x="227" y="78"/>
                      <a:pt x="227" y="78"/>
                      <a:pt x="227" y="78"/>
                    </a:cubicBezTo>
                    <a:cubicBezTo>
                      <a:pt x="178" y="78"/>
                      <a:pt x="178" y="78"/>
                      <a:pt x="178" y="78"/>
                    </a:cubicBezTo>
                    <a:cubicBezTo>
                      <a:pt x="174" y="68"/>
                      <a:pt x="174" y="68"/>
                      <a:pt x="174" y="68"/>
                    </a:cubicBezTo>
                    <a:cubicBezTo>
                      <a:pt x="160" y="63"/>
                      <a:pt x="160" y="63"/>
                      <a:pt x="160" y="63"/>
                    </a:cubicBezTo>
                    <a:cubicBezTo>
                      <a:pt x="126" y="77"/>
                      <a:pt x="126" y="77"/>
                      <a:pt x="126" y="77"/>
                    </a:cubicBezTo>
                    <a:cubicBezTo>
                      <a:pt x="127" y="87"/>
                      <a:pt x="127" y="87"/>
                      <a:pt x="127" y="87"/>
                    </a:cubicBezTo>
                    <a:cubicBezTo>
                      <a:pt x="99" y="101"/>
                      <a:pt x="99" y="101"/>
                      <a:pt x="99" y="101"/>
                    </a:cubicBezTo>
                    <a:cubicBezTo>
                      <a:pt x="96" y="116"/>
                      <a:pt x="96" y="116"/>
                      <a:pt x="96" y="116"/>
                    </a:cubicBezTo>
                    <a:cubicBezTo>
                      <a:pt x="114" y="137"/>
                      <a:pt x="114" y="137"/>
                      <a:pt x="114" y="137"/>
                    </a:cubicBezTo>
                    <a:cubicBezTo>
                      <a:pt x="97" y="147"/>
                      <a:pt x="97" y="147"/>
                      <a:pt x="97" y="147"/>
                    </a:cubicBezTo>
                    <a:cubicBezTo>
                      <a:pt x="97" y="165"/>
                      <a:pt x="97" y="165"/>
                      <a:pt x="97" y="165"/>
                    </a:cubicBezTo>
                    <a:cubicBezTo>
                      <a:pt x="105" y="173"/>
                      <a:pt x="105" y="173"/>
                      <a:pt x="105" y="173"/>
                    </a:cubicBezTo>
                    <a:cubicBezTo>
                      <a:pt x="98" y="199"/>
                      <a:pt x="98" y="199"/>
                      <a:pt x="98" y="199"/>
                    </a:cubicBezTo>
                    <a:cubicBezTo>
                      <a:pt x="114" y="209"/>
                      <a:pt x="114" y="209"/>
                      <a:pt x="114" y="209"/>
                    </a:cubicBezTo>
                    <a:cubicBezTo>
                      <a:pt x="129" y="231"/>
                      <a:pt x="129" y="231"/>
                      <a:pt x="129" y="231"/>
                    </a:cubicBezTo>
                    <a:cubicBezTo>
                      <a:pt x="127" y="246"/>
                      <a:pt x="127" y="246"/>
                      <a:pt x="127" y="246"/>
                    </a:cubicBezTo>
                    <a:cubicBezTo>
                      <a:pt x="141" y="262"/>
                      <a:pt x="141" y="262"/>
                      <a:pt x="141" y="262"/>
                    </a:cubicBezTo>
                    <a:cubicBezTo>
                      <a:pt x="157" y="260"/>
                      <a:pt x="157" y="260"/>
                      <a:pt x="157" y="260"/>
                    </a:cubicBezTo>
                    <a:cubicBezTo>
                      <a:pt x="180" y="274"/>
                      <a:pt x="180" y="274"/>
                      <a:pt x="180" y="274"/>
                    </a:cubicBezTo>
                    <a:cubicBezTo>
                      <a:pt x="211" y="282"/>
                      <a:pt x="211" y="282"/>
                      <a:pt x="211" y="282"/>
                    </a:cubicBezTo>
                    <a:cubicBezTo>
                      <a:pt x="232" y="285"/>
                      <a:pt x="232" y="285"/>
                      <a:pt x="232" y="285"/>
                    </a:cubicBezTo>
                    <a:cubicBezTo>
                      <a:pt x="235" y="273"/>
                      <a:pt x="235" y="273"/>
                      <a:pt x="235" y="273"/>
                    </a:cubicBezTo>
                    <a:cubicBezTo>
                      <a:pt x="245" y="266"/>
                      <a:pt x="245" y="266"/>
                      <a:pt x="245" y="266"/>
                    </a:cubicBezTo>
                    <a:cubicBezTo>
                      <a:pt x="261" y="266"/>
                      <a:pt x="261" y="266"/>
                      <a:pt x="261" y="266"/>
                    </a:cubicBezTo>
                    <a:cubicBezTo>
                      <a:pt x="267" y="253"/>
                      <a:pt x="267" y="253"/>
                      <a:pt x="267" y="253"/>
                    </a:cubicBezTo>
                    <a:cubicBezTo>
                      <a:pt x="255" y="233"/>
                      <a:pt x="255" y="233"/>
                      <a:pt x="255" y="233"/>
                    </a:cubicBezTo>
                    <a:cubicBezTo>
                      <a:pt x="271" y="245"/>
                      <a:pt x="271" y="245"/>
                      <a:pt x="271" y="245"/>
                    </a:cubicBezTo>
                    <a:cubicBezTo>
                      <a:pt x="283" y="233"/>
                      <a:pt x="283" y="233"/>
                      <a:pt x="283" y="233"/>
                    </a:cubicBezTo>
                    <a:cubicBezTo>
                      <a:pt x="301" y="246"/>
                      <a:pt x="301" y="246"/>
                      <a:pt x="301" y="246"/>
                    </a:cubicBezTo>
                    <a:cubicBezTo>
                      <a:pt x="310" y="235"/>
                      <a:pt x="310" y="235"/>
                      <a:pt x="310" y="235"/>
                    </a:cubicBezTo>
                    <a:cubicBezTo>
                      <a:pt x="326" y="248"/>
                      <a:pt x="326" y="248"/>
                      <a:pt x="326" y="248"/>
                    </a:cubicBezTo>
                    <a:cubicBezTo>
                      <a:pt x="332" y="282"/>
                      <a:pt x="332" y="282"/>
                      <a:pt x="332" y="282"/>
                    </a:cubicBezTo>
                    <a:cubicBezTo>
                      <a:pt x="360" y="294"/>
                      <a:pt x="360" y="294"/>
                      <a:pt x="360" y="294"/>
                    </a:cubicBezTo>
                    <a:cubicBezTo>
                      <a:pt x="384" y="340"/>
                      <a:pt x="384" y="340"/>
                      <a:pt x="384" y="340"/>
                    </a:cubicBezTo>
                    <a:cubicBezTo>
                      <a:pt x="380" y="384"/>
                      <a:pt x="380" y="384"/>
                      <a:pt x="380" y="384"/>
                    </a:cubicBezTo>
                    <a:cubicBezTo>
                      <a:pt x="400" y="412"/>
                      <a:pt x="400" y="412"/>
                      <a:pt x="400" y="412"/>
                    </a:cubicBezTo>
                    <a:cubicBezTo>
                      <a:pt x="409" y="481"/>
                      <a:pt x="409" y="481"/>
                      <a:pt x="409" y="481"/>
                    </a:cubicBezTo>
                    <a:cubicBezTo>
                      <a:pt x="432" y="456"/>
                      <a:pt x="432" y="456"/>
                      <a:pt x="432" y="456"/>
                    </a:cubicBezTo>
                    <a:cubicBezTo>
                      <a:pt x="432" y="456"/>
                      <a:pt x="455" y="347"/>
                      <a:pt x="418" y="259"/>
                    </a:cubicBezTo>
                    <a:cubicBezTo>
                      <a:pt x="380" y="170"/>
                      <a:pt x="285" y="0"/>
                      <a:pt x="2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7"/>
              <p:cNvSpPr>
                <a:spLocks/>
              </p:cNvSpPr>
              <p:nvPr/>
            </p:nvSpPr>
            <p:spPr bwMode="auto">
              <a:xfrm>
                <a:off x="190501" y="485775"/>
                <a:ext cx="617538" cy="1381125"/>
              </a:xfrm>
              <a:custGeom>
                <a:avLst/>
                <a:gdLst/>
                <a:ahLst/>
                <a:cxnLst>
                  <a:cxn ang="0">
                    <a:pos x="76" y="46"/>
                  </a:cxn>
                  <a:cxn ang="0">
                    <a:pos x="76" y="70"/>
                  </a:cxn>
                  <a:cxn ang="0">
                    <a:pos x="90" y="38"/>
                  </a:cxn>
                  <a:cxn ang="0">
                    <a:pos x="102" y="34"/>
                  </a:cxn>
                  <a:cxn ang="0">
                    <a:pos x="110" y="6"/>
                  </a:cxn>
                  <a:cxn ang="0">
                    <a:pos x="123" y="4"/>
                  </a:cxn>
                  <a:cxn ang="0">
                    <a:pos x="124" y="12"/>
                  </a:cxn>
                  <a:cxn ang="0">
                    <a:pos x="137" y="0"/>
                  </a:cxn>
                  <a:cxn ang="0">
                    <a:pos x="132" y="19"/>
                  </a:cxn>
                  <a:cxn ang="0">
                    <a:pos x="146" y="8"/>
                  </a:cxn>
                  <a:cxn ang="0">
                    <a:pos x="145" y="25"/>
                  </a:cxn>
                  <a:cxn ang="0">
                    <a:pos x="164" y="32"/>
                  </a:cxn>
                  <a:cxn ang="0">
                    <a:pos x="147" y="46"/>
                  </a:cxn>
                  <a:cxn ang="0">
                    <a:pos x="137" y="44"/>
                  </a:cxn>
                  <a:cxn ang="0">
                    <a:pos x="135" y="32"/>
                  </a:cxn>
                  <a:cxn ang="0">
                    <a:pos x="111" y="41"/>
                  </a:cxn>
                  <a:cxn ang="0">
                    <a:pos x="94" y="75"/>
                  </a:cxn>
                  <a:cxn ang="0">
                    <a:pos x="130" y="52"/>
                  </a:cxn>
                  <a:cxn ang="0">
                    <a:pos x="135" y="60"/>
                  </a:cxn>
                  <a:cxn ang="0">
                    <a:pos x="114" y="67"/>
                  </a:cxn>
                  <a:cxn ang="0">
                    <a:pos x="110" y="82"/>
                  </a:cxn>
                  <a:cxn ang="0">
                    <a:pos x="100" y="79"/>
                  </a:cxn>
                  <a:cxn ang="0">
                    <a:pos x="90" y="94"/>
                  </a:cxn>
                  <a:cxn ang="0">
                    <a:pos x="91" y="106"/>
                  </a:cxn>
                  <a:cxn ang="0">
                    <a:pos x="74" y="126"/>
                  </a:cxn>
                  <a:cxn ang="0">
                    <a:pos x="71" y="153"/>
                  </a:cxn>
                  <a:cxn ang="0">
                    <a:pos x="52" y="185"/>
                  </a:cxn>
                  <a:cxn ang="0">
                    <a:pos x="58" y="231"/>
                  </a:cxn>
                  <a:cxn ang="0">
                    <a:pos x="48" y="205"/>
                  </a:cxn>
                  <a:cxn ang="0">
                    <a:pos x="35" y="205"/>
                  </a:cxn>
                  <a:cxn ang="0">
                    <a:pos x="20" y="229"/>
                  </a:cxn>
                  <a:cxn ang="0">
                    <a:pos x="20" y="285"/>
                  </a:cxn>
                  <a:cxn ang="0">
                    <a:pos x="32" y="310"/>
                  </a:cxn>
                  <a:cxn ang="0">
                    <a:pos x="36" y="277"/>
                  </a:cxn>
                  <a:cxn ang="0">
                    <a:pos x="45" y="269"/>
                  </a:cxn>
                  <a:cxn ang="0">
                    <a:pos x="42" y="310"/>
                  </a:cxn>
                  <a:cxn ang="0">
                    <a:pos x="61" y="304"/>
                  </a:cxn>
                  <a:cxn ang="0">
                    <a:pos x="65" y="331"/>
                  </a:cxn>
                  <a:cxn ang="0">
                    <a:pos x="74" y="350"/>
                  </a:cxn>
                  <a:cxn ang="0">
                    <a:pos x="92" y="350"/>
                  </a:cxn>
                  <a:cxn ang="0">
                    <a:pos x="89" y="367"/>
                  </a:cxn>
                  <a:cxn ang="0">
                    <a:pos x="65" y="351"/>
                  </a:cxn>
                  <a:cxn ang="0">
                    <a:pos x="50" y="326"/>
                  </a:cxn>
                  <a:cxn ang="0">
                    <a:pos x="41" y="331"/>
                  </a:cxn>
                  <a:cxn ang="0">
                    <a:pos x="31" y="320"/>
                  </a:cxn>
                  <a:cxn ang="0">
                    <a:pos x="27" y="327"/>
                  </a:cxn>
                  <a:cxn ang="0">
                    <a:pos x="18" y="309"/>
                  </a:cxn>
                  <a:cxn ang="0">
                    <a:pos x="36" y="132"/>
                  </a:cxn>
                  <a:cxn ang="0">
                    <a:pos x="76" y="46"/>
                  </a:cxn>
                </a:cxnLst>
                <a:rect l="0" t="0" r="r" b="b"/>
                <a:pathLst>
                  <a:path w="164" h="367">
                    <a:moveTo>
                      <a:pt x="76" y="46"/>
                    </a:moveTo>
                    <a:cubicBezTo>
                      <a:pt x="76" y="70"/>
                      <a:pt x="76" y="70"/>
                      <a:pt x="76" y="70"/>
                    </a:cubicBezTo>
                    <a:cubicBezTo>
                      <a:pt x="90" y="38"/>
                      <a:pt x="90" y="38"/>
                      <a:pt x="90" y="38"/>
                    </a:cubicBezTo>
                    <a:cubicBezTo>
                      <a:pt x="102" y="34"/>
                      <a:pt x="102" y="34"/>
                      <a:pt x="102" y="34"/>
                    </a:cubicBezTo>
                    <a:cubicBezTo>
                      <a:pt x="110" y="6"/>
                      <a:pt x="110" y="6"/>
                      <a:pt x="110" y="6"/>
                    </a:cubicBezTo>
                    <a:cubicBezTo>
                      <a:pt x="123" y="4"/>
                      <a:pt x="123" y="4"/>
                      <a:pt x="123" y="4"/>
                    </a:cubicBezTo>
                    <a:cubicBezTo>
                      <a:pt x="124" y="12"/>
                      <a:pt x="124" y="12"/>
                      <a:pt x="124" y="12"/>
                    </a:cubicBezTo>
                    <a:cubicBezTo>
                      <a:pt x="137" y="0"/>
                      <a:pt x="137" y="0"/>
                      <a:pt x="137" y="0"/>
                    </a:cubicBezTo>
                    <a:cubicBezTo>
                      <a:pt x="132" y="19"/>
                      <a:pt x="132" y="19"/>
                      <a:pt x="132" y="19"/>
                    </a:cubicBezTo>
                    <a:cubicBezTo>
                      <a:pt x="146" y="8"/>
                      <a:pt x="146" y="8"/>
                      <a:pt x="146" y="8"/>
                    </a:cubicBezTo>
                    <a:cubicBezTo>
                      <a:pt x="145" y="25"/>
                      <a:pt x="145" y="25"/>
                      <a:pt x="145" y="25"/>
                    </a:cubicBezTo>
                    <a:cubicBezTo>
                      <a:pt x="164" y="32"/>
                      <a:pt x="164" y="32"/>
                      <a:pt x="164" y="32"/>
                    </a:cubicBezTo>
                    <a:cubicBezTo>
                      <a:pt x="147" y="46"/>
                      <a:pt x="147" y="46"/>
                      <a:pt x="147" y="46"/>
                    </a:cubicBezTo>
                    <a:cubicBezTo>
                      <a:pt x="137" y="44"/>
                      <a:pt x="137" y="44"/>
                      <a:pt x="137" y="44"/>
                    </a:cubicBezTo>
                    <a:cubicBezTo>
                      <a:pt x="135" y="32"/>
                      <a:pt x="135" y="32"/>
                      <a:pt x="135" y="32"/>
                    </a:cubicBezTo>
                    <a:cubicBezTo>
                      <a:pt x="111" y="41"/>
                      <a:pt x="111" y="41"/>
                      <a:pt x="111" y="41"/>
                    </a:cubicBezTo>
                    <a:cubicBezTo>
                      <a:pt x="94" y="75"/>
                      <a:pt x="94" y="75"/>
                      <a:pt x="94" y="75"/>
                    </a:cubicBezTo>
                    <a:cubicBezTo>
                      <a:pt x="130" y="52"/>
                      <a:pt x="130" y="52"/>
                      <a:pt x="130" y="52"/>
                    </a:cubicBezTo>
                    <a:cubicBezTo>
                      <a:pt x="135" y="60"/>
                      <a:pt x="135" y="60"/>
                      <a:pt x="135" y="60"/>
                    </a:cubicBezTo>
                    <a:cubicBezTo>
                      <a:pt x="114" y="67"/>
                      <a:pt x="114" y="67"/>
                      <a:pt x="114" y="67"/>
                    </a:cubicBezTo>
                    <a:cubicBezTo>
                      <a:pt x="110" y="82"/>
                      <a:pt x="110" y="82"/>
                      <a:pt x="110" y="82"/>
                    </a:cubicBezTo>
                    <a:cubicBezTo>
                      <a:pt x="100" y="79"/>
                      <a:pt x="100" y="79"/>
                      <a:pt x="100" y="79"/>
                    </a:cubicBezTo>
                    <a:cubicBezTo>
                      <a:pt x="90" y="94"/>
                      <a:pt x="90" y="94"/>
                      <a:pt x="90" y="94"/>
                    </a:cubicBezTo>
                    <a:cubicBezTo>
                      <a:pt x="91" y="106"/>
                      <a:pt x="91" y="106"/>
                      <a:pt x="91" y="106"/>
                    </a:cubicBezTo>
                    <a:cubicBezTo>
                      <a:pt x="74" y="126"/>
                      <a:pt x="74" y="126"/>
                      <a:pt x="74" y="126"/>
                    </a:cubicBezTo>
                    <a:cubicBezTo>
                      <a:pt x="71" y="153"/>
                      <a:pt x="71" y="153"/>
                      <a:pt x="71" y="153"/>
                    </a:cubicBezTo>
                    <a:cubicBezTo>
                      <a:pt x="52" y="185"/>
                      <a:pt x="52" y="185"/>
                      <a:pt x="52" y="185"/>
                    </a:cubicBezTo>
                    <a:cubicBezTo>
                      <a:pt x="58" y="231"/>
                      <a:pt x="58" y="231"/>
                      <a:pt x="58" y="231"/>
                    </a:cubicBezTo>
                    <a:cubicBezTo>
                      <a:pt x="48" y="205"/>
                      <a:pt x="48" y="205"/>
                      <a:pt x="48" y="205"/>
                    </a:cubicBezTo>
                    <a:cubicBezTo>
                      <a:pt x="35" y="205"/>
                      <a:pt x="35" y="205"/>
                      <a:pt x="35" y="205"/>
                    </a:cubicBezTo>
                    <a:cubicBezTo>
                      <a:pt x="20" y="229"/>
                      <a:pt x="20" y="229"/>
                      <a:pt x="20" y="229"/>
                    </a:cubicBezTo>
                    <a:cubicBezTo>
                      <a:pt x="20" y="285"/>
                      <a:pt x="20" y="285"/>
                      <a:pt x="20" y="285"/>
                    </a:cubicBezTo>
                    <a:cubicBezTo>
                      <a:pt x="32" y="310"/>
                      <a:pt x="32" y="310"/>
                      <a:pt x="32" y="310"/>
                    </a:cubicBezTo>
                    <a:cubicBezTo>
                      <a:pt x="36" y="277"/>
                      <a:pt x="36" y="277"/>
                      <a:pt x="36" y="277"/>
                    </a:cubicBezTo>
                    <a:cubicBezTo>
                      <a:pt x="45" y="269"/>
                      <a:pt x="45" y="269"/>
                      <a:pt x="45" y="269"/>
                    </a:cubicBezTo>
                    <a:cubicBezTo>
                      <a:pt x="42" y="310"/>
                      <a:pt x="42" y="310"/>
                      <a:pt x="42" y="310"/>
                    </a:cubicBezTo>
                    <a:cubicBezTo>
                      <a:pt x="61" y="304"/>
                      <a:pt x="61" y="304"/>
                      <a:pt x="61" y="304"/>
                    </a:cubicBezTo>
                    <a:cubicBezTo>
                      <a:pt x="65" y="331"/>
                      <a:pt x="65" y="331"/>
                      <a:pt x="65" y="331"/>
                    </a:cubicBezTo>
                    <a:cubicBezTo>
                      <a:pt x="74" y="350"/>
                      <a:pt x="74" y="350"/>
                      <a:pt x="74" y="350"/>
                    </a:cubicBezTo>
                    <a:cubicBezTo>
                      <a:pt x="92" y="350"/>
                      <a:pt x="92" y="350"/>
                      <a:pt x="92" y="350"/>
                    </a:cubicBezTo>
                    <a:cubicBezTo>
                      <a:pt x="89" y="367"/>
                      <a:pt x="89" y="367"/>
                      <a:pt x="89" y="367"/>
                    </a:cubicBezTo>
                    <a:cubicBezTo>
                      <a:pt x="65" y="351"/>
                      <a:pt x="65" y="351"/>
                      <a:pt x="65" y="351"/>
                    </a:cubicBezTo>
                    <a:cubicBezTo>
                      <a:pt x="50" y="326"/>
                      <a:pt x="50" y="326"/>
                      <a:pt x="50" y="326"/>
                    </a:cubicBezTo>
                    <a:cubicBezTo>
                      <a:pt x="41" y="331"/>
                      <a:pt x="41" y="331"/>
                      <a:pt x="41" y="331"/>
                    </a:cubicBezTo>
                    <a:cubicBezTo>
                      <a:pt x="31" y="320"/>
                      <a:pt x="31" y="320"/>
                      <a:pt x="31" y="320"/>
                    </a:cubicBezTo>
                    <a:cubicBezTo>
                      <a:pt x="27" y="327"/>
                      <a:pt x="27" y="327"/>
                      <a:pt x="27" y="327"/>
                    </a:cubicBezTo>
                    <a:cubicBezTo>
                      <a:pt x="18" y="309"/>
                      <a:pt x="18" y="309"/>
                      <a:pt x="18" y="309"/>
                    </a:cubicBezTo>
                    <a:cubicBezTo>
                      <a:pt x="18" y="309"/>
                      <a:pt x="0" y="209"/>
                      <a:pt x="36" y="132"/>
                    </a:cubicBezTo>
                    <a:cubicBezTo>
                      <a:pt x="71" y="55"/>
                      <a:pt x="53" y="83"/>
                      <a:pt x="76" y="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8"/>
              <p:cNvSpPr>
                <a:spLocks/>
              </p:cNvSpPr>
              <p:nvPr/>
            </p:nvSpPr>
            <p:spPr bwMode="auto">
              <a:xfrm>
                <a:off x="363538" y="1397000"/>
                <a:ext cx="142875" cy="101600"/>
              </a:xfrm>
              <a:custGeom>
                <a:avLst/>
                <a:gdLst/>
                <a:ahLst/>
                <a:cxnLst>
                  <a:cxn ang="0">
                    <a:pos x="19" y="7"/>
                  </a:cxn>
                  <a:cxn ang="0">
                    <a:pos x="0" y="19"/>
                  </a:cxn>
                  <a:cxn ang="0">
                    <a:pos x="0" y="64"/>
                  </a:cxn>
                  <a:cxn ang="0">
                    <a:pos x="10" y="64"/>
                  </a:cxn>
                  <a:cxn ang="0">
                    <a:pos x="12" y="35"/>
                  </a:cxn>
                  <a:cxn ang="0">
                    <a:pos x="52" y="43"/>
                  </a:cxn>
                  <a:cxn ang="0">
                    <a:pos x="40" y="64"/>
                  </a:cxn>
                  <a:cxn ang="0">
                    <a:pos x="90" y="54"/>
                  </a:cxn>
                  <a:cxn ang="0">
                    <a:pos x="90" y="26"/>
                  </a:cxn>
                  <a:cxn ang="0">
                    <a:pos x="59" y="7"/>
                  </a:cxn>
                  <a:cxn ang="0">
                    <a:pos x="31" y="0"/>
                  </a:cxn>
                  <a:cxn ang="0">
                    <a:pos x="19" y="7"/>
                  </a:cxn>
                </a:cxnLst>
                <a:rect l="0" t="0" r="r" b="b"/>
                <a:pathLst>
                  <a:path w="90" h="64">
                    <a:moveTo>
                      <a:pt x="19" y="7"/>
                    </a:moveTo>
                    <a:lnTo>
                      <a:pt x="0" y="19"/>
                    </a:lnTo>
                    <a:lnTo>
                      <a:pt x="0" y="64"/>
                    </a:lnTo>
                    <a:lnTo>
                      <a:pt x="10" y="64"/>
                    </a:lnTo>
                    <a:lnTo>
                      <a:pt x="12" y="35"/>
                    </a:lnTo>
                    <a:lnTo>
                      <a:pt x="52" y="43"/>
                    </a:lnTo>
                    <a:lnTo>
                      <a:pt x="40" y="64"/>
                    </a:lnTo>
                    <a:lnTo>
                      <a:pt x="90" y="54"/>
                    </a:lnTo>
                    <a:lnTo>
                      <a:pt x="90" y="26"/>
                    </a:lnTo>
                    <a:lnTo>
                      <a:pt x="59" y="7"/>
                    </a:lnTo>
                    <a:lnTo>
                      <a:pt x="31" y="0"/>
                    </a:lnTo>
                    <a:lnTo>
                      <a:pt x="1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9"/>
              <p:cNvSpPr>
                <a:spLocks/>
              </p:cNvSpPr>
              <p:nvPr/>
            </p:nvSpPr>
            <p:spPr bwMode="auto">
              <a:xfrm>
                <a:off x="528638" y="1411288"/>
                <a:ext cx="84138" cy="106363"/>
              </a:xfrm>
              <a:custGeom>
                <a:avLst/>
                <a:gdLst/>
                <a:ahLst/>
                <a:cxnLst>
                  <a:cxn ang="0">
                    <a:pos x="27" y="0"/>
                  </a:cxn>
                  <a:cxn ang="0">
                    <a:pos x="0" y="17"/>
                  </a:cxn>
                  <a:cxn ang="0">
                    <a:pos x="0" y="67"/>
                  </a:cxn>
                  <a:cxn ang="0">
                    <a:pos x="15" y="50"/>
                  </a:cxn>
                  <a:cxn ang="0">
                    <a:pos x="43" y="50"/>
                  </a:cxn>
                  <a:cxn ang="0">
                    <a:pos x="53" y="12"/>
                  </a:cxn>
                  <a:cxn ang="0">
                    <a:pos x="27" y="0"/>
                  </a:cxn>
                </a:cxnLst>
                <a:rect l="0" t="0" r="r" b="b"/>
                <a:pathLst>
                  <a:path w="53" h="67">
                    <a:moveTo>
                      <a:pt x="27" y="0"/>
                    </a:moveTo>
                    <a:lnTo>
                      <a:pt x="0" y="17"/>
                    </a:lnTo>
                    <a:lnTo>
                      <a:pt x="0" y="67"/>
                    </a:lnTo>
                    <a:lnTo>
                      <a:pt x="15" y="50"/>
                    </a:lnTo>
                    <a:lnTo>
                      <a:pt x="43" y="50"/>
                    </a:lnTo>
                    <a:lnTo>
                      <a:pt x="53" y="12"/>
                    </a:lnTo>
                    <a:lnTo>
                      <a:pt x="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Line 10"/>
              <p:cNvSpPr>
                <a:spLocks noChangeShapeType="1"/>
              </p:cNvSpPr>
              <p:nvPr/>
            </p:nvSpPr>
            <p:spPr bwMode="auto">
              <a:xfrm>
                <a:off x="928688" y="2673350"/>
                <a:ext cx="1588" cy="1588"/>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Line 11"/>
              <p:cNvSpPr>
                <a:spLocks noChangeShapeType="1"/>
              </p:cNvSpPr>
              <p:nvPr/>
            </p:nvSpPr>
            <p:spPr bwMode="auto">
              <a:xfrm>
                <a:off x="928688" y="2673350"/>
                <a:ext cx="1588" cy="1588"/>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6" name="Right Arrow 75"/>
            <p:cNvSpPr/>
            <p:nvPr/>
          </p:nvSpPr>
          <p:spPr>
            <a:xfrm rot="8951708">
              <a:off x="2463603" y="2514793"/>
              <a:ext cx="457976" cy="223772"/>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17"/>
            <p:cNvSpPr>
              <a:spLocks/>
            </p:cNvSpPr>
            <p:nvPr/>
          </p:nvSpPr>
          <p:spPr bwMode="auto">
            <a:xfrm rot="1104808">
              <a:off x="3475813" y="3934990"/>
              <a:ext cx="362828" cy="330747"/>
            </a:xfrm>
            <a:custGeom>
              <a:avLst/>
              <a:gdLst/>
              <a:ahLst/>
              <a:cxnLst>
                <a:cxn ang="0">
                  <a:pos x="333" y="146"/>
                </a:cxn>
                <a:cxn ang="0">
                  <a:pos x="363" y="141"/>
                </a:cxn>
                <a:cxn ang="0">
                  <a:pos x="395" y="111"/>
                </a:cxn>
                <a:cxn ang="0">
                  <a:pos x="398" y="81"/>
                </a:cxn>
                <a:cxn ang="0">
                  <a:pos x="353" y="116"/>
                </a:cxn>
                <a:cxn ang="0">
                  <a:pos x="353" y="30"/>
                </a:cxn>
                <a:cxn ang="0">
                  <a:pos x="336" y="27"/>
                </a:cxn>
                <a:cxn ang="0">
                  <a:pos x="297" y="44"/>
                </a:cxn>
                <a:cxn ang="0">
                  <a:pos x="282" y="69"/>
                </a:cxn>
                <a:cxn ang="0">
                  <a:pos x="281" y="92"/>
                </a:cxn>
                <a:cxn ang="0">
                  <a:pos x="225" y="156"/>
                </a:cxn>
                <a:cxn ang="0">
                  <a:pos x="165" y="53"/>
                </a:cxn>
                <a:cxn ang="0">
                  <a:pos x="204" y="38"/>
                </a:cxn>
                <a:cxn ang="0">
                  <a:pos x="234" y="44"/>
                </a:cxn>
                <a:cxn ang="0">
                  <a:pos x="189" y="5"/>
                </a:cxn>
                <a:cxn ang="0">
                  <a:pos x="147" y="5"/>
                </a:cxn>
                <a:cxn ang="0">
                  <a:pos x="107" y="41"/>
                </a:cxn>
                <a:cxn ang="0">
                  <a:pos x="57" y="69"/>
                </a:cxn>
                <a:cxn ang="0">
                  <a:pos x="44" y="104"/>
                </a:cxn>
                <a:cxn ang="0">
                  <a:pos x="0" y="126"/>
                </a:cxn>
                <a:cxn ang="0">
                  <a:pos x="89" y="149"/>
                </a:cxn>
                <a:cxn ang="0">
                  <a:pos x="102" y="116"/>
                </a:cxn>
                <a:cxn ang="0">
                  <a:pos x="129" y="254"/>
                </a:cxn>
                <a:cxn ang="0">
                  <a:pos x="113" y="251"/>
                </a:cxn>
                <a:cxn ang="0">
                  <a:pos x="84" y="258"/>
                </a:cxn>
                <a:cxn ang="0">
                  <a:pos x="60" y="287"/>
                </a:cxn>
                <a:cxn ang="0">
                  <a:pos x="57" y="317"/>
                </a:cxn>
                <a:cxn ang="0">
                  <a:pos x="102" y="281"/>
                </a:cxn>
                <a:cxn ang="0">
                  <a:pos x="102" y="368"/>
                </a:cxn>
                <a:cxn ang="0">
                  <a:pos x="117" y="369"/>
                </a:cxn>
                <a:cxn ang="0">
                  <a:pos x="146" y="362"/>
                </a:cxn>
                <a:cxn ang="0">
                  <a:pos x="170" y="335"/>
                </a:cxn>
                <a:cxn ang="0">
                  <a:pos x="174" y="305"/>
                </a:cxn>
                <a:cxn ang="0">
                  <a:pos x="224" y="243"/>
                </a:cxn>
                <a:cxn ang="0">
                  <a:pos x="395" y="318"/>
                </a:cxn>
                <a:cxn ang="0">
                  <a:pos x="324" y="143"/>
                </a:cxn>
              </a:cxnLst>
              <a:rect l="0" t="0" r="r" b="b"/>
              <a:pathLst>
                <a:path w="399" h="369">
                  <a:moveTo>
                    <a:pt x="324" y="143"/>
                  </a:moveTo>
                  <a:lnTo>
                    <a:pt x="333" y="146"/>
                  </a:lnTo>
                  <a:lnTo>
                    <a:pt x="342" y="146"/>
                  </a:lnTo>
                  <a:lnTo>
                    <a:pt x="363" y="141"/>
                  </a:lnTo>
                  <a:lnTo>
                    <a:pt x="383" y="129"/>
                  </a:lnTo>
                  <a:lnTo>
                    <a:pt x="395" y="111"/>
                  </a:lnTo>
                  <a:lnTo>
                    <a:pt x="399" y="89"/>
                  </a:lnTo>
                  <a:lnTo>
                    <a:pt x="398" y="81"/>
                  </a:lnTo>
                  <a:lnTo>
                    <a:pt x="396" y="72"/>
                  </a:lnTo>
                  <a:lnTo>
                    <a:pt x="353" y="116"/>
                  </a:lnTo>
                  <a:lnTo>
                    <a:pt x="309" y="74"/>
                  </a:lnTo>
                  <a:lnTo>
                    <a:pt x="353" y="30"/>
                  </a:lnTo>
                  <a:lnTo>
                    <a:pt x="345" y="27"/>
                  </a:lnTo>
                  <a:lnTo>
                    <a:pt x="336" y="27"/>
                  </a:lnTo>
                  <a:lnTo>
                    <a:pt x="315" y="32"/>
                  </a:lnTo>
                  <a:lnTo>
                    <a:pt x="297" y="44"/>
                  </a:lnTo>
                  <a:lnTo>
                    <a:pt x="288" y="56"/>
                  </a:lnTo>
                  <a:lnTo>
                    <a:pt x="282" y="69"/>
                  </a:lnTo>
                  <a:lnTo>
                    <a:pt x="281" y="84"/>
                  </a:lnTo>
                  <a:lnTo>
                    <a:pt x="281" y="92"/>
                  </a:lnTo>
                  <a:lnTo>
                    <a:pt x="282" y="101"/>
                  </a:lnTo>
                  <a:lnTo>
                    <a:pt x="225" y="156"/>
                  </a:lnTo>
                  <a:lnTo>
                    <a:pt x="143" y="75"/>
                  </a:lnTo>
                  <a:lnTo>
                    <a:pt x="165" y="53"/>
                  </a:lnTo>
                  <a:lnTo>
                    <a:pt x="182" y="42"/>
                  </a:lnTo>
                  <a:lnTo>
                    <a:pt x="204" y="38"/>
                  </a:lnTo>
                  <a:lnTo>
                    <a:pt x="219" y="39"/>
                  </a:lnTo>
                  <a:lnTo>
                    <a:pt x="234" y="44"/>
                  </a:lnTo>
                  <a:lnTo>
                    <a:pt x="212" y="20"/>
                  </a:lnTo>
                  <a:lnTo>
                    <a:pt x="189" y="5"/>
                  </a:lnTo>
                  <a:lnTo>
                    <a:pt x="167" y="0"/>
                  </a:lnTo>
                  <a:lnTo>
                    <a:pt x="147" y="5"/>
                  </a:lnTo>
                  <a:lnTo>
                    <a:pt x="129" y="18"/>
                  </a:lnTo>
                  <a:lnTo>
                    <a:pt x="107" y="41"/>
                  </a:lnTo>
                  <a:lnTo>
                    <a:pt x="96" y="30"/>
                  </a:lnTo>
                  <a:lnTo>
                    <a:pt x="57" y="69"/>
                  </a:lnTo>
                  <a:lnTo>
                    <a:pt x="66" y="80"/>
                  </a:lnTo>
                  <a:lnTo>
                    <a:pt x="44" y="104"/>
                  </a:lnTo>
                  <a:lnTo>
                    <a:pt x="33" y="93"/>
                  </a:lnTo>
                  <a:lnTo>
                    <a:pt x="0" y="126"/>
                  </a:lnTo>
                  <a:lnTo>
                    <a:pt x="56" y="182"/>
                  </a:lnTo>
                  <a:lnTo>
                    <a:pt x="89" y="149"/>
                  </a:lnTo>
                  <a:lnTo>
                    <a:pt x="80" y="140"/>
                  </a:lnTo>
                  <a:lnTo>
                    <a:pt x="102" y="116"/>
                  </a:lnTo>
                  <a:lnTo>
                    <a:pt x="183" y="200"/>
                  </a:lnTo>
                  <a:lnTo>
                    <a:pt x="129" y="254"/>
                  </a:lnTo>
                  <a:lnTo>
                    <a:pt x="122" y="252"/>
                  </a:lnTo>
                  <a:lnTo>
                    <a:pt x="113" y="251"/>
                  </a:lnTo>
                  <a:lnTo>
                    <a:pt x="98" y="254"/>
                  </a:lnTo>
                  <a:lnTo>
                    <a:pt x="84" y="258"/>
                  </a:lnTo>
                  <a:lnTo>
                    <a:pt x="72" y="267"/>
                  </a:lnTo>
                  <a:lnTo>
                    <a:pt x="60" y="287"/>
                  </a:lnTo>
                  <a:lnTo>
                    <a:pt x="56" y="308"/>
                  </a:lnTo>
                  <a:lnTo>
                    <a:pt x="57" y="317"/>
                  </a:lnTo>
                  <a:lnTo>
                    <a:pt x="59" y="324"/>
                  </a:lnTo>
                  <a:lnTo>
                    <a:pt x="102" y="281"/>
                  </a:lnTo>
                  <a:lnTo>
                    <a:pt x="146" y="324"/>
                  </a:lnTo>
                  <a:lnTo>
                    <a:pt x="102" y="368"/>
                  </a:lnTo>
                  <a:lnTo>
                    <a:pt x="110" y="369"/>
                  </a:lnTo>
                  <a:lnTo>
                    <a:pt x="117" y="369"/>
                  </a:lnTo>
                  <a:lnTo>
                    <a:pt x="132" y="368"/>
                  </a:lnTo>
                  <a:lnTo>
                    <a:pt x="146" y="362"/>
                  </a:lnTo>
                  <a:lnTo>
                    <a:pt x="158" y="353"/>
                  </a:lnTo>
                  <a:lnTo>
                    <a:pt x="170" y="335"/>
                  </a:lnTo>
                  <a:lnTo>
                    <a:pt x="174" y="312"/>
                  </a:lnTo>
                  <a:lnTo>
                    <a:pt x="174" y="305"/>
                  </a:lnTo>
                  <a:lnTo>
                    <a:pt x="171" y="296"/>
                  </a:lnTo>
                  <a:lnTo>
                    <a:pt x="224" y="243"/>
                  </a:lnTo>
                  <a:lnTo>
                    <a:pt x="345" y="369"/>
                  </a:lnTo>
                  <a:lnTo>
                    <a:pt x="395" y="318"/>
                  </a:lnTo>
                  <a:lnTo>
                    <a:pt x="269" y="198"/>
                  </a:lnTo>
                  <a:lnTo>
                    <a:pt x="324" y="143"/>
                  </a:lnTo>
                  <a:close/>
                </a:path>
              </a:pathLst>
            </a:custGeom>
            <a:grpFill/>
            <a:ln w="0">
              <a:noFill/>
              <a:prstDash val="solid"/>
              <a:round/>
              <a:headEnd/>
              <a:tailEnd/>
            </a:ln>
          </p:spPr>
          <p:txBody>
            <a:bodyPr/>
            <a:lstStyle/>
            <a:p>
              <a:endParaRPr lang="en-US"/>
            </a:p>
          </p:txBody>
        </p:sp>
        <p:sp>
          <p:nvSpPr>
            <p:cNvPr id="78" name="Freeform 17"/>
            <p:cNvSpPr>
              <a:spLocks/>
            </p:cNvSpPr>
            <p:nvPr/>
          </p:nvSpPr>
          <p:spPr bwMode="auto">
            <a:xfrm>
              <a:off x="1533309" y="4997736"/>
              <a:ext cx="230036" cy="209696"/>
            </a:xfrm>
            <a:custGeom>
              <a:avLst/>
              <a:gdLst/>
              <a:ahLst/>
              <a:cxnLst>
                <a:cxn ang="0">
                  <a:pos x="333" y="146"/>
                </a:cxn>
                <a:cxn ang="0">
                  <a:pos x="363" y="141"/>
                </a:cxn>
                <a:cxn ang="0">
                  <a:pos x="395" y="111"/>
                </a:cxn>
                <a:cxn ang="0">
                  <a:pos x="398" y="81"/>
                </a:cxn>
                <a:cxn ang="0">
                  <a:pos x="353" y="116"/>
                </a:cxn>
                <a:cxn ang="0">
                  <a:pos x="353" y="30"/>
                </a:cxn>
                <a:cxn ang="0">
                  <a:pos x="336" y="27"/>
                </a:cxn>
                <a:cxn ang="0">
                  <a:pos x="297" y="44"/>
                </a:cxn>
                <a:cxn ang="0">
                  <a:pos x="282" y="69"/>
                </a:cxn>
                <a:cxn ang="0">
                  <a:pos x="281" y="92"/>
                </a:cxn>
                <a:cxn ang="0">
                  <a:pos x="225" y="156"/>
                </a:cxn>
                <a:cxn ang="0">
                  <a:pos x="165" y="53"/>
                </a:cxn>
                <a:cxn ang="0">
                  <a:pos x="204" y="38"/>
                </a:cxn>
                <a:cxn ang="0">
                  <a:pos x="234" y="44"/>
                </a:cxn>
                <a:cxn ang="0">
                  <a:pos x="189" y="5"/>
                </a:cxn>
                <a:cxn ang="0">
                  <a:pos x="147" y="5"/>
                </a:cxn>
                <a:cxn ang="0">
                  <a:pos x="107" y="41"/>
                </a:cxn>
                <a:cxn ang="0">
                  <a:pos x="57" y="69"/>
                </a:cxn>
                <a:cxn ang="0">
                  <a:pos x="44" y="104"/>
                </a:cxn>
                <a:cxn ang="0">
                  <a:pos x="0" y="126"/>
                </a:cxn>
                <a:cxn ang="0">
                  <a:pos x="89" y="149"/>
                </a:cxn>
                <a:cxn ang="0">
                  <a:pos x="102" y="116"/>
                </a:cxn>
                <a:cxn ang="0">
                  <a:pos x="129" y="254"/>
                </a:cxn>
                <a:cxn ang="0">
                  <a:pos x="113" y="251"/>
                </a:cxn>
                <a:cxn ang="0">
                  <a:pos x="84" y="258"/>
                </a:cxn>
                <a:cxn ang="0">
                  <a:pos x="60" y="287"/>
                </a:cxn>
                <a:cxn ang="0">
                  <a:pos x="57" y="317"/>
                </a:cxn>
                <a:cxn ang="0">
                  <a:pos x="102" y="281"/>
                </a:cxn>
                <a:cxn ang="0">
                  <a:pos x="102" y="368"/>
                </a:cxn>
                <a:cxn ang="0">
                  <a:pos x="117" y="369"/>
                </a:cxn>
                <a:cxn ang="0">
                  <a:pos x="146" y="362"/>
                </a:cxn>
                <a:cxn ang="0">
                  <a:pos x="170" y="335"/>
                </a:cxn>
                <a:cxn ang="0">
                  <a:pos x="174" y="305"/>
                </a:cxn>
                <a:cxn ang="0">
                  <a:pos x="224" y="243"/>
                </a:cxn>
                <a:cxn ang="0">
                  <a:pos x="395" y="318"/>
                </a:cxn>
                <a:cxn ang="0">
                  <a:pos x="324" y="143"/>
                </a:cxn>
              </a:cxnLst>
              <a:rect l="0" t="0" r="r" b="b"/>
              <a:pathLst>
                <a:path w="399" h="369">
                  <a:moveTo>
                    <a:pt x="324" y="143"/>
                  </a:moveTo>
                  <a:lnTo>
                    <a:pt x="333" y="146"/>
                  </a:lnTo>
                  <a:lnTo>
                    <a:pt x="342" y="146"/>
                  </a:lnTo>
                  <a:lnTo>
                    <a:pt x="363" y="141"/>
                  </a:lnTo>
                  <a:lnTo>
                    <a:pt x="383" y="129"/>
                  </a:lnTo>
                  <a:lnTo>
                    <a:pt x="395" y="111"/>
                  </a:lnTo>
                  <a:lnTo>
                    <a:pt x="399" y="89"/>
                  </a:lnTo>
                  <a:lnTo>
                    <a:pt x="398" y="81"/>
                  </a:lnTo>
                  <a:lnTo>
                    <a:pt x="396" y="72"/>
                  </a:lnTo>
                  <a:lnTo>
                    <a:pt x="353" y="116"/>
                  </a:lnTo>
                  <a:lnTo>
                    <a:pt x="309" y="74"/>
                  </a:lnTo>
                  <a:lnTo>
                    <a:pt x="353" y="30"/>
                  </a:lnTo>
                  <a:lnTo>
                    <a:pt x="345" y="27"/>
                  </a:lnTo>
                  <a:lnTo>
                    <a:pt x="336" y="27"/>
                  </a:lnTo>
                  <a:lnTo>
                    <a:pt x="315" y="32"/>
                  </a:lnTo>
                  <a:lnTo>
                    <a:pt x="297" y="44"/>
                  </a:lnTo>
                  <a:lnTo>
                    <a:pt x="288" y="56"/>
                  </a:lnTo>
                  <a:lnTo>
                    <a:pt x="282" y="69"/>
                  </a:lnTo>
                  <a:lnTo>
                    <a:pt x="281" y="84"/>
                  </a:lnTo>
                  <a:lnTo>
                    <a:pt x="281" y="92"/>
                  </a:lnTo>
                  <a:lnTo>
                    <a:pt x="282" y="101"/>
                  </a:lnTo>
                  <a:lnTo>
                    <a:pt x="225" y="156"/>
                  </a:lnTo>
                  <a:lnTo>
                    <a:pt x="143" y="75"/>
                  </a:lnTo>
                  <a:lnTo>
                    <a:pt x="165" y="53"/>
                  </a:lnTo>
                  <a:lnTo>
                    <a:pt x="182" y="42"/>
                  </a:lnTo>
                  <a:lnTo>
                    <a:pt x="204" y="38"/>
                  </a:lnTo>
                  <a:lnTo>
                    <a:pt x="219" y="39"/>
                  </a:lnTo>
                  <a:lnTo>
                    <a:pt x="234" y="44"/>
                  </a:lnTo>
                  <a:lnTo>
                    <a:pt x="212" y="20"/>
                  </a:lnTo>
                  <a:lnTo>
                    <a:pt x="189" y="5"/>
                  </a:lnTo>
                  <a:lnTo>
                    <a:pt x="167" y="0"/>
                  </a:lnTo>
                  <a:lnTo>
                    <a:pt x="147" y="5"/>
                  </a:lnTo>
                  <a:lnTo>
                    <a:pt x="129" y="18"/>
                  </a:lnTo>
                  <a:lnTo>
                    <a:pt x="107" y="41"/>
                  </a:lnTo>
                  <a:lnTo>
                    <a:pt x="96" y="30"/>
                  </a:lnTo>
                  <a:lnTo>
                    <a:pt x="57" y="69"/>
                  </a:lnTo>
                  <a:lnTo>
                    <a:pt x="66" y="80"/>
                  </a:lnTo>
                  <a:lnTo>
                    <a:pt x="44" y="104"/>
                  </a:lnTo>
                  <a:lnTo>
                    <a:pt x="33" y="93"/>
                  </a:lnTo>
                  <a:lnTo>
                    <a:pt x="0" y="126"/>
                  </a:lnTo>
                  <a:lnTo>
                    <a:pt x="56" y="182"/>
                  </a:lnTo>
                  <a:lnTo>
                    <a:pt x="89" y="149"/>
                  </a:lnTo>
                  <a:lnTo>
                    <a:pt x="80" y="140"/>
                  </a:lnTo>
                  <a:lnTo>
                    <a:pt x="102" y="116"/>
                  </a:lnTo>
                  <a:lnTo>
                    <a:pt x="183" y="200"/>
                  </a:lnTo>
                  <a:lnTo>
                    <a:pt x="129" y="254"/>
                  </a:lnTo>
                  <a:lnTo>
                    <a:pt x="122" y="252"/>
                  </a:lnTo>
                  <a:lnTo>
                    <a:pt x="113" y="251"/>
                  </a:lnTo>
                  <a:lnTo>
                    <a:pt x="98" y="254"/>
                  </a:lnTo>
                  <a:lnTo>
                    <a:pt x="84" y="258"/>
                  </a:lnTo>
                  <a:lnTo>
                    <a:pt x="72" y="267"/>
                  </a:lnTo>
                  <a:lnTo>
                    <a:pt x="60" y="287"/>
                  </a:lnTo>
                  <a:lnTo>
                    <a:pt x="56" y="308"/>
                  </a:lnTo>
                  <a:lnTo>
                    <a:pt x="57" y="317"/>
                  </a:lnTo>
                  <a:lnTo>
                    <a:pt x="59" y="324"/>
                  </a:lnTo>
                  <a:lnTo>
                    <a:pt x="102" y="281"/>
                  </a:lnTo>
                  <a:lnTo>
                    <a:pt x="146" y="324"/>
                  </a:lnTo>
                  <a:lnTo>
                    <a:pt x="102" y="368"/>
                  </a:lnTo>
                  <a:lnTo>
                    <a:pt x="110" y="369"/>
                  </a:lnTo>
                  <a:lnTo>
                    <a:pt x="117" y="369"/>
                  </a:lnTo>
                  <a:lnTo>
                    <a:pt x="132" y="368"/>
                  </a:lnTo>
                  <a:lnTo>
                    <a:pt x="146" y="362"/>
                  </a:lnTo>
                  <a:lnTo>
                    <a:pt x="158" y="353"/>
                  </a:lnTo>
                  <a:lnTo>
                    <a:pt x="170" y="335"/>
                  </a:lnTo>
                  <a:lnTo>
                    <a:pt x="174" y="312"/>
                  </a:lnTo>
                  <a:lnTo>
                    <a:pt x="174" y="305"/>
                  </a:lnTo>
                  <a:lnTo>
                    <a:pt x="171" y="296"/>
                  </a:lnTo>
                  <a:lnTo>
                    <a:pt x="224" y="243"/>
                  </a:lnTo>
                  <a:lnTo>
                    <a:pt x="345" y="369"/>
                  </a:lnTo>
                  <a:lnTo>
                    <a:pt x="395" y="318"/>
                  </a:lnTo>
                  <a:lnTo>
                    <a:pt x="269" y="198"/>
                  </a:lnTo>
                  <a:lnTo>
                    <a:pt x="324" y="143"/>
                  </a:lnTo>
                  <a:close/>
                </a:path>
              </a:pathLst>
            </a:custGeom>
            <a:grpFill/>
            <a:ln w="0">
              <a:noFill/>
              <a:prstDash val="solid"/>
              <a:round/>
              <a:headEnd/>
              <a:tailEnd/>
            </a:ln>
          </p:spPr>
          <p:txBody>
            <a:bodyPr/>
            <a:lstStyle/>
            <a:p>
              <a:endParaRPr lang="en-US"/>
            </a:p>
          </p:txBody>
        </p:sp>
        <p:grpSp>
          <p:nvGrpSpPr>
            <p:cNvPr id="79" name="Group 334"/>
            <p:cNvGrpSpPr/>
            <p:nvPr/>
          </p:nvGrpSpPr>
          <p:grpSpPr>
            <a:xfrm>
              <a:off x="3589871" y="5253228"/>
              <a:ext cx="545504" cy="528912"/>
              <a:chOff x="190501" y="7938"/>
              <a:chExt cx="2879725" cy="2830512"/>
            </a:xfrm>
            <a:grpFill/>
          </p:grpSpPr>
          <p:sp>
            <p:nvSpPr>
              <p:cNvPr id="129" name="Freeform 5"/>
              <p:cNvSpPr>
                <a:spLocks/>
              </p:cNvSpPr>
              <p:nvPr/>
            </p:nvSpPr>
            <p:spPr bwMode="auto">
              <a:xfrm>
                <a:off x="484188" y="1584325"/>
                <a:ext cx="1298575" cy="1254125"/>
              </a:xfrm>
              <a:custGeom>
                <a:avLst/>
                <a:gdLst/>
                <a:ahLst/>
                <a:cxnLst>
                  <a:cxn ang="0">
                    <a:pos x="43" y="131"/>
                  </a:cxn>
                  <a:cxn ang="0">
                    <a:pos x="43" y="83"/>
                  </a:cxn>
                  <a:cxn ang="0">
                    <a:pos x="78" y="41"/>
                  </a:cxn>
                  <a:cxn ang="0">
                    <a:pos x="92" y="86"/>
                  </a:cxn>
                  <a:cxn ang="0">
                    <a:pos x="90" y="26"/>
                  </a:cxn>
                  <a:cxn ang="0">
                    <a:pos x="156" y="34"/>
                  </a:cxn>
                  <a:cxn ang="0">
                    <a:pos x="173" y="5"/>
                  </a:cxn>
                  <a:cxn ang="0">
                    <a:pos x="211" y="0"/>
                  </a:cxn>
                  <a:cxn ang="0">
                    <a:pos x="206" y="24"/>
                  </a:cxn>
                  <a:cxn ang="0">
                    <a:pos x="258" y="31"/>
                  </a:cxn>
                  <a:cxn ang="0">
                    <a:pos x="261" y="48"/>
                  </a:cxn>
                  <a:cxn ang="0">
                    <a:pos x="301" y="67"/>
                  </a:cxn>
                  <a:cxn ang="0">
                    <a:pos x="351" y="36"/>
                  </a:cxn>
                  <a:cxn ang="0">
                    <a:pos x="386" y="43"/>
                  </a:cxn>
                  <a:cxn ang="0">
                    <a:pos x="429" y="95"/>
                  </a:cxn>
                  <a:cxn ang="0">
                    <a:pos x="408" y="138"/>
                  </a:cxn>
                  <a:cxn ang="0">
                    <a:pos x="448" y="119"/>
                  </a:cxn>
                  <a:cxn ang="0">
                    <a:pos x="474" y="150"/>
                  </a:cxn>
                  <a:cxn ang="0">
                    <a:pos x="498" y="105"/>
                  </a:cxn>
                  <a:cxn ang="0">
                    <a:pos x="543" y="100"/>
                  </a:cxn>
                  <a:cxn ang="0">
                    <a:pos x="552" y="136"/>
                  </a:cxn>
                  <a:cxn ang="0">
                    <a:pos x="579" y="105"/>
                  </a:cxn>
                  <a:cxn ang="0">
                    <a:pos x="647" y="76"/>
                  </a:cxn>
                  <a:cxn ang="0">
                    <a:pos x="692" y="100"/>
                  </a:cxn>
                  <a:cxn ang="0">
                    <a:pos x="747" y="102"/>
                  </a:cxn>
                  <a:cxn ang="0">
                    <a:pos x="768" y="159"/>
                  </a:cxn>
                  <a:cxn ang="0">
                    <a:pos x="733" y="247"/>
                  </a:cxn>
                  <a:cxn ang="0">
                    <a:pos x="780" y="363"/>
                  </a:cxn>
                  <a:cxn ang="0">
                    <a:pos x="766" y="404"/>
                  </a:cxn>
                  <a:cxn ang="0">
                    <a:pos x="697" y="482"/>
                  </a:cxn>
                  <a:cxn ang="0">
                    <a:pos x="723" y="517"/>
                  </a:cxn>
                  <a:cxn ang="0">
                    <a:pos x="726" y="555"/>
                  </a:cxn>
                  <a:cxn ang="0">
                    <a:pos x="707" y="589"/>
                  </a:cxn>
                  <a:cxn ang="0">
                    <a:pos x="718" y="610"/>
                  </a:cxn>
                  <a:cxn ang="0">
                    <a:pos x="657" y="624"/>
                  </a:cxn>
                  <a:cxn ang="0">
                    <a:pos x="718" y="646"/>
                  </a:cxn>
                  <a:cxn ang="0">
                    <a:pos x="697" y="667"/>
                  </a:cxn>
                  <a:cxn ang="0">
                    <a:pos x="645" y="643"/>
                  </a:cxn>
                  <a:cxn ang="0">
                    <a:pos x="557" y="605"/>
                  </a:cxn>
                  <a:cxn ang="0">
                    <a:pos x="519" y="548"/>
                  </a:cxn>
                  <a:cxn ang="0">
                    <a:pos x="548" y="610"/>
                  </a:cxn>
                  <a:cxn ang="0">
                    <a:pos x="645" y="686"/>
                  </a:cxn>
                  <a:cxn ang="0">
                    <a:pos x="747" y="733"/>
                  </a:cxn>
                  <a:cxn ang="0">
                    <a:pos x="766" y="769"/>
                  </a:cxn>
                  <a:cxn ang="0">
                    <a:pos x="818" y="769"/>
                  </a:cxn>
                  <a:cxn ang="0">
                    <a:pos x="747" y="790"/>
                  </a:cxn>
                  <a:cxn ang="0">
                    <a:pos x="586" y="733"/>
                  </a:cxn>
                  <a:cxn ang="0">
                    <a:pos x="422" y="589"/>
                  </a:cxn>
                  <a:cxn ang="0">
                    <a:pos x="367" y="510"/>
                  </a:cxn>
                  <a:cxn ang="0">
                    <a:pos x="263" y="487"/>
                  </a:cxn>
                  <a:cxn ang="0">
                    <a:pos x="107" y="373"/>
                  </a:cxn>
                  <a:cxn ang="0">
                    <a:pos x="97" y="335"/>
                  </a:cxn>
                  <a:cxn ang="0">
                    <a:pos x="71" y="304"/>
                  </a:cxn>
                  <a:cxn ang="0">
                    <a:pos x="64" y="190"/>
                  </a:cxn>
                  <a:cxn ang="0">
                    <a:pos x="0" y="114"/>
                  </a:cxn>
                  <a:cxn ang="0">
                    <a:pos x="43" y="131"/>
                  </a:cxn>
                </a:cxnLst>
                <a:rect l="0" t="0" r="r" b="b"/>
                <a:pathLst>
                  <a:path w="818" h="790">
                    <a:moveTo>
                      <a:pt x="43" y="131"/>
                    </a:moveTo>
                    <a:lnTo>
                      <a:pt x="43" y="83"/>
                    </a:lnTo>
                    <a:lnTo>
                      <a:pt x="78" y="41"/>
                    </a:lnTo>
                    <a:lnTo>
                      <a:pt x="92" y="86"/>
                    </a:lnTo>
                    <a:lnTo>
                      <a:pt x="90" y="26"/>
                    </a:lnTo>
                    <a:lnTo>
                      <a:pt x="156" y="34"/>
                    </a:lnTo>
                    <a:lnTo>
                      <a:pt x="173" y="5"/>
                    </a:lnTo>
                    <a:lnTo>
                      <a:pt x="211" y="0"/>
                    </a:lnTo>
                    <a:lnTo>
                      <a:pt x="206" y="24"/>
                    </a:lnTo>
                    <a:lnTo>
                      <a:pt x="258" y="31"/>
                    </a:lnTo>
                    <a:lnTo>
                      <a:pt x="261" y="48"/>
                    </a:lnTo>
                    <a:lnTo>
                      <a:pt x="301" y="67"/>
                    </a:lnTo>
                    <a:lnTo>
                      <a:pt x="351" y="36"/>
                    </a:lnTo>
                    <a:lnTo>
                      <a:pt x="386" y="43"/>
                    </a:lnTo>
                    <a:lnTo>
                      <a:pt x="429" y="95"/>
                    </a:lnTo>
                    <a:lnTo>
                      <a:pt x="408" y="138"/>
                    </a:lnTo>
                    <a:lnTo>
                      <a:pt x="448" y="119"/>
                    </a:lnTo>
                    <a:lnTo>
                      <a:pt x="474" y="150"/>
                    </a:lnTo>
                    <a:lnTo>
                      <a:pt x="498" y="105"/>
                    </a:lnTo>
                    <a:lnTo>
                      <a:pt x="543" y="100"/>
                    </a:lnTo>
                    <a:lnTo>
                      <a:pt x="552" y="136"/>
                    </a:lnTo>
                    <a:lnTo>
                      <a:pt x="579" y="105"/>
                    </a:lnTo>
                    <a:lnTo>
                      <a:pt x="647" y="76"/>
                    </a:lnTo>
                    <a:lnTo>
                      <a:pt x="692" y="100"/>
                    </a:lnTo>
                    <a:lnTo>
                      <a:pt x="747" y="102"/>
                    </a:lnTo>
                    <a:lnTo>
                      <a:pt x="768" y="159"/>
                    </a:lnTo>
                    <a:lnTo>
                      <a:pt x="733" y="247"/>
                    </a:lnTo>
                    <a:lnTo>
                      <a:pt x="780" y="363"/>
                    </a:lnTo>
                    <a:lnTo>
                      <a:pt x="766" y="404"/>
                    </a:lnTo>
                    <a:lnTo>
                      <a:pt x="697" y="482"/>
                    </a:lnTo>
                    <a:lnTo>
                      <a:pt x="723" y="517"/>
                    </a:lnTo>
                    <a:lnTo>
                      <a:pt x="726" y="555"/>
                    </a:lnTo>
                    <a:lnTo>
                      <a:pt x="707" y="589"/>
                    </a:lnTo>
                    <a:lnTo>
                      <a:pt x="718" y="610"/>
                    </a:lnTo>
                    <a:lnTo>
                      <a:pt x="657" y="624"/>
                    </a:lnTo>
                    <a:lnTo>
                      <a:pt x="718" y="646"/>
                    </a:lnTo>
                    <a:lnTo>
                      <a:pt x="697" y="667"/>
                    </a:lnTo>
                    <a:lnTo>
                      <a:pt x="645" y="643"/>
                    </a:lnTo>
                    <a:lnTo>
                      <a:pt x="557" y="605"/>
                    </a:lnTo>
                    <a:lnTo>
                      <a:pt x="519" y="548"/>
                    </a:lnTo>
                    <a:lnTo>
                      <a:pt x="548" y="610"/>
                    </a:lnTo>
                    <a:lnTo>
                      <a:pt x="645" y="686"/>
                    </a:lnTo>
                    <a:lnTo>
                      <a:pt x="747" y="733"/>
                    </a:lnTo>
                    <a:lnTo>
                      <a:pt x="766" y="769"/>
                    </a:lnTo>
                    <a:lnTo>
                      <a:pt x="818" y="769"/>
                    </a:lnTo>
                    <a:lnTo>
                      <a:pt x="747" y="790"/>
                    </a:lnTo>
                    <a:lnTo>
                      <a:pt x="586" y="733"/>
                    </a:lnTo>
                    <a:lnTo>
                      <a:pt x="422" y="589"/>
                    </a:lnTo>
                    <a:lnTo>
                      <a:pt x="367" y="510"/>
                    </a:lnTo>
                    <a:lnTo>
                      <a:pt x="263" y="487"/>
                    </a:lnTo>
                    <a:lnTo>
                      <a:pt x="107" y="373"/>
                    </a:lnTo>
                    <a:lnTo>
                      <a:pt x="97" y="335"/>
                    </a:lnTo>
                    <a:lnTo>
                      <a:pt x="71" y="304"/>
                    </a:lnTo>
                    <a:lnTo>
                      <a:pt x="64" y="190"/>
                    </a:lnTo>
                    <a:lnTo>
                      <a:pt x="0" y="114"/>
                    </a:lnTo>
                    <a:lnTo>
                      <a:pt x="43" y="1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6"/>
              <p:cNvSpPr>
                <a:spLocks/>
              </p:cNvSpPr>
              <p:nvPr/>
            </p:nvSpPr>
            <p:spPr bwMode="auto">
              <a:xfrm>
                <a:off x="1357313" y="7938"/>
                <a:ext cx="1712913" cy="1809750"/>
              </a:xfrm>
              <a:custGeom>
                <a:avLst/>
                <a:gdLst/>
                <a:ahLst/>
                <a:cxnLst>
                  <a:cxn ang="0">
                    <a:pos x="7" y="22"/>
                  </a:cxn>
                  <a:cxn ang="0">
                    <a:pos x="42" y="20"/>
                  </a:cxn>
                  <a:cxn ang="0">
                    <a:pos x="52" y="42"/>
                  </a:cxn>
                  <a:cxn ang="0">
                    <a:pos x="0" y="36"/>
                  </a:cxn>
                  <a:cxn ang="0">
                    <a:pos x="20" y="55"/>
                  </a:cxn>
                  <a:cxn ang="0">
                    <a:pos x="41" y="51"/>
                  </a:cxn>
                  <a:cxn ang="0">
                    <a:pos x="83" y="55"/>
                  </a:cxn>
                  <a:cxn ang="0">
                    <a:pos x="67" y="82"/>
                  </a:cxn>
                  <a:cxn ang="0">
                    <a:pos x="83" y="97"/>
                  </a:cxn>
                  <a:cxn ang="0">
                    <a:pos x="114" y="76"/>
                  </a:cxn>
                  <a:cxn ang="0">
                    <a:pos x="120" y="39"/>
                  </a:cxn>
                  <a:cxn ang="0">
                    <a:pos x="177" y="59"/>
                  </a:cxn>
                  <a:cxn ang="0">
                    <a:pos x="196" y="49"/>
                  </a:cxn>
                  <a:cxn ang="0">
                    <a:pos x="211" y="49"/>
                  </a:cxn>
                  <a:cxn ang="0">
                    <a:pos x="248" y="66"/>
                  </a:cxn>
                  <a:cxn ang="0">
                    <a:pos x="227" y="78"/>
                  </a:cxn>
                  <a:cxn ang="0">
                    <a:pos x="174" y="68"/>
                  </a:cxn>
                  <a:cxn ang="0">
                    <a:pos x="126" y="77"/>
                  </a:cxn>
                  <a:cxn ang="0">
                    <a:pos x="99" y="101"/>
                  </a:cxn>
                  <a:cxn ang="0">
                    <a:pos x="114" y="137"/>
                  </a:cxn>
                  <a:cxn ang="0">
                    <a:pos x="97" y="165"/>
                  </a:cxn>
                  <a:cxn ang="0">
                    <a:pos x="98" y="199"/>
                  </a:cxn>
                  <a:cxn ang="0">
                    <a:pos x="129" y="231"/>
                  </a:cxn>
                  <a:cxn ang="0">
                    <a:pos x="141" y="262"/>
                  </a:cxn>
                  <a:cxn ang="0">
                    <a:pos x="180" y="274"/>
                  </a:cxn>
                  <a:cxn ang="0">
                    <a:pos x="232" y="285"/>
                  </a:cxn>
                  <a:cxn ang="0">
                    <a:pos x="245" y="266"/>
                  </a:cxn>
                  <a:cxn ang="0">
                    <a:pos x="267" y="253"/>
                  </a:cxn>
                  <a:cxn ang="0">
                    <a:pos x="271" y="245"/>
                  </a:cxn>
                  <a:cxn ang="0">
                    <a:pos x="301" y="246"/>
                  </a:cxn>
                  <a:cxn ang="0">
                    <a:pos x="326" y="248"/>
                  </a:cxn>
                  <a:cxn ang="0">
                    <a:pos x="360" y="294"/>
                  </a:cxn>
                  <a:cxn ang="0">
                    <a:pos x="380" y="384"/>
                  </a:cxn>
                  <a:cxn ang="0">
                    <a:pos x="409" y="481"/>
                  </a:cxn>
                  <a:cxn ang="0">
                    <a:pos x="418" y="259"/>
                  </a:cxn>
                </a:cxnLst>
                <a:rect l="0" t="0" r="r" b="b"/>
                <a:pathLst>
                  <a:path w="455" h="481">
                    <a:moveTo>
                      <a:pt x="21" y="12"/>
                    </a:moveTo>
                    <a:cubicBezTo>
                      <a:pt x="7" y="22"/>
                      <a:pt x="7" y="22"/>
                      <a:pt x="7" y="22"/>
                    </a:cubicBezTo>
                    <a:cubicBezTo>
                      <a:pt x="29" y="25"/>
                      <a:pt x="29" y="25"/>
                      <a:pt x="29" y="25"/>
                    </a:cubicBezTo>
                    <a:cubicBezTo>
                      <a:pt x="42" y="20"/>
                      <a:pt x="42" y="20"/>
                      <a:pt x="42" y="20"/>
                    </a:cubicBezTo>
                    <a:cubicBezTo>
                      <a:pt x="65" y="24"/>
                      <a:pt x="65" y="24"/>
                      <a:pt x="65" y="24"/>
                    </a:cubicBezTo>
                    <a:cubicBezTo>
                      <a:pt x="52" y="42"/>
                      <a:pt x="52" y="42"/>
                      <a:pt x="52" y="42"/>
                    </a:cubicBezTo>
                    <a:cubicBezTo>
                      <a:pt x="26" y="37"/>
                      <a:pt x="26" y="37"/>
                      <a:pt x="26" y="37"/>
                    </a:cubicBezTo>
                    <a:cubicBezTo>
                      <a:pt x="0" y="36"/>
                      <a:pt x="0" y="36"/>
                      <a:pt x="0" y="36"/>
                    </a:cubicBezTo>
                    <a:cubicBezTo>
                      <a:pt x="1" y="47"/>
                      <a:pt x="1" y="47"/>
                      <a:pt x="1" y="47"/>
                    </a:cubicBezTo>
                    <a:cubicBezTo>
                      <a:pt x="20" y="55"/>
                      <a:pt x="20" y="55"/>
                      <a:pt x="20" y="55"/>
                    </a:cubicBezTo>
                    <a:cubicBezTo>
                      <a:pt x="30" y="48"/>
                      <a:pt x="30" y="48"/>
                      <a:pt x="30" y="48"/>
                    </a:cubicBezTo>
                    <a:cubicBezTo>
                      <a:pt x="41" y="51"/>
                      <a:pt x="41" y="51"/>
                      <a:pt x="41" y="51"/>
                    </a:cubicBezTo>
                    <a:cubicBezTo>
                      <a:pt x="59" y="42"/>
                      <a:pt x="59" y="42"/>
                      <a:pt x="59" y="42"/>
                    </a:cubicBezTo>
                    <a:cubicBezTo>
                      <a:pt x="83" y="55"/>
                      <a:pt x="83" y="55"/>
                      <a:pt x="83" y="55"/>
                    </a:cubicBezTo>
                    <a:cubicBezTo>
                      <a:pt x="52" y="74"/>
                      <a:pt x="52" y="74"/>
                      <a:pt x="52" y="74"/>
                    </a:cubicBezTo>
                    <a:cubicBezTo>
                      <a:pt x="67" y="82"/>
                      <a:pt x="67" y="82"/>
                      <a:pt x="67" y="82"/>
                    </a:cubicBezTo>
                    <a:cubicBezTo>
                      <a:pt x="67" y="90"/>
                      <a:pt x="67" y="90"/>
                      <a:pt x="67" y="90"/>
                    </a:cubicBezTo>
                    <a:cubicBezTo>
                      <a:pt x="83" y="97"/>
                      <a:pt x="83" y="97"/>
                      <a:pt x="83" y="97"/>
                    </a:cubicBezTo>
                    <a:cubicBezTo>
                      <a:pt x="106" y="91"/>
                      <a:pt x="106" y="91"/>
                      <a:pt x="106" y="91"/>
                    </a:cubicBezTo>
                    <a:cubicBezTo>
                      <a:pt x="114" y="76"/>
                      <a:pt x="114" y="76"/>
                      <a:pt x="114" y="76"/>
                    </a:cubicBezTo>
                    <a:cubicBezTo>
                      <a:pt x="99" y="58"/>
                      <a:pt x="99" y="58"/>
                      <a:pt x="99" y="58"/>
                    </a:cubicBezTo>
                    <a:cubicBezTo>
                      <a:pt x="120" y="39"/>
                      <a:pt x="120" y="39"/>
                      <a:pt x="120" y="39"/>
                    </a:cubicBezTo>
                    <a:cubicBezTo>
                      <a:pt x="163" y="41"/>
                      <a:pt x="163" y="41"/>
                      <a:pt x="163" y="41"/>
                    </a:cubicBezTo>
                    <a:cubicBezTo>
                      <a:pt x="177" y="59"/>
                      <a:pt x="177" y="59"/>
                      <a:pt x="177" y="59"/>
                    </a:cubicBezTo>
                    <a:cubicBezTo>
                      <a:pt x="177" y="42"/>
                      <a:pt x="177" y="42"/>
                      <a:pt x="177" y="42"/>
                    </a:cubicBezTo>
                    <a:cubicBezTo>
                      <a:pt x="196" y="49"/>
                      <a:pt x="196" y="49"/>
                      <a:pt x="196" y="49"/>
                    </a:cubicBezTo>
                    <a:cubicBezTo>
                      <a:pt x="184" y="36"/>
                      <a:pt x="184" y="36"/>
                      <a:pt x="184" y="36"/>
                    </a:cubicBezTo>
                    <a:cubicBezTo>
                      <a:pt x="211" y="49"/>
                      <a:pt x="211" y="49"/>
                      <a:pt x="211" y="49"/>
                    </a:cubicBezTo>
                    <a:cubicBezTo>
                      <a:pt x="224" y="48"/>
                      <a:pt x="224" y="48"/>
                      <a:pt x="224" y="48"/>
                    </a:cubicBezTo>
                    <a:cubicBezTo>
                      <a:pt x="248" y="66"/>
                      <a:pt x="248" y="66"/>
                      <a:pt x="248" y="66"/>
                    </a:cubicBezTo>
                    <a:cubicBezTo>
                      <a:pt x="220" y="69"/>
                      <a:pt x="220" y="69"/>
                      <a:pt x="220" y="69"/>
                    </a:cubicBezTo>
                    <a:cubicBezTo>
                      <a:pt x="227" y="78"/>
                      <a:pt x="227" y="78"/>
                      <a:pt x="227" y="78"/>
                    </a:cubicBezTo>
                    <a:cubicBezTo>
                      <a:pt x="178" y="78"/>
                      <a:pt x="178" y="78"/>
                      <a:pt x="178" y="78"/>
                    </a:cubicBezTo>
                    <a:cubicBezTo>
                      <a:pt x="174" y="68"/>
                      <a:pt x="174" y="68"/>
                      <a:pt x="174" y="68"/>
                    </a:cubicBezTo>
                    <a:cubicBezTo>
                      <a:pt x="160" y="63"/>
                      <a:pt x="160" y="63"/>
                      <a:pt x="160" y="63"/>
                    </a:cubicBezTo>
                    <a:cubicBezTo>
                      <a:pt x="126" y="77"/>
                      <a:pt x="126" y="77"/>
                      <a:pt x="126" y="77"/>
                    </a:cubicBezTo>
                    <a:cubicBezTo>
                      <a:pt x="127" y="87"/>
                      <a:pt x="127" y="87"/>
                      <a:pt x="127" y="87"/>
                    </a:cubicBezTo>
                    <a:cubicBezTo>
                      <a:pt x="99" y="101"/>
                      <a:pt x="99" y="101"/>
                      <a:pt x="99" y="101"/>
                    </a:cubicBezTo>
                    <a:cubicBezTo>
                      <a:pt x="96" y="116"/>
                      <a:pt x="96" y="116"/>
                      <a:pt x="96" y="116"/>
                    </a:cubicBezTo>
                    <a:cubicBezTo>
                      <a:pt x="114" y="137"/>
                      <a:pt x="114" y="137"/>
                      <a:pt x="114" y="137"/>
                    </a:cubicBezTo>
                    <a:cubicBezTo>
                      <a:pt x="97" y="147"/>
                      <a:pt x="97" y="147"/>
                      <a:pt x="97" y="147"/>
                    </a:cubicBezTo>
                    <a:cubicBezTo>
                      <a:pt x="97" y="165"/>
                      <a:pt x="97" y="165"/>
                      <a:pt x="97" y="165"/>
                    </a:cubicBezTo>
                    <a:cubicBezTo>
                      <a:pt x="105" y="173"/>
                      <a:pt x="105" y="173"/>
                      <a:pt x="105" y="173"/>
                    </a:cubicBezTo>
                    <a:cubicBezTo>
                      <a:pt x="98" y="199"/>
                      <a:pt x="98" y="199"/>
                      <a:pt x="98" y="199"/>
                    </a:cubicBezTo>
                    <a:cubicBezTo>
                      <a:pt x="114" y="209"/>
                      <a:pt x="114" y="209"/>
                      <a:pt x="114" y="209"/>
                    </a:cubicBezTo>
                    <a:cubicBezTo>
                      <a:pt x="129" y="231"/>
                      <a:pt x="129" y="231"/>
                      <a:pt x="129" y="231"/>
                    </a:cubicBezTo>
                    <a:cubicBezTo>
                      <a:pt x="127" y="246"/>
                      <a:pt x="127" y="246"/>
                      <a:pt x="127" y="246"/>
                    </a:cubicBezTo>
                    <a:cubicBezTo>
                      <a:pt x="141" y="262"/>
                      <a:pt x="141" y="262"/>
                      <a:pt x="141" y="262"/>
                    </a:cubicBezTo>
                    <a:cubicBezTo>
                      <a:pt x="157" y="260"/>
                      <a:pt x="157" y="260"/>
                      <a:pt x="157" y="260"/>
                    </a:cubicBezTo>
                    <a:cubicBezTo>
                      <a:pt x="180" y="274"/>
                      <a:pt x="180" y="274"/>
                      <a:pt x="180" y="274"/>
                    </a:cubicBezTo>
                    <a:cubicBezTo>
                      <a:pt x="211" y="282"/>
                      <a:pt x="211" y="282"/>
                      <a:pt x="211" y="282"/>
                    </a:cubicBezTo>
                    <a:cubicBezTo>
                      <a:pt x="232" y="285"/>
                      <a:pt x="232" y="285"/>
                      <a:pt x="232" y="285"/>
                    </a:cubicBezTo>
                    <a:cubicBezTo>
                      <a:pt x="235" y="273"/>
                      <a:pt x="235" y="273"/>
                      <a:pt x="235" y="273"/>
                    </a:cubicBezTo>
                    <a:cubicBezTo>
                      <a:pt x="245" y="266"/>
                      <a:pt x="245" y="266"/>
                      <a:pt x="245" y="266"/>
                    </a:cubicBezTo>
                    <a:cubicBezTo>
                      <a:pt x="261" y="266"/>
                      <a:pt x="261" y="266"/>
                      <a:pt x="261" y="266"/>
                    </a:cubicBezTo>
                    <a:cubicBezTo>
                      <a:pt x="267" y="253"/>
                      <a:pt x="267" y="253"/>
                      <a:pt x="267" y="253"/>
                    </a:cubicBezTo>
                    <a:cubicBezTo>
                      <a:pt x="255" y="233"/>
                      <a:pt x="255" y="233"/>
                      <a:pt x="255" y="233"/>
                    </a:cubicBezTo>
                    <a:cubicBezTo>
                      <a:pt x="271" y="245"/>
                      <a:pt x="271" y="245"/>
                      <a:pt x="271" y="245"/>
                    </a:cubicBezTo>
                    <a:cubicBezTo>
                      <a:pt x="283" y="233"/>
                      <a:pt x="283" y="233"/>
                      <a:pt x="283" y="233"/>
                    </a:cubicBezTo>
                    <a:cubicBezTo>
                      <a:pt x="301" y="246"/>
                      <a:pt x="301" y="246"/>
                      <a:pt x="301" y="246"/>
                    </a:cubicBezTo>
                    <a:cubicBezTo>
                      <a:pt x="310" y="235"/>
                      <a:pt x="310" y="235"/>
                      <a:pt x="310" y="235"/>
                    </a:cubicBezTo>
                    <a:cubicBezTo>
                      <a:pt x="326" y="248"/>
                      <a:pt x="326" y="248"/>
                      <a:pt x="326" y="248"/>
                    </a:cubicBezTo>
                    <a:cubicBezTo>
                      <a:pt x="332" y="282"/>
                      <a:pt x="332" y="282"/>
                      <a:pt x="332" y="282"/>
                    </a:cubicBezTo>
                    <a:cubicBezTo>
                      <a:pt x="360" y="294"/>
                      <a:pt x="360" y="294"/>
                      <a:pt x="360" y="294"/>
                    </a:cubicBezTo>
                    <a:cubicBezTo>
                      <a:pt x="384" y="340"/>
                      <a:pt x="384" y="340"/>
                      <a:pt x="384" y="340"/>
                    </a:cubicBezTo>
                    <a:cubicBezTo>
                      <a:pt x="380" y="384"/>
                      <a:pt x="380" y="384"/>
                      <a:pt x="380" y="384"/>
                    </a:cubicBezTo>
                    <a:cubicBezTo>
                      <a:pt x="400" y="412"/>
                      <a:pt x="400" y="412"/>
                      <a:pt x="400" y="412"/>
                    </a:cubicBezTo>
                    <a:cubicBezTo>
                      <a:pt x="409" y="481"/>
                      <a:pt x="409" y="481"/>
                      <a:pt x="409" y="481"/>
                    </a:cubicBezTo>
                    <a:cubicBezTo>
                      <a:pt x="432" y="456"/>
                      <a:pt x="432" y="456"/>
                      <a:pt x="432" y="456"/>
                    </a:cubicBezTo>
                    <a:cubicBezTo>
                      <a:pt x="432" y="456"/>
                      <a:pt x="455" y="347"/>
                      <a:pt x="418" y="259"/>
                    </a:cubicBezTo>
                    <a:cubicBezTo>
                      <a:pt x="380" y="170"/>
                      <a:pt x="285" y="0"/>
                      <a:pt x="2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7"/>
              <p:cNvSpPr>
                <a:spLocks/>
              </p:cNvSpPr>
              <p:nvPr/>
            </p:nvSpPr>
            <p:spPr bwMode="auto">
              <a:xfrm>
                <a:off x="190501" y="485775"/>
                <a:ext cx="617538" cy="1381125"/>
              </a:xfrm>
              <a:custGeom>
                <a:avLst/>
                <a:gdLst/>
                <a:ahLst/>
                <a:cxnLst>
                  <a:cxn ang="0">
                    <a:pos x="76" y="46"/>
                  </a:cxn>
                  <a:cxn ang="0">
                    <a:pos x="76" y="70"/>
                  </a:cxn>
                  <a:cxn ang="0">
                    <a:pos x="90" y="38"/>
                  </a:cxn>
                  <a:cxn ang="0">
                    <a:pos x="102" y="34"/>
                  </a:cxn>
                  <a:cxn ang="0">
                    <a:pos x="110" y="6"/>
                  </a:cxn>
                  <a:cxn ang="0">
                    <a:pos x="123" y="4"/>
                  </a:cxn>
                  <a:cxn ang="0">
                    <a:pos x="124" y="12"/>
                  </a:cxn>
                  <a:cxn ang="0">
                    <a:pos x="137" y="0"/>
                  </a:cxn>
                  <a:cxn ang="0">
                    <a:pos x="132" y="19"/>
                  </a:cxn>
                  <a:cxn ang="0">
                    <a:pos x="146" y="8"/>
                  </a:cxn>
                  <a:cxn ang="0">
                    <a:pos x="145" y="25"/>
                  </a:cxn>
                  <a:cxn ang="0">
                    <a:pos x="164" y="32"/>
                  </a:cxn>
                  <a:cxn ang="0">
                    <a:pos x="147" y="46"/>
                  </a:cxn>
                  <a:cxn ang="0">
                    <a:pos x="137" y="44"/>
                  </a:cxn>
                  <a:cxn ang="0">
                    <a:pos x="135" y="32"/>
                  </a:cxn>
                  <a:cxn ang="0">
                    <a:pos x="111" y="41"/>
                  </a:cxn>
                  <a:cxn ang="0">
                    <a:pos x="94" y="75"/>
                  </a:cxn>
                  <a:cxn ang="0">
                    <a:pos x="130" y="52"/>
                  </a:cxn>
                  <a:cxn ang="0">
                    <a:pos x="135" y="60"/>
                  </a:cxn>
                  <a:cxn ang="0">
                    <a:pos x="114" y="67"/>
                  </a:cxn>
                  <a:cxn ang="0">
                    <a:pos x="110" y="82"/>
                  </a:cxn>
                  <a:cxn ang="0">
                    <a:pos x="100" y="79"/>
                  </a:cxn>
                  <a:cxn ang="0">
                    <a:pos x="90" y="94"/>
                  </a:cxn>
                  <a:cxn ang="0">
                    <a:pos x="91" y="106"/>
                  </a:cxn>
                  <a:cxn ang="0">
                    <a:pos x="74" y="126"/>
                  </a:cxn>
                  <a:cxn ang="0">
                    <a:pos x="71" y="153"/>
                  </a:cxn>
                  <a:cxn ang="0">
                    <a:pos x="52" y="185"/>
                  </a:cxn>
                  <a:cxn ang="0">
                    <a:pos x="58" y="231"/>
                  </a:cxn>
                  <a:cxn ang="0">
                    <a:pos x="48" y="205"/>
                  </a:cxn>
                  <a:cxn ang="0">
                    <a:pos x="35" y="205"/>
                  </a:cxn>
                  <a:cxn ang="0">
                    <a:pos x="20" y="229"/>
                  </a:cxn>
                  <a:cxn ang="0">
                    <a:pos x="20" y="285"/>
                  </a:cxn>
                  <a:cxn ang="0">
                    <a:pos x="32" y="310"/>
                  </a:cxn>
                  <a:cxn ang="0">
                    <a:pos x="36" y="277"/>
                  </a:cxn>
                  <a:cxn ang="0">
                    <a:pos x="45" y="269"/>
                  </a:cxn>
                  <a:cxn ang="0">
                    <a:pos x="42" y="310"/>
                  </a:cxn>
                  <a:cxn ang="0">
                    <a:pos x="61" y="304"/>
                  </a:cxn>
                  <a:cxn ang="0">
                    <a:pos x="65" y="331"/>
                  </a:cxn>
                  <a:cxn ang="0">
                    <a:pos x="74" y="350"/>
                  </a:cxn>
                  <a:cxn ang="0">
                    <a:pos x="92" y="350"/>
                  </a:cxn>
                  <a:cxn ang="0">
                    <a:pos x="89" y="367"/>
                  </a:cxn>
                  <a:cxn ang="0">
                    <a:pos x="65" y="351"/>
                  </a:cxn>
                  <a:cxn ang="0">
                    <a:pos x="50" y="326"/>
                  </a:cxn>
                  <a:cxn ang="0">
                    <a:pos x="41" y="331"/>
                  </a:cxn>
                  <a:cxn ang="0">
                    <a:pos x="31" y="320"/>
                  </a:cxn>
                  <a:cxn ang="0">
                    <a:pos x="27" y="327"/>
                  </a:cxn>
                  <a:cxn ang="0">
                    <a:pos x="18" y="309"/>
                  </a:cxn>
                  <a:cxn ang="0">
                    <a:pos x="36" y="132"/>
                  </a:cxn>
                  <a:cxn ang="0">
                    <a:pos x="76" y="46"/>
                  </a:cxn>
                </a:cxnLst>
                <a:rect l="0" t="0" r="r" b="b"/>
                <a:pathLst>
                  <a:path w="164" h="367">
                    <a:moveTo>
                      <a:pt x="76" y="46"/>
                    </a:moveTo>
                    <a:cubicBezTo>
                      <a:pt x="76" y="70"/>
                      <a:pt x="76" y="70"/>
                      <a:pt x="76" y="70"/>
                    </a:cubicBezTo>
                    <a:cubicBezTo>
                      <a:pt x="90" y="38"/>
                      <a:pt x="90" y="38"/>
                      <a:pt x="90" y="38"/>
                    </a:cubicBezTo>
                    <a:cubicBezTo>
                      <a:pt x="102" y="34"/>
                      <a:pt x="102" y="34"/>
                      <a:pt x="102" y="34"/>
                    </a:cubicBezTo>
                    <a:cubicBezTo>
                      <a:pt x="110" y="6"/>
                      <a:pt x="110" y="6"/>
                      <a:pt x="110" y="6"/>
                    </a:cubicBezTo>
                    <a:cubicBezTo>
                      <a:pt x="123" y="4"/>
                      <a:pt x="123" y="4"/>
                      <a:pt x="123" y="4"/>
                    </a:cubicBezTo>
                    <a:cubicBezTo>
                      <a:pt x="124" y="12"/>
                      <a:pt x="124" y="12"/>
                      <a:pt x="124" y="12"/>
                    </a:cubicBezTo>
                    <a:cubicBezTo>
                      <a:pt x="137" y="0"/>
                      <a:pt x="137" y="0"/>
                      <a:pt x="137" y="0"/>
                    </a:cubicBezTo>
                    <a:cubicBezTo>
                      <a:pt x="132" y="19"/>
                      <a:pt x="132" y="19"/>
                      <a:pt x="132" y="19"/>
                    </a:cubicBezTo>
                    <a:cubicBezTo>
                      <a:pt x="146" y="8"/>
                      <a:pt x="146" y="8"/>
                      <a:pt x="146" y="8"/>
                    </a:cubicBezTo>
                    <a:cubicBezTo>
                      <a:pt x="145" y="25"/>
                      <a:pt x="145" y="25"/>
                      <a:pt x="145" y="25"/>
                    </a:cubicBezTo>
                    <a:cubicBezTo>
                      <a:pt x="164" y="32"/>
                      <a:pt x="164" y="32"/>
                      <a:pt x="164" y="32"/>
                    </a:cubicBezTo>
                    <a:cubicBezTo>
                      <a:pt x="147" y="46"/>
                      <a:pt x="147" y="46"/>
                      <a:pt x="147" y="46"/>
                    </a:cubicBezTo>
                    <a:cubicBezTo>
                      <a:pt x="137" y="44"/>
                      <a:pt x="137" y="44"/>
                      <a:pt x="137" y="44"/>
                    </a:cubicBezTo>
                    <a:cubicBezTo>
                      <a:pt x="135" y="32"/>
                      <a:pt x="135" y="32"/>
                      <a:pt x="135" y="32"/>
                    </a:cubicBezTo>
                    <a:cubicBezTo>
                      <a:pt x="111" y="41"/>
                      <a:pt x="111" y="41"/>
                      <a:pt x="111" y="41"/>
                    </a:cubicBezTo>
                    <a:cubicBezTo>
                      <a:pt x="94" y="75"/>
                      <a:pt x="94" y="75"/>
                      <a:pt x="94" y="75"/>
                    </a:cubicBezTo>
                    <a:cubicBezTo>
                      <a:pt x="130" y="52"/>
                      <a:pt x="130" y="52"/>
                      <a:pt x="130" y="52"/>
                    </a:cubicBezTo>
                    <a:cubicBezTo>
                      <a:pt x="135" y="60"/>
                      <a:pt x="135" y="60"/>
                      <a:pt x="135" y="60"/>
                    </a:cubicBezTo>
                    <a:cubicBezTo>
                      <a:pt x="114" y="67"/>
                      <a:pt x="114" y="67"/>
                      <a:pt x="114" y="67"/>
                    </a:cubicBezTo>
                    <a:cubicBezTo>
                      <a:pt x="110" y="82"/>
                      <a:pt x="110" y="82"/>
                      <a:pt x="110" y="82"/>
                    </a:cubicBezTo>
                    <a:cubicBezTo>
                      <a:pt x="100" y="79"/>
                      <a:pt x="100" y="79"/>
                      <a:pt x="100" y="79"/>
                    </a:cubicBezTo>
                    <a:cubicBezTo>
                      <a:pt x="90" y="94"/>
                      <a:pt x="90" y="94"/>
                      <a:pt x="90" y="94"/>
                    </a:cubicBezTo>
                    <a:cubicBezTo>
                      <a:pt x="91" y="106"/>
                      <a:pt x="91" y="106"/>
                      <a:pt x="91" y="106"/>
                    </a:cubicBezTo>
                    <a:cubicBezTo>
                      <a:pt x="74" y="126"/>
                      <a:pt x="74" y="126"/>
                      <a:pt x="74" y="126"/>
                    </a:cubicBezTo>
                    <a:cubicBezTo>
                      <a:pt x="71" y="153"/>
                      <a:pt x="71" y="153"/>
                      <a:pt x="71" y="153"/>
                    </a:cubicBezTo>
                    <a:cubicBezTo>
                      <a:pt x="52" y="185"/>
                      <a:pt x="52" y="185"/>
                      <a:pt x="52" y="185"/>
                    </a:cubicBezTo>
                    <a:cubicBezTo>
                      <a:pt x="58" y="231"/>
                      <a:pt x="58" y="231"/>
                      <a:pt x="58" y="231"/>
                    </a:cubicBezTo>
                    <a:cubicBezTo>
                      <a:pt x="48" y="205"/>
                      <a:pt x="48" y="205"/>
                      <a:pt x="48" y="205"/>
                    </a:cubicBezTo>
                    <a:cubicBezTo>
                      <a:pt x="35" y="205"/>
                      <a:pt x="35" y="205"/>
                      <a:pt x="35" y="205"/>
                    </a:cubicBezTo>
                    <a:cubicBezTo>
                      <a:pt x="20" y="229"/>
                      <a:pt x="20" y="229"/>
                      <a:pt x="20" y="229"/>
                    </a:cubicBezTo>
                    <a:cubicBezTo>
                      <a:pt x="20" y="285"/>
                      <a:pt x="20" y="285"/>
                      <a:pt x="20" y="285"/>
                    </a:cubicBezTo>
                    <a:cubicBezTo>
                      <a:pt x="32" y="310"/>
                      <a:pt x="32" y="310"/>
                      <a:pt x="32" y="310"/>
                    </a:cubicBezTo>
                    <a:cubicBezTo>
                      <a:pt x="36" y="277"/>
                      <a:pt x="36" y="277"/>
                      <a:pt x="36" y="277"/>
                    </a:cubicBezTo>
                    <a:cubicBezTo>
                      <a:pt x="45" y="269"/>
                      <a:pt x="45" y="269"/>
                      <a:pt x="45" y="269"/>
                    </a:cubicBezTo>
                    <a:cubicBezTo>
                      <a:pt x="42" y="310"/>
                      <a:pt x="42" y="310"/>
                      <a:pt x="42" y="310"/>
                    </a:cubicBezTo>
                    <a:cubicBezTo>
                      <a:pt x="61" y="304"/>
                      <a:pt x="61" y="304"/>
                      <a:pt x="61" y="304"/>
                    </a:cubicBezTo>
                    <a:cubicBezTo>
                      <a:pt x="65" y="331"/>
                      <a:pt x="65" y="331"/>
                      <a:pt x="65" y="331"/>
                    </a:cubicBezTo>
                    <a:cubicBezTo>
                      <a:pt x="74" y="350"/>
                      <a:pt x="74" y="350"/>
                      <a:pt x="74" y="350"/>
                    </a:cubicBezTo>
                    <a:cubicBezTo>
                      <a:pt x="92" y="350"/>
                      <a:pt x="92" y="350"/>
                      <a:pt x="92" y="350"/>
                    </a:cubicBezTo>
                    <a:cubicBezTo>
                      <a:pt x="89" y="367"/>
                      <a:pt x="89" y="367"/>
                      <a:pt x="89" y="367"/>
                    </a:cubicBezTo>
                    <a:cubicBezTo>
                      <a:pt x="65" y="351"/>
                      <a:pt x="65" y="351"/>
                      <a:pt x="65" y="351"/>
                    </a:cubicBezTo>
                    <a:cubicBezTo>
                      <a:pt x="50" y="326"/>
                      <a:pt x="50" y="326"/>
                      <a:pt x="50" y="326"/>
                    </a:cubicBezTo>
                    <a:cubicBezTo>
                      <a:pt x="41" y="331"/>
                      <a:pt x="41" y="331"/>
                      <a:pt x="41" y="331"/>
                    </a:cubicBezTo>
                    <a:cubicBezTo>
                      <a:pt x="31" y="320"/>
                      <a:pt x="31" y="320"/>
                      <a:pt x="31" y="320"/>
                    </a:cubicBezTo>
                    <a:cubicBezTo>
                      <a:pt x="27" y="327"/>
                      <a:pt x="27" y="327"/>
                      <a:pt x="27" y="327"/>
                    </a:cubicBezTo>
                    <a:cubicBezTo>
                      <a:pt x="18" y="309"/>
                      <a:pt x="18" y="309"/>
                      <a:pt x="18" y="309"/>
                    </a:cubicBezTo>
                    <a:cubicBezTo>
                      <a:pt x="18" y="309"/>
                      <a:pt x="0" y="209"/>
                      <a:pt x="36" y="132"/>
                    </a:cubicBezTo>
                    <a:cubicBezTo>
                      <a:pt x="71" y="55"/>
                      <a:pt x="53" y="83"/>
                      <a:pt x="76" y="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8"/>
              <p:cNvSpPr>
                <a:spLocks/>
              </p:cNvSpPr>
              <p:nvPr/>
            </p:nvSpPr>
            <p:spPr bwMode="auto">
              <a:xfrm>
                <a:off x="363538" y="1397000"/>
                <a:ext cx="142875" cy="101600"/>
              </a:xfrm>
              <a:custGeom>
                <a:avLst/>
                <a:gdLst/>
                <a:ahLst/>
                <a:cxnLst>
                  <a:cxn ang="0">
                    <a:pos x="19" y="7"/>
                  </a:cxn>
                  <a:cxn ang="0">
                    <a:pos x="0" y="19"/>
                  </a:cxn>
                  <a:cxn ang="0">
                    <a:pos x="0" y="64"/>
                  </a:cxn>
                  <a:cxn ang="0">
                    <a:pos x="10" y="64"/>
                  </a:cxn>
                  <a:cxn ang="0">
                    <a:pos x="12" y="35"/>
                  </a:cxn>
                  <a:cxn ang="0">
                    <a:pos x="52" y="43"/>
                  </a:cxn>
                  <a:cxn ang="0">
                    <a:pos x="40" y="64"/>
                  </a:cxn>
                  <a:cxn ang="0">
                    <a:pos x="90" y="54"/>
                  </a:cxn>
                  <a:cxn ang="0">
                    <a:pos x="90" y="26"/>
                  </a:cxn>
                  <a:cxn ang="0">
                    <a:pos x="59" y="7"/>
                  </a:cxn>
                  <a:cxn ang="0">
                    <a:pos x="31" y="0"/>
                  </a:cxn>
                  <a:cxn ang="0">
                    <a:pos x="19" y="7"/>
                  </a:cxn>
                </a:cxnLst>
                <a:rect l="0" t="0" r="r" b="b"/>
                <a:pathLst>
                  <a:path w="90" h="64">
                    <a:moveTo>
                      <a:pt x="19" y="7"/>
                    </a:moveTo>
                    <a:lnTo>
                      <a:pt x="0" y="19"/>
                    </a:lnTo>
                    <a:lnTo>
                      <a:pt x="0" y="64"/>
                    </a:lnTo>
                    <a:lnTo>
                      <a:pt x="10" y="64"/>
                    </a:lnTo>
                    <a:lnTo>
                      <a:pt x="12" y="35"/>
                    </a:lnTo>
                    <a:lnTo>
                      <a:pt x="52" y="43"/>
                    </a:lnTo>
                    <a:lnTo>
                      <a:pt x="40" y="64"/>
                    </a:lnTo>
                    <a:lnTo>
                      <a:pt x="90" y="54"/>
                    </a:lnTo>
                    <a:lnTo>
                      <a:pt x="90" y="26"/>
                    </a:lnTo>
                    <a:lnTo>
                      <a:pt x="59" y="7"/>
                    </a:lnTo>
                    <a:lnTo>
                      <a:pt x="31" y="0"/>
                    </a:lnTo>
                    <a:lnTo>
                      <a:pt x="1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9"/>
              <p:cNvSpPr>
                <a:spLocks/>
              </p:cNvSpPr>
              <p:nvPr/>
            </p:nvSpPr>
            <p:spPr bwMode="auto">
              <a:xfrm>
                <a:off x="528638" y="1411288"/>
                <a:ext cx="84138" cy="106363"/>
              </a:xfrm>
              <a:custGeom>
                <a:avLst/>
                <a:gdLst/>
                <a:ahLst/>
                <a:cxnLst>
                  <a:cxn ang="0">
                    <a:pos x="27" y="0"/>
                  </a:cxn>
                  <a:cxn ang="0">
                    <a:pos x="0" y="17"/>
                  </a:cxn>
                  <a:cxn ang="0">
                    <a:pos x="0" y="67"/>
                  </a:cxn>
                  <a:cxn ang="0">
                    <a:pos x="15" y="50"/>
                  </a:cxn>
                  <a:cxn ang="0">
                    <a:pos x="43" y="50"/>
                  </a:cxn>
                  <a:cxn ang="0">
                    <a:pos x="53" y="12"/>
                  </a:cxn>
                  <a:cxn ang="0">
                    <a:pos x="27" y="0"/>
                  </a:cxn>
                </a:cxnLst>
                <a:rect l="0" t="0" r="r" b="b"/>
                <a:pathLst>
                  <a:path w="53" h="67">
                    <a:moveTo>
                      <a:pt x="27" y="0"/>
                    </a:moveTo>
                    <a:lnTo>
                      <a:pt x="0" y="17"/>
                    </a:lnTo>
                    <a:lnTo>
                      <a:pt x="0" y="67"/>
                    </a:lnTo>
                    <a:lnTo>
                      <a:pt x="15" y="50"/>
                    </a:lnTo>
                    <a:lnTo>
                      <a:pt x="43" y="50"/>
                    </a:lnTo>
                    <a:lnTo>
                      <a:pt x="53" y="12"/>
                    </a:lnTo>
                    <a:lnTo>
                      <a:pt x="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Line 10"/>
              <p:cNvSpPr>
                <a:spLocks noChangeShapeType="1"/>
              </p:cNvSpPr>
              <p:nvPr/>
            </p:nvSpPr>
            <p:spPr bwMode="auto">
              <a:xfrm>
                <a:off x="928688" y="2673350"/>
                <a:ext cx="1588" cy="1588"/>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Line 11"/>
              <p:cNvSpPr>
                <a:spLocks noChangeShapeType="1"/>
              </p:cNvSpPr>
              <p:nvPr/>
            </p:nvSpPr>
            <p:spPr bwMode="auto">
              <a:xfrm>
                <a:off x="928688" y="2673350"/>
                <a:ext cx="1588" cy="1588"/>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0" name="Group 333"/>
            <p:cNvGrpSpPr/>
            <p:nvPr/>
          </p:nvGrpSpPr>
          <p:grpSpPr>
            <a:xfrm rot="1533382">
              <a:off x="2935563" y="3019455"/>
              <a:ext cx="347716" cy="337347"/>
              <a:chOff x="3288671" y="4266235"/>
              <a:chExt cx="455311" cy="441733"/>
            </a:xfrm>
            <a:grpFill/>
          </p:grpSpPr>
          <p:sp>
            <p:nvSpPr>
              <p:cNvPr id="126" name="Freeform 77"/>
              <p:cNvSpPr>
                <a:spLocks/>
              </p:cNvSpPr>
              <p:nvPr/>
            </p:nvSpPr>
            <p:spPr bwMode="auto">
              <a:xfrm rot="1376633">
                <a:off x="3288671" y="4266235"/>
                <a:ext cx="359013" cy="392948"/>
              </a:xfrm>
              <a:custGeom>
                <a:avLst/>
                <a:gdLst/>
                <a:ahLst/>
                <a:cxnLst>
                  <a:cxn ang="0">
                    <a:pos x="0" y="166"/>
                  </a:cxn>
                  <a:cxn ang="0">
                    <a:pos x="926" y="0"/>
                  </a:cxn>
                  <a:cxn ang="0">
                    <a:pos x="1167" y="277"/>
                  </a:cxn>
                  <a:cxn ang="0">
                    <a:pos x="2403" y="0"/>
                  </a:cxn>
                  <a:cxn ang="0">
                    <a:pos x="2519" y="296"/>
                  </a:cxn>
                  <a:cxn ang="0">
                    <a:pos x="1697" y="509"/>
                  </a:cxn>
                  <a:cxn ang="0">
                    <a:pos x="1543" y="355"/>
                  </a:cxn>
                  <a:cxn ang="0">
                    <a:pos x="798" y="592"/>
                  </a:cxn>
                  <a:cxn ang="0">
                    <a:pos x="1023" y="2613"/>
                  </a:cxn>
                  <a:cxn ang="0">
                    <a:pos x="999" y="2795"/>
                  </a:cxn>
                  <a:cxn ang="0">
                    <a:pos x="0" y="166"/>
                  </a:cxn>
                </a:cxnLst>
                <a:rect l="0" t="0" r="r" b="b"/>
                <a:pathLst>
                  <a:path w="2519" h="2795">
                    <a:moveTo>
                      <a:pt x="0" y="166"/>
                    </a:moveTo>
                    <a:lnTo>
                      <a:pt x="926" y="0"/>
                    </a:lnTo>
                    <a:lnTo>
                      <a:pt x="1167" y="277"/>
                    </a:lnTo>
                    <a:lnTo>
                      <a:pt x="2403" y="0"/>
                    </a:lnTo>
                    <a:lnTo>
                      <a:pt x="2519" y="296"/>
                    </a:lnTo>
                    <a:lnTo>
                      <a:pt x="1697" y="509"/>
                    </a:lnTo>
                    <a:lnTo>
                      <a:pt x="1543" y="355"/>
                    </a:lnTo>
                    <a:lnTo>
                      <a:pt x="798" y="592"/>
                    </a:lnTo>
                    <a:lnTo>
                      <a:pt x="1023" y="2613"/>
                    </a:lnTo>
                    <a:lnTo>
                      <a:pt x="999" y="2795"/>
                    </a:lnTo>
                    <a:lnTo>
                      <a:pt x="0" y="1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78"/>
              <p:cNvSpPr>
                <a:spLocks/>
              </p:cNvSpPr>
              <p:nvPr/>
            </p:nvSpPr>
            <p:spPr bwMode="auto">
              <a:xfrm rot="1376633">
                <a:off x="3288671" y="4266235"/>
                <a:ext cx="359013" cy="392948"/>
              </a:xfrm>
              <a:custGeom>
                <a:avLst/>
                <a:gdLst/>
                <a:ahLst/>
                <a:cxnLst>
                  <a:cxn ang="0">
                    <a:pos x="0" y="166"/>
                  </a:cxn>
                  <a:cxn ang="0">
                    <a:pos x="926" y="0"/>
                  </a:cxn>
                  <a:cxn ang="0">
                    <a:pos x="1167" y="277"/>
                  </a:cxn>
                  <a:cxn ang="0">
                    <a:pos x="2403" y="0"/>
                  </a:cxn>
                  <a:cxn ang="0">
                    <a:pos x="2519" y="296"/>
                  </a:cxn>
                  <a:cxn ang="0">
                    <a:pos x="1697" y="509"/>
                  </a:cxn>
                  <a:cxn ang="0">
                    <a:pos x="1543" y="355"/>
                  </a:cxn>
                  <a:cxn ang="0">
                    <a:pos x="798" y="592"/>
                  </a:cxn>
                  <a:cxn ang="0">
                    <a:pos x="1023" y="2613"/>
                  </a:cxn>
                  <a:cxn ang="0">
                    <a:pos x="999" y="2795"/>
                  </a:cxn>
                  <a:cxn ang="0">
                    <a:pos x="0" y="166"/>
                  </a:cxn>
                </a:cxnLst>
                <a:rect l="0" t="0" r="r" b="b"/>
                <a:pathLst>
                  <a:path w="2519" h="2795">
                    <a:moveTo>
                      <a:pt x="0" y="166"/>
                    </a:moveTo>
                    <a:lnTo>
                      <a:pt x="926" y="0"/>
                    </a:lnTo>
                    <a:lnTo>
                      <a:pt x="1167" y="277"/>
                    </a:lnTo>
                    <a:lnTo>
                      <a:pt x="2403" y="0"/>
                    </a:lnTo>
                    <a:lnTo>
                      <a:pt x="2519" y="296"/>
                    </a:lnTo>
                    <a:lnTo>
                      <a:pt x="1697" y="509"/>
                    </a:lnTo>
                    <a:lnTo>
                      <a:pt x="1543" y="355"/>
                    </a:lnTo>
                    <a:lnTo>
                      <a:pt x="798" y="592"/>
                    </a:lnTo>
                    <a:lnTo>
                      <a:pt x="1023" y="2613"/>
                    </a:lnTo>
                    <a:lnTo>
                      <a:pt x="999" y="2795"/>
                    </a:lnTo>
                    <a:lnTo>
                      <a:pt x="0" y="16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81"/>
              <p:cNvSpPr>
                <a:spLocks/>
              </p:cNvSpPr>
              <p:nvPr/>
            </p:nvSpPr>
            <p:spPr bwMode="auto">
              <a:xfrm rot="1376633">
                <a:off x="3414329" y="4357056"/>
                <a:ext cx="329653" cy="350912"/>
              </a:xfrm>
              <a:custGeom>
                <a:avLst/>
                <a:gdLst>
                  <a:gd name="connsiteX0" fmla="*/ 92 w 10000"/>
                  <a:gd name="connsiteY0" fmla="*/ 9288 h 10000"/>
                  <a:gd name="connsiteX1" fmla="*/ 8567 w 10000"/>
                  <a:gd name="connsiteY1" fmla="*/ 5806 h 10000"/>
                  <a:gd name="connsiteX2" fmla="*/ 8966 w 10000"/>
                  <a:gd name="connsiteY2" fmla="*/ 332 h 10000"/>
                  <a:gd name="connsiteX3" fmla="*/ 952 w 10000"/>
                  <a:gd name="connsiteY3" fmla="*/ 2856 h 10000"/>
                  <a:gd name="connsiteX4" fmla="*/ 10000 w 10000"/>
                  <a:gd name="connsiteY4" fmla="*/ 0 h 10000"/>
                  <a:gd name="connsiteX5" fmla="*/ 9099 w 10000"/>
                  <a:gd name="connsiteY5" fmla="*/ 6224 h 10000"/>
                  <a:gd name="connsiteX6" fmla="*/ 0 w 10000"/>
                  <a:gd name="connsiteY6" fmla="*/ 10000 h 10000"/>
                  <a:gd name="connsiteX7" fmla="*/ 92 w 10000"/>
                  <a:gd name="connsiteY7" fmla="*/ 9288 h 10000"/>
                  <a:gd name="connsiteX0" fmla="*/ 92 w 10000"/>
                  <a:gd name="connsiteY0" fmla="*/ 9288 h 10000"/>
                  <a:gd name="connsiteX1" fmla="*/ 8567 w 10000"/>
                  <a:gd name="connsiteY1" fmla="*/ 5806 h 10000"/>
                  <a:gd name="connsiteX2" fmla="*/ 8966 w 10000"/>
                  <a:gd name="connsiteY2" fmla="*/ 332 h 10000"/>
                  <a:gd name="connsiteX3" fmla="*/ 10000 w 10000"/>
                  <a:gd name="connsiteY3" fmla="*/ 0 h 10000"/>
                  <a:gd name="connsiteX4" fmla="*/ 9099 w 10000"/>
                  <a:gd name="connsiteY4" fmla="*/ 6224 h 10000"/>
                  <a:gd name="connsiteX5" fmla="*/ 0 w 10000"/>
                  <a:gd name="connsiteY5" fmla="*/ 10000 h 10000"/>
                  <a:gd name="connsiteX6" fmla="*/ 92 w 10000"/>
                  <a:gd name="connsiteY6" fmla="*/ 9288 h 10000"/>
                  <a:gd name="connsiteX0" fmla="*/ 92 w 10000"/>
                  <a:gd name="connsiteY0" fmla="*/ 9288 h 10000"/>
                  <a:gd name="connsiteX1" fmla="*/ 459 w 10000"/>
                  <a:gd name="connsiteY1" fmla="*/ 2471 h 10000"/>
                  <a:gd name="connsiteX2" fmla="*/ 8966 w 10000"/>
                  <a:gd name="connsiteY2" fmla="*/ 332 h 10000"/>
                  <a:gd name="connsiteX3" fmla="*/ 10000 w 10000"/>
                  <a:gd name="connsiteY3" fmla="*/ 0 h 10000"/>
                  <a:gd name="connsiteX4" fmla="*/ 9099 w 10000"/>
                  <a:gd name="connsiteY4" fmla="*/ 6224 h 10000"/>
                  <a:gd name="connsiteX5" fmla="*/ 0 w 10000"/>
                  <a:gd name="connsiteY5" fmla="*/ 10000 h 10000"/>
                  <a:gd name="connsiteX6" fmla="*/ 92 w 10000"/>
                  <a:gd name="connsiteY6" fmla="*/ 92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92" y="9288"/>
                    </a:moveTo>
                    <a:cubicBezTo>
                      <a:pt x="214" y="7016"/>
                      <a:pt x="337" y="4743"/>
                      <a:pt x="459" y="2471"/>
                    </a:cubicBezTo>
                    <a:lnTo>
                      <a:pt x="8966" y="332"/>
                    </a:lnTo>
                    <a:lnTo>
                      <a:pt x="10000" y="0"/>
                    </a:lnTo>
                    <a:cubicBezTo>
                      <a:pt x="9990" y="66"/>
                      <a:pt x="9110" y="6195"/>
                      <a:pt x="9099" y="6224"/>
                    </a:cubicBezTo>
                    <a:cubicBezTo>
                      <a:pt x="9079" y="6233"/>
                      <a:pt x="82" y="9972"/>
                      <a:pt x="0" y="10000"/>
                    </a:cubicBezTo>
                    <a:cubicBezTo>
                      <a:pt x="0" y="9991"/>
                      <a:pt x="41" y="9715"/>
                      <a:pt x="92" y="928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1" name="Group 339"/>
            <p:cNvGrpSpPr/>
            <p:nvPr/>
          </p:nvGrpSpPr>
          <p:grpSpPr>
            <a:xfrm rot="21197485">
              <a:off x="3122196" y="5560033"/>
              <a:ext cx="461606" cy="291164"/>
              <a:chOff x="3311860" y="6162172"/>
              <a:chExt cx="461606" cy="291164"/>
            </a:xfrm>
            <a:grpFill/>
          </p:grpSpPr>
          <p:sp>
            <p:nvSpPr>
              <p:cNvPr id="124" name="Round Same Side Corner Rectangle 123"/>
              <p:cNvSpPr/>
              <p:nvPr/>
            </p:nvSpPr>
            <p:spPr>
              <a:xfrm>
                <a:off x="3311860" y="6162172"/>
                <a:ext cx="461606" cy="78921"/>
              </a:xfrm>
              <a:prstGeom prst="round2SameRect">
                <a:avLst>
                  <a:gd name="adj1" fmla="val 34128"/>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 Same Side Corner Rectangle 124"/>
              <p:cNvSpPr/>
              <p:nvPr/>
            </p:nvSpPr>
            <p:spPr>
              <a:xfrm>
                <a:off x="3311860" y="6271775"/>
                <a:ext cx="461606" cy="181561"/>
              </a:xfrm>
              <a:prstGeom prst="round2SameRect">
                <a:avLst>
                  <a:gd name="adj1" fmla="val 0"/>
                  <a:gd name="adj2" fmla="val 155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340"/>
            <p:cNvGrpSpPr/>
            <p:nvPr/>
          </p:nvGrpSpPr>
          <p:grpSpPr>
            <a:xfrm rot="179378">
              <a:off x="2276876" y="4526583"/>
              <a:ext cx="308829" cy="200389"/>
              <a:chOff x="3311860" y="6162172"/>
              <a:chExt cx="461606" cy="291164"/>
            </a:xfrm>
            <a:grpFill/>
          </p:grpSpPr>
          <p:sp>
            <p:nvSpPr>
              <p:cNvPr id="122" name="Round Same Side Corner Rectangle 440"/>
              <p:cNvSpPr/>
              <p:nvPr/>
            </p:nvSpPr>
            <p:spPr>
              <a:xfrm>
                <a:off x="3311860" y="6162172"/>
                <a:ext cx="461606" cy="78921"/>
              </a:xfrm>
              <a:prstGeom prst="round2SameRect">
                <a:avLst>
                  <a:gd name="adj1" fmla="val 34128"/>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 Same Side Corner Rectangle 441"/>
              <p:cNvSpPr/>
              <p:nvPr/>
            </p:nvSpPr>
            <p:spPr>
              <a:xfrm>
                <a:off x="3311860" y="6271775"/>
                <a:ext cx="461606" cy="181561"/>
              </a:xfrm>
              <a:prstGeom prst="round2SameRect">
                <a:avLst>
                  <a:gd name="adj1" fmla="val 0"/>
                  <a:gd name="adj2" fmla="val 155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360"/>
            <p:cNvGrpSpPr/>
            <p:nvPr/>
          </p:nvGrpSpPr>
          <p:grpSpPr>
            <a:xfrm>
              <a:off x="1780385" y="4750028"/>
              <a:ext cx="510407" cy="794755"/>
              <a:chOff x="791580" y="5049180"/>
              <a:chExt cx="510407" cy="794755"/>
            </a:xfrm>
            <a:grpFill/>
          </p:grpSpPr>
          <p:sp>
            <p:nvSpPr>
              <p:cNvPr id="107" name="Freeform 32"/>
              <p:cNvSpPr>
                <a:spLocks/>
              </p:cNvSpPr>
              <p:nvPr/>
            </p:nvSpPr>
            <p:spPr bwMode="auto">
              <a:xfrm>
                <a:off x="853769" y="5588825"/>
                <a:ext cx="431280" cy="231419"/>
              </a:xfrm>
              <a:custGeom>
                <a:avLst/>
                <a:gdLst/>
                <a:ahLst/>
                <a:cxnLst>
                  <a:cxn ang="0">
                    <a:pos x="1282" y="0"/>
                  </a:cxn>
                  <a:cxn ang="0">
                    <a:pos x="1706" y="265"/>
                  </a:cxn>
                  <a:cxn ang="0">
                    <a:pos x="422" y="928"/>
                  </a:cxn>
                  <a:cxn ang="0">
                    <a:pos x="0" y="656"/>
                  </a:cxn>
                  <a:cxn ang="0">
                    <a:pos x="1282" y="0"/>
                  </a:cxn>
                  <a:cxn ang="0">
                    <a:pos x="1282" y="0"/>
                  </a:cxn>
                </a:cxnLst>
                <a:rect l="0" t="0" r="r" b="b"/>
                <a:pathLst>
                  <a:path w="1706" h="928">
                    <a:moveTo>
                      <a:pt x="1282" y="0"/>
                    </a:moveTo>
                    <a:lnTo>
                      <a:pt x="1706" y="265"/>
                    </a:lnTo>
                    <a:lnTo>
                      <a:pt x="422" y="928"/>
                    </a:lnTo>
                    <a:lnTo>
                      <a:pt x="0" y="656"/>
                    </a:lnTo>
                    <a:lnTo>
                      <a:pt x="1282" y="0"/>
                    </a:lnTo>
                    <a:lnTo>
                      <a:pt x="128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33"/>
              <p:cNvSpPr>
                <a:spLocks/>
              </p:cNvSpPr>
              <p:nvPr/>
            </p:nvSpPr>
            <p:spPr bwMode="auto">
              <a:xfrm>
                <a:off x="993316" y="5613015"/>
                <a:ext cx="155726" cy="110972"/>
              </a:xfrm>
              <a:custGeom>
                <a:avLst/>
                <a:gdLst/>
                <a:ahLst/>
                <a:cxnLst>
                  <a:cxn ang="0">
                    <a:pos x="616" y="128"/>
                  </a:cxn>
                  <a:cxn ang="0">
                    <a:pos x="0" y="445"/>
                  </a:cxn>
                  <a:cxn ang="0">
                    <a:pos x="0" y="317"/>
                  </a:cxn>
                  <a:cxn ang="0">
                    <a:pos x="616" y="0"/>
                  </a:cxn>
                  <a:cxn ang="0">
                    <a:pos x="616" y="128"/>
                  </a:cxn>
                  <a:cxn ang="0">
                    <a:pos x="616" y="128"/>
                  </a:cxn>
                </a:cxnLst>
                <a:rect l="0" t="0" r="r" b="b"/>
                <a:pathLst>
                  <a:path w="616" h="445">
                    <a:moveTo>
                      <a:pt x="616" y="128"/>
                    </a:moveTo>
                    <a:lnTo>
                      <a:pt x="0" y="445"/>
                    </a:lnTo>
                    <a:lnTo>
                      <a:pt x="0" y="317"/>
                    </a:lnTo>
                    <a:lnTo>
                      <a:pt x="616" y="0"/>
                    </a:lnTo>
                    <a:lnTo>
                      <a:pt x="616" y="128"/>
                    </a:lnTo>
                    <a:lnTo>
                      <a:pt x="616"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34"/>
              <p:cNvSpPr>
                <a:spLocks/>
              </p:cNvSpPr>
              <p:nvPr/>
            </p:nvSpPr>
            <p:spPr bwMode="auto">
              <a:xfrm>
                <a:off x="955648" y="5668625"/>
                <a:ext cx="37668" cy="54862"/>
              </a:xfrm>
              <a:custGeom>
                <a:avLst/>
                <a:gdLst/>
                <a:ahLst/>
                <a:cxnLst>
                  <a:cxn ang="0">
                    <a:pos x="0" y="123"/>
                  </a:cxn>
                  <a:cxn ang="0">
                    <a:pos x="149" y="220"/>
                  </a:cxn>
                  <a:cxn ang="0">
                    <a:pos x="149" y="94"/>
                  </a:cxn>
                  <a:cxn ang="0">
                    <a:pos x="0" y="0"/>
                  </a:cxn>
                  <a:cxn ang="0">
                    <a:pos x="0" y="123"/>
                  </a:cxn>
                  <a:cxn ang="0">
                    <a:pos x="0" y="123"/>
                  </a:cxn>
                </a:cxnLst>
                <a:rect l="0" t="0" r="r" b="b"/>
                <a:pathLst>
                  <a:path w="149" h="220">
                    <a:moveTo>
                      <a:pt x="0" y="123"/>
                    </a:moveTo>
                    <a:lnTo>
                      <a:pt x="149" y="220"/>
                    </a:lnTo>
                    <a:lnTo>
                      <a:pt x="149" y="94"/>
                    </a:lnTo>
                    <a:lnTo>
                      <a:pt x="0" y="0"/>
                    </a:lnTo>
                    <a:lnTo>
                      <a:pt x="0" y="123"/>
                    </a:lnTo>
                    <a:lnTo>
                      <a:pt x="0" y="1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35"/>
              <p:cNvSpPr>
                <a:spLocks/>
              </p:cNvSpPr>
              <p:nvPr/>
            </p:nvSpPr>
            <p:spPr bwMode="auto">
              <a:xfrm>
                <a:off x="955648" y="5589574"/>
                <a:ext cx="194152" cy="102493"/>
              </a:xfrm>
              <a:custGeom>
                <a:avLst/>
                <a:gdLst/>
                <a:ahLst/>
                <a:cxnLst>
                  <a:cxn ang="0">
                    <a:pos x="768" y="94"/>
                  </a:cxn>
                  <a:cxn ang="0">
                    <a:pos x="619" y="0"/>
                  </a:cxn>
                  <a:cxn ang="0">
                    <a:pos x="0" y="317"/>
                  </a:cxn>
                  <a:cxn ang="0">
                    <a:pos x="149" y="411"/>
                  </a:cxn>
                  <a:cxn ang="0">
                    <a:pos x="768" y="94"/>
                  </a:cxn>
                  <a:cxn ang="0">
                    <a:pos x="768" y="94"/>
                  </a:cxn>
                </a:cxnLst>
                <a:rect l="0" t="0" r="r" b="b"/>
                <a:pathLst>
                  <a:path w="768" h="411">
                    <a:moveTo>
                      <a:pt x="768" y="94"/>
                    </a:moveTo>
                    <a:lnTo>
                      <a:pt x="619" y="0"/>
                    </a:lnTo>
                    <a:lnTo>
                      <a:pt x="0" y="317"/>
                    </a:lnTo>
                    <a:lnTo>
                      <a:pt x="149" y="411"/>
                    </a:lnTo>
                    <a:lnTo>
                      <a:pt x="768" y="94"/>
                    </a:lnTo>
                    <a:lnTo>
                      <a:pt x="768" y="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36"/>
              <p:cNvSpPr>
                <a:spLocks/>
              </p:cNvSpPr>
              <p:nvPr/>
            </p:nvSpPr>
            <p:spPr bwMode="auto">
              <a:xfrm>
                <a:off x="853769" y="5752415"/>
                <a:ext cx="107188" cy="91520"/>
              </a:xfrm>
              <a:custGeom>
                <a:avLst/>
                <a:gdLst/>
                <a:ahLst/>
                <a:cxnLst>
                  <a:cxn ang="0">
                    <a:pos x="0" y="0"/>
                  </a:cxn>
                  <a:cxn ang="0">
                    <a:pos x="0" y="95"/>
                  </a:cxn>
                  <a:cxn ang="0">
                    <a:pos x="424" y="367"/>
                  </a:cxn>
                  <a:cxn ang="0">
                    <a:pos x="424" y="265"/>
                  </a:cxn>
                  <a:cxn ang="0">
                    <a:pos x="0" y="0"/>
                  </a:cxn>
                  <a:cxn ang="0">
                    <a:pos x="0" y="0"/>
                  </a:cxn>
                </a:cxnLst>
                <a:rect l="0" t="0" r="r" b="b"/>
                <a:pathLst>
                  <a:path w="424" h="367">
                    <a:moveTo>
                      <a:pt x="0" y="0"/>
                    </a:moveTo>
                    <a:lnTo>
                      <a:pt x="0" y="95"/>
                    </a:lnTo>
                    <a:lnTo>
                      <a:pt x="424" y="367"/>
                    </a:lnTo>
                    <a:lnTo>
                      <a:pt x="424" y="265"/>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37"/>
              <p:cNvSpPr>
                <a:spLocks/>
              </p:cNvSpPr>
              <p:nvPr/>
            </p:nvSpPr>
            <p:spPr bwMode="auto">
              <a:xfrm>
                <a:off x="960452" y="5654411"/>
                <a:ext cx="324598" cy="189524"/>
              </a:xfrm>
              <a:custGeom>
                <a:avLst/>
                <a:gdLst/>
                <a:ahLst/>
                <a:cxnLst>
                  <a:cxn ang="0">
                    <a:pos x="1284" y="97"/>
                  </a:cxn>
                  <a:cxn ang="0">
                    <a:pos x="0" y="760"/>
                  </a:cxn>
                  <a:cxn ang="0">
                    <a:pos x="0" y="665"/>
                  </a:cxn>
                  <a:cxn ang="0">
                    <a:pos x="1284" y="0"/>
                  </a:cxn>
                  <a:cxn ang="0">
                    <a:pos x="1284" y="97"/>
                  </a:cxn>
                  <a:cxn ang="0">
                    <a:pos x="1284" y="97"/>
                  </a:cxn>
                </a:cxnLst>
                <a:rect l="0" t="0" r="r" b="b"/>
                <a:pathLst>
                  <a:path w="1284" h="760">
                    <a:moveTo>
                      <a:pt x="1284" y="97"/>
                    </a:moveTo>
                    <a:lnTo>
                      <a:pt x="0" y="760"/>
                    </a:lnTo>
                    <a:lnTo>
                      <a:pt x="0" y="665"/>
                    </a:lnTo>
                    <a:lnTo>
                      <a:pt x="1284" y="0"/>
                    </a:lnTo>
                    <a:lnTo>
                      <a:pt x="1284" y="97"/>
                    </a:lnTo>
                    <a:lnTo>
                      <a:pt x="1284"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38"/>
              <p:cNvSpPr>
                <a:spLocks/>
              </p:cNvSpPr>
              <p:nvPr/>
            </p:nvSpPr>
            <p:spPr bwMode="auto">
              <a:xfrm>
                <a:off x="791580" y="5281347"/>
                <a:ext cx="50308" cy="476304"/>
              </a:xfrm>
              <a:custGeom>
                <a:avLst/>
                <a:gdLst/>
                <a:ahLst/>
                <a:cxnLst>
                  <a:cxn ang="0">
                    <a:pos x="199" y="1910"/>
                  </a:cxn>
                  <a:cxn ang="0">
                    <a:pos x="0" y="1775"/>
                  </a:cxn>
                  <a:cxn ang="0">
                    <a:pos x="0" y="0"/>
                  </a:cxn>
                  <a:cxn ang="0">
                    <a:pos x="199" y="135"/>
                  </a:cxn>
                  <a:cxn ang="0">
                    <a:pos x="199" y="1910"/>
                  </a:cxn>
                  <a:cxn ang="0">
                    <a:pos x="199" y="1910"/>
                  </a:cxn>
                </a:cxnLst>
                <a:rect l="0" t="0" r="r" b="b"/>
                <a:pathLst>
                  <a:path w="199" h="1910">
                    <a:moveTo>
                      <a:pt x="199" y="1910"/>
                    </a:moveTo>
                    <a:lnTo>
                      <a:pt x="0" y="1775"/>
                    </a:lnTo>
                    <a:lnTo>
                      <a:pt x="0" y="0"/>
                    </a:lnTo>
                    <a:lnTo>
                      <a:pt x="199" y="135"/>
                    </a:lnTo>
                    <a:lnTo>
                      <a:pt x="199" y="1910"/>
                    </a:lnTo>
                    <a:lnTo>
                      <a:pt x="199" y="19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39"/>
              <p:cNvSpPr>
                <a:spLocks noEditPoints="1"/>
              </p:cNvSpPr>
              <p:nvPr/>
            </p:nvSpPr>
            <p:spPr bwMode="auto">
              <a:xfrm>
                <a:off x="841887" y="5082347"/>
                <a:ext cx="460099" cy="675305"/>
              </a:xfrm>
              <a:custGeom>
                <a:avLst/>
                <a:gdLst/>
                <a:ahLst/>
                <a:cxnLst>
                  <a:cxn ang="0">
                    <a:pos x="0" y="394"/>
                  </a:cxn>
                  <a:cxn ang="0">
                    <a:pos x="768" y="0"/>
                  </a:cxn>
                  <a:cxn ang="0">
                    <a:pos x="768" y="750"/>
                  </a:cxn>
                  <a:cxn ang="0">
                    <a:pos x="0" y="1144"/>
                  </a:cxn>
                  <a:cxn ang="0">
                    <a:pos x="0" y="394"/>
                  </a:cxn>
                  <a:cxn ang="0">
                    <a:pos x="72" y="1023"/>
                  </a:cxn>
                  <a:cxn ang="0">
                    <a:pos x="729" y="686"/>
                  </a:cxn>
                  <a:cxn ang="0">
                    <a:pos x="729" y="103"/>
                  </a:cxn>
                  <a:cxn ang="0">
                    <a:pos x="597" y="171"/>
                  </a:cxn>
                  <a:cxn ang="0">
                    <a:pos x="597" y="171"/>
                  </a:cxn>
                  <a:cxn ang="0">
                    <a:pos x="593" y="171"/>
                  </a:cxn>
                  <a:cxn ang="0">
                    <a:pos x="593" y="173"/>
                  </a:cxn>
                  <a:cxn ang="0">
                    <a:pos x="483" y="229"/>
                  </a:cxn>
                  <a:cxn ang="0">
                    <a:pos x="483" y="229"/>
                  </a:cxn>
                  <a:cxn ang="0">
                    <a:pos x="483" y="229"/>
                  </a:cxn>
                  <a:cxn ang="0">
                    <a:pos x="379" y="283"/>
                  </a:cxn>
                  <a:cxn ang="0">
                    <a:pos x="377" y="283"/>
                  </a:cxn>
                  <a:cxn ang="0">
                    <a:pos x="377" y="283"/>
                  </a:cxn>
                  <a:cxn ang="0">
                    <a:pos x="156" y="397"/>
                  </a:cxn>
                  <a:cxn ang="0">
                    <a:pos x="154" y="397"/>
                  </a:cxn>
                  <a:cxn ang="0">
                    <a:pos x="154" y="398"/>
                  </a:cxn>
                  <a:cxn ang="0">
                    <a:pos x="72" y="440"/>
                  </a:cxn>
                  <a:cxn ang="0">
                    <a:pos x="72" y="555"/>
                  </a:cxn>
                  <a:cxn ang="0">
                    <a:pos x="71" y="556"/>
                  </a:cxn>
                  <a:cxn ang="0">
                    <a:pos x="72" y="559"/>
                  </a:cxn>
                  <a:cxn ang="0">
                    <a:pos x="72" y="559"/>
                  </a:cxn>
                  <a:cxn ang="0">
                    <a:pos x="72" y="674"/>
                  </a:cxn>
                  <a:cxn ang="0">
                    <a:pos x="71" y="675"/>
                  </a:cxn>
                  <a:cxn ang="0">
                    <a:pos x="72" y="678"/>
                  </a:cxn>
                  <a:cxn ang="0">
                    <a:pos x="72" y="678"/>
                  </a:cxn>
                  <a:cxn ang="0">
                    <a:pos x="72" y="791"/>
                  </a:cxn>
                  <a:cxn ang="0">
                    <a:pos x="72" y="791"/>
                  </a:cxn>
                  <a:cxn ang="0">
                    <a:pos x="72" y="794"/>
                  </a:cxn>
                  <a:cxn ang="0">
                    <a:pos x="71" y="795"/>
                  </a:cxn>
                  <a:cxn ang="0">
                    <a:pos x="72" y="797"/>
                  </a:cxn>
                  <a:cxn ang="0">
                    <a:pos x="72" y="845"/>
                  </a:cxn>
                  <a:cxn ang="0">
                    <a:pos x="72" y="845"/>
                  </a:cxn>
                  <a:cxn ang="0">
                    <a:pos x="72" y="909"/>
                  </a:cxn>
                  <a:cxn ang="0">
                    <a:pos x="71" y="910"/>
                  </a:cxn>
                  <a:cxn ang="0">
                    <a:pos x="72" y="913"/>
                  </a:cxn>
                  <a:cxn ang="0">
                    <a:pos x="72" y="913"/>
                  </a:cxn>
                  <a:cxn ang="0">
                    <a:pos x="72" y="1023"/>
                  </a:cxn>
                </a:cxnLst>
                <a:rect l="0" t="0" r="r" b="b"/>
                <a:pathLst>
                  <a:path w="768" h="1144">
                    <a:moveTo>
                      <a:pt x="0" y="394"/>
                    </a:moveTo>
                    <a:cubicBezTo>
                      <a:pt x="768" y="0"/>
                      <a:pt x="768" y="0"/>
                      <a:pt x="768" y="0"/>
                    </a:cubicBezTo>
                    <a:cubicBezTo>
                      <a:pt x="768" y="750"/>
                      <a:pt x="768" y="750"/>
                      <a:pt x="768" y="750"/>
                    </a:cubicBezTo>
                    <a:cubicBezTo>
                      <a:pt x="0" y="1144"/>
                      <a:pt x="0" y="1144"/>
                      <a:pt x="0" y="1144"/>
                    </a:cubicBezTo>
                    <a:cubicBezTo>
                      <a:pt x="0" y="394"/>
                      <a:pt x="0" y="394"/>
                      <a:pt x="0" y="394"/>
                    </a:cubicBezTo>
                    <a:moveTo>
                      <a:pt x="72" y="1023"/>
                    </a:moveTo>
                    <a:cubicBezTo>
                      <a:pt x="729" y="686"/>
                      <a:pt x="729" y="686"/>
                      <a:pt x="729" y="686"/>
                    </a:cubicBezTo>
                    <a:cubicBezTo>
                      <a:pt x="729" y="103"/>
                      <a:pt x="729" y="103"/>
                      <a:pt x="729" y="103"/>
                    </a:cubicBezTo>
                    <a:cubicBezTo>
                      <a:pt x="597" y="171"/>
                      <a:pt x="597" y="171"/>
                      <a:pt x="597" y="171"/>
                    </a:cubicBezTo>
                    <a:cubicBezTo>
                      <a:pt x="597" y="171"/>
                      <a:pt x="597" y="171"/>
                      <a:pt x="597" y="171"/>
                    </a:cubicBezTo>
                    <a:cubicBezTo>
                      <a:pt x="593" y="171"/>
                      <a:pt x="593" y="171"/>
                      <a:pt x="593" y="171"/>
                    </a:cubicBezTo>
                    <a:cubicBezTo>
                      <a:pt x="593" y="173"/>
                      <a:pt x="593" y="173"/>
                      <a:pt x="593" y="173"/>
                    </a:cubicBezTo>
                    <a:cubicBezTo>
                      <a:pt x="483" y="229"/>
                      <a:pt x="483" y="229"/>
                      <a:pt x="483" y="229"/>
                    </a:cubicBezTo>
                    <a:cubicBezTo>
                      <a:pt x="483" y="229"/>
                      <a:pt x="483" y="229"/>
                      <a:pt x="483" y="229"/>
                    </a:cubicBezTo>
                    <a:cubicBezTo>
                      <a:pt x="483" y="229"/>
                      <a:pt x="483" y="229"/>
                      <a:pt x="483" y="229"/>
                    </a:cubicBezTo>
                    <a:cubicBezTo>
                      <a:pt x="379" y="283"/>
                      <a:pt x="379" y="283"/>
                      <a:pt x="379" y="283"/>
                    </a:cubicBezTo>
                    <a:cubicBezTo>
                      <a:pt x="377" y="283"/>
                      <a:pt x="377" y="283"/>
                      <a:pt x="377" y="283"/>
                    </a:cubicBezTo>
                    <a:cubicBezTo>
                      <a:pt x="377" y="283"/>
                      <a:pt x="377" y="283"/>
                      <a:pt x="377" y="283"/>
                    </a:cubicBezTo>
                    <a:cubicBezTo>
                      <a:pt x="156" y="397"/>
                      <a:pt x="156" y="397"/>
                      <a:pt x="156" y="397"/>
                    </a:cubicBezTo>
                    <a:cubicBezTo>
                      <a:pt x="154" y="397"/>
                      <a:pt x="154" y="397"/>
                      <a:pt x="154" y="397"/>
                    </a:cubicBezTo>
                    <a:cubicBezTo>
                      <a:pt x="154" y="398"/>
                      <a:pt x="154" y="398"/>
                      <a:pt x="154" y="398"/>
                    </a:cubicBezTo>
                    <a:cubicBezTo>
                      <a:pt x="72" y="440"/>
                      <a:pt x="72" y="440"/>
                      <a:pt x="72" y="440"/>
                    </a:cubicBezTo>
                    <a:cubicBezTo>
                      <a:pt x="72" y="555"/>
                      <a:pt x="72" y="555"/>
                      <a:pt x="72" y="555"/>
                    </a:cubicBezTo>
                    <a:cubicBezTo>
                      <a:pt x="71" y="556"/>
                      <a:pt x="71" y="556"/>
                      <a:pt x="71" y="556"/>
                    </a:cubicBezTo>
                    <a:cubicBezTo>
                      <a:pt x="72" y="559"/>
                      <a:pt x="72" y="559"/>
                      <a:pt x="72" y="559"/>
                    </a:cubicBezTo>
                    <a:cubicBezTo>
                      <a:pt x="72" y="559"/>
                      <a:pt x="72" y="559"/>
                      <a:pt x="72" y="559"/>
                    </a:cubicBezTo>
                    <a:cubicBezTo>
                      <a:pt x="72" y="674"/>
                      <a:pt x="72" y="674"/>
                      <a:pt x="72" y="674"/>
                    </a:cubicBezTo>
                    <a:cubicBezTo>
                      <a:pt x="71" y="675"/>
                      <a:pt x="71" y="675"/>
                      <a:pt x="71" y="675"/>
                    </a:cubicBezTo>
                    <a:cubicBezTo>
                      <a:pt x="72" y="678"/>
                      <a:pt x="72" y="678"/>
                      <a:pt x="72" y="678"/>
                    </a:cubicBezTo>
                    <a:cubicBezTo>
                      <a:pt x="72" y="678"/>
                      <a:pt x="72" y="678"/>
                      <a:pt x="72" y="678"/>
                    </a:cubicBezTo>
                    <a:cubicBezTo>
                      <a:pt x="72" y="791"/>
                      <a:pt x="72" y="791"/>
                      <a:pt x="72" y="791"/>
                    </a:cubicBezTo>
                    <a:cubicBezTo>
                      <a:pt x="72" y="791"/>
                      <a:pt x="72" y="791"/>
                      <a:pt x="72" y="791"/>
                    </a:cubicBezTo>
                    <a:cubicBezTo>
                      <a:pt x="72" y="794"/>
                      <a:pt x="72" y="794"/>
                      <a:pt x="72" y="794"/>
                    </a:cubicBezTo>
                    <a:cubicBezTo>
                      <a:pt x="71" y="795"/>
                      <a:pt x="71" y="795"/>
                      <a:pt x="71" y="795"/>
                    </a:cubicBezTo>
                    <a:cubicBezTo>
                      <a:pt x="72" y="797"/>
                      <a:pt x="72" y="797"/>
                      <a:pt x="72" y="797"/>
                    </a:cubicBezTo>
                    <a:cubicBezTo>
                      <a:pt x="72" y="845"/>
                      <a:pt x="72" y="845"/>
                      <a:pt x="72" y="845"/>
                    </a:cubicBezTo>
                    <a:cubicBezTo>
                      <a:pt x="72" y="845"/>
                      <a:pt x="72" y="845"/>
                      <a:pt x="72" y="845"/>
                    </a:cubicBezTo>
                    <a:cubicBezTo>
                      <a:pt x="72" y="909"/>
                      <a:pt x="72" y="909"/>
                      <a:pt x="72" y="909"/>
                    </a:cubicBezTo>
                    <a:cubicBezTo>
                      <a:pt x="71" y="910"/>
                      <a:pt x="71" y="910"/>
                      <a:pt x="71" y="910"/>
                    </a:cubicBezTo>
                    <a:cubicBezTo>
                      <a:pt x="72" y="913"/>
                      <a:pt x="72" y="913"/>
                      <a:pt x="72" y="913"/>
                    </a:cubicBezTo>
                    <a:cubicBezTo>
                      <a:pt x="72" y="913"/>
                      <a:pt x="72" y="913"/>
                      <a:pt x="72" y="913"/>
                    </a:cubicBezTo>
                    <a:cubicBezTo>
                      <a:pt x="72" y="1023"/>
                      <a:pt x="72" y="1023"/>
                      <a:pt x="72" y="10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40"/>
              <p:cNvSpPr>
                <a:spLocks/>
              </p:cNvSpPr>
              <p:nvPr/>
            </p:nvSpPr>
            <p:spPr bwMode="auto">
              <a:xfrm>
                <a:off x="791580" y="5049180"/>
                <a:ext cx="510407" cy="265833"/>
              </a:xfrm>
              <a:custGeom>
                <a:avLst/>
                <a:gdLst/>
                <a:ahLst/>
                <a:cxnLst>
                  <a:cxn ang="0">
                    <a:pos x="0" y="931"/>
                  </a:cxn>
                  <a:cxn ang="0">
                    <a:pos x="1820" y="0"/>
                  </a:cxn>
                  <a:cxn ang="0">
                    <a:pos x="2019" y="133"/>
                  </a:cxn>
                  <a:cxn ang="0">
                    <a:pos x="199" y="1066"/>
                  </a:cxn>
                  <a:cxn ang="0">
                    <a:pos x="0" y="931"/>
                  </a:cxn>
                  <a:cxn ang="0">
                    <a:pos x="0" y="931"/>
                  </a:cxn>
                </a:cxnLst>
                <a:rect l="0" t="0" r="r" b="b"/>
                <a:pathLst>
                  <a:path w="2019" h="1066">
                    <a:moveTo>
                      <a:pt x="0" y="931"/>
                    </a:moveTo>
                    <a:lnTo>
                      <a:pt x="1820" y="0"/>
                    </a:lnTo>
                    <a:lnTo>
                      <a:pt x="2019" y="133"/>
                    </a:lnTo>
                    <a:lnTo>
                      <a:pt x="199" y="1066"/>
                    </a:lnTo>
                    <a:lnTo>
                      <a:pt x="0" y="931"/>
                    </a:lnTo>
                    <a:lnTo>
                      <a:pt x="0" y="9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42"/>
              <p:cNvSpPr>
                <a:spLocks/>
              </p:cNvSpPr>
              <p:nvPr/>
            </p:nvSpPr>
            <p:spPr bwMode="auto">
              <a:xfrm>
                <a:off x="886128" y="5141947"/>
                <a:ext cx="393107" cy="543635"/>
              </a:xfrm>
              <a:custGeom>
                <a:avLst/>
                <a:gdLst/>
                <a:ahLst/>
                <a:cxnLst>
                  <a:cxn ang="0">
                    <a:pos x="1488" y="36"/>
                  </a:cxn>
                  <a:cxn ang="0">
                    <a:pos x="1488" y="1342"/>
                  </a:cxn>
                  <a:cxn ang="0">
                    <a:pos x="0" y="2107"/>
                  </a:cxn>
                  <a:cxn ang="0">
                    <a:pos x="0" y="2180"/>
                  </a:cxn>
                  <a:cxn ang="0">
                    <a:pos x="1555" y="1383"/>
                  </a:cxn>
                  <a:cxn ang="0">
                    <a:pos x="1555" y="0"/>
                  </a:cxn>
                  <a:cxn ang="0">
                    <a:pos x="1488" y="36"/>
                  </a:cxn>
                  <a:cxn ang="0">
                    <a:pos x="1488" y="36"/>
                  </a:cxn>
                </a:cxnLst>
                <a:rect l="0" t="0" r="r" b="b"/>
                <a:pathLst>
                  <a:path w="1555" h="2180">
                    <a:moveTo>
                      <a:pt x="1488" y="36"/>
                    </a:moveTo>
                    <a:lnTo>
                      <a:pt x="1488" y="1342"/>
                    </a:lnTo>
                    <a:lnTo>
                      <a:pt x="0" y="2107"/>
                    </a:lnTo>
                    <a:lnTo>
                      <a:pt x="0" y="2180"/>
                    </a:lnTo>
                    <a:lnTo>
                      <a:pt x="1555" y="1383"/>
                    </a:lnTo>
                    <a:lnTo>
                      <a:pt x="1555" y="0"/>
                    </a:lnTo>
                    <a:lnTo>
                      <a:pt x="1488" y="36"/>
                    </a:lnTo>
                    <a:lnTo>
                      <a:pt x="1488"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43"/>
              <p:cNvSpPr>
                <a:spLocks noEditPoints="1"/>
              </p:cNvSpPr>
              <p:nvPr/>
            </p:nvSpPr>
            <p:spPr bwMode="auto">
              <a:xfrm>
                <a:off x="884358" y="5183343"/>
                <a:ext cx="377433" cy="458599"/>
              </a:xfrm>
              <a:custGeom>
                <a:avLst/>
                <a:gdLst/>
                <a:ahLst/>
                <a:cxnLst>
                  <a:cxn ang="0">
                    <a:pos x="0" y="739"/>
                  </a:cxn>
                  <a:cxn ang="0">
                    <a:pos x="79" y="583"/>
                  </a:cxn>
                  <a:cxn ang="0">
                    <a:pos x="86" y="579"/>
                  </a:cxn>
                  <a:cxn ang="0">
                    <a:pos x="146" y="429"/>
                  </a:cxn>
                  <a:cxn ang="0">
                    <a:pos x="201" y="401"/>
                  </a:cxn>
                  <a:cxn ang="0">
                    <a:pos x="201" y="520"/>
                  </a:cxn>
                  <a:cxn ang="0">
                    <a:pos x="201" y="636"/>
                  </a:cxn>
                  <a:cxn ang="0">
                    <a:pos x="310" y="580"/>
                  </a:cxn>
                  <a:cxn ang="0">
                    <a:pos x="415" y="526"/>
                  </a:cxn>
                  <a:cxn ang="0">
                    <a:pos x="415" y="609"/>
                  </a:cxn>
                  <a:cxn ang="0">
                    <a:pos x="310" y="662"/>
                  </a:cxn>
                  <a:cxn ang="0">
                    <a:pos x="201" y="720"/>
                  </a:cxn>
                  <a:cxn ang="0">
                    <a:pos x="86" y="777"/>
                  </a:cxn>
                  <a:cxn ang="0">
                    <a:pos x="198" y="638"/>
                  </a:cxn>
                  <a:cxn ang="0">
                    <a:pos x="1" y="623"/>
                  </a:cxn>
                  <a:cxn ang="0">
                    <a:pos x="41" y="603"/>
                  </a:cxn>
                  <a:cxn ang="0">
                    <a:pos x="522" y="550"/>
                  </a:cxn>
                  <a:cxn ang="0">
                    <a:pos x="522" y="471"/>
                  </a:cxn>
                  <a:cxn ang="0">
                    <a:pos x="522" y="356"/>
                  </a:cxn>
                  <a:cxn ang="0">
                    <a:pos x="578" y="327"/>
                  </a:cxn>
                  <a:cxn ang="0">
                    <a:pos x="628" y="417"/>
                  </a:cxn>
                  <a:cxn ang="0">
                    <a:pos x="522" y="550"/>
                  </a:cxn>
                  <a:cxn ang="0">
                    <a:pos x="1" y="388"/>
                  </a:cxn>
                  <a:cxn ang="0">
                    <a:pos x="86" y="226"/>
                  </a:cxn>
                  <a:cxn ang="0">
                    <a:pos x="201" y="170"/>
                  </a:cxn>
                  <a:cxn ang="0">
                    <a:pos x="310" y="112"/>
                  </a:cxn>
                  <a:cxn ang="0">
                    <a:pos x="310" y="230"/>
                  </a:cxn>
                  <a:cxn ang="0">
                    <a:pos x="310" y="349"/>
                  </a:cxn>
                  <a:cxn ang="0">
                    <a:pos x="310" y="469"/>
                  </a:cxn>
                  <a:cxn ang="0">
                    <a:pos x="306" y="470"/>
                  </a:cxn>
                  <a:cxn ang="0">
                    <a:pos x="306" y="351"/>
                  </a:cxn>
                  <a:cxn ang="0">
                    <a:pos x="306" y="232"/>
                  </a:cxn>
                  <a:cxn ang="0">
                    <a:pos x="198" y="287"/>
                  </a:cxn>
                  <a:cxn ang="0">
                    <a:pos x="106" y="454"/>
                  </a:cxn>
                  <a:cxn ang="0">
                    <a:pos x="83" y="465"/>
                  </a:cxn>
                  <a:cxn ang="0">
                    <a:pos x="409" y="414"/>
                  </a:cxn>
                  <a:cxn ang="0">
                    <a:pos x="433" y="401"/>
                  </a:cxn>
                  <a:cxn ang="0">
                    <a:pos x="433" y="401"/>
                  </a:cxn>
                  <a:cxn ang="0">
                    <a:pos x="408" y="295"/>
                  </a:cxn>
                  <a:cxn ang="0">
                    <a:pos x="382" y="189"/>
                  </a:cxn>
                  <a:cxn ang="0">
                    <a:pos x="415" y="172"/>
                  </a:cxn>
                  <a:cxn ang="0">
                    <a:pos x="526" y="115"/>
                  </a:cxn>
                  <a:cxn ang="0">
                    <a:pos x="526" y="234"/>
                  </a:cxn>
                  <a:cxn ang="0">
                    <a:pos x="526" y="318"/>
                  </a:cxn>
                  <a:cxn ang="0">
                    <a:pos x="415" y="327"/>
                  </a:cxn>
                  <a:cxn ang="0">
                    <a:pos x="522" y="236"/>
                  </a:cxn>
                  <a:cxn ang="0">
                    <a:pos x="383" y="308"/>
                  </a:cxn>
                  <a:cxn ang="0">
                    <a:pos x="620" y="305"/>
                  </a:cxn>
                  <a:cxn ang="0">
                    <a:pos x="620" y="305"/>
                  </a:cxn>
                </a:cxnLst>
                <a:rect l="0" t="0" r="r" b="b"/>
                <a:pathLst>
                  <a:path w="630" h="777">
                    <a:moveTo>
                      <a:pt x="83" y="777"/>
                    </a:moveTo>
                    <a:cubicBezTo>
                      <a:pt x="83" y="700"/>
                      <a:pt x="83" y="700"/>
                      <a:pt x="83" y="700"/>
                    </a:cubicBezTo>
                    <a:cubicBezTo>
                      <a:pt x="1" y="742"/>
                      <a:pt x="1" y="742"/>
                      <a:pt x="1" y="742"/>
                    </a:cubicBezTo>
                    <a:cubicBezTo>
                      <a:pt x="0" y="739"/>
                      <a:pt x="0" y="739"/>
                      <a:pt x="0" y="739"/>
                    </a:cubicBezTo>
                    <a:cubicBezTo>
                      <a:pt x="83" y="696"/>
                      <a:pt x="83" y="696"/>
                      <a:pt x="83" y="696"/>
                    </a:cubicBezTo>
                    <a:cubicBezTo>
                      <a:pt x="83" y="585"/>
                      <a:pt x="83" y="585"/>
                      <a:pt x="83" y="585"/>
                    </a:cubicBezTo>
                    <a:cubicBezTo>
                      <a:pt x="77" y="588"/>
                      <a:pt x="77" y="588"/>
                      <a:pt x="77" y="588"/>
                    </a:cubicBezTo>
                    <a:cubicBezTo>
                      <a:pt x="78" y="586"/>
                      <a:pt x="78" y="585"/>
                      <a:pt x="79" y="583"/>
                    </a:cubicBezTo>
                    <a:cubicBezTo>
                      <a:pt x="83" y="581"/>
                      <a:pt x="83" y="581"/>
                      <a:pt x="83" y="581"/>
                    </a:cubicBezTo>
                    <a:cubicBezTo>
                      <a:pt x="83" y="574"/>
                      <a:pt x="83" y="574"/>
                      <a:pt x="83" y="574"/>
                    </a:cubicBezTo>
                    <a:cubicBezTo>
                      <a:pt x="84" y="571"/>
                      <a:pt x="85" y="569"/>
                      <a:pt x="86" y="566"/>
                    </a:cubicBezTo>
                    <a:cubicBezTo>
                      <a:pt x="86" y="579"/>
                      <a:pt x="86" y="579"/>
                      <a:pt x="86" y="579"/>
                    </a:cubicBezTo>
                    <a:cubicBezTo>
                      <a:pt x="198" y="522"/>
                      <a:pt x="198" y="522"/>
                      <a:pt x="198" y="522"/>
                    </a:cubicBezTo>
                    <a:cubicBezTo>
                      <a:pt x="198" y="407"/>
                      <a:pt x="198" y="407"/>
                      <a:pt x="198" y="407"/>
                    </a:cubicBezTo>
                    <a:cubicBezTo>
                      <a:pt x="144" y="434"/>
                      <a:pt x="144" y="434"/>
                      <a:pt x="144" y="434"/>
                    </a:cubicBezTo>
                    <a:cubicBezTo>
                      <a:pt x="144" y="433"/>
                      <a:pt x="145" y="431"/>
                      <a:pt x="146" y="429"/>
                    </a:cubicBezTo>
                    <a:cubicBezTo>
                      <a:pt x="198" y="403"/>
                      <a:pt x="198" y="403"/>
                      <a:pt x="198" y="403"/>
                    </a:cubicBezTo>
                    <a:cubicBezTo>
                      <a:pt x="198" y="386"/>
                      <a:pt x="198" y="386"/>
                      <a:pt x="198" y="386"/>
                    </a:cubicBezTo>
                    <a:cubicBezTo>
                      <a:pt x="199" y="388"/>
                      <a:pt x="200" y="389"/>
                      <a:pt x="201" y="390"/>
                    </a:cubicBezTo>
                    <a:cubicBezTo>
                      <a:pt x="201" y="401"/>
                      <a:pt x="201" y="401"/>
                      <a:pt x="201" y="401"/>
                    </a:cubicBezTo>
                    <a:cubicBezTo>
                      <a:pt x="207" y="398"/>
                      <a:pt x="207" y="398"/>
                      <a:pt x="207" y="398"/>
                    </a:cubicBezTo>
                    <a:cubicBezTo>
                      <a:pt x="208" y="399"/>
                      <a:pt x="209" y="400"/>
                      <a:pt x="209" y="401"/>
                    </a:cubicBezTo>
                    <a:cubicBezTo>
                      <a:pt x="201" y="405"/>
                      <a:pt x="201" y="405"/>
                      <a:pt x="201" y="405"/>
                    </a:cubicBezTo>
                    <a:cubicBezTo>
                      <a:pt x="201" y="520"/>
                      <a:pt x="201" y="520"/>
                      <a:pt x="201" y="520"/>
                    </a:cubicBezTo>
                    <a:cubicBezTo>
                      <a:pt x="276" y="482"/>
                      <a:pt x="276" y="482"/>
                      <a:pt x="276" y="482"/>
                    </a:cubicBezTo>
                    <a:cubicBezTo>
                      <a:pt x="277" y="483"/>
                      <a:pt x="278" y="484"/>
                      <a:pt x="278" y="485"/>
                    </a:cubicBezTo>
                    <a:cubicBezTo>
                      <a:pt x="201" y="524"/>
                      <a:pt x="201" y="524"/>
                      <a:pt x="201" y="524"/>
                    </a:cubicBezTo>
                    <a:cubicBezTo>
                      <a:pt x="201" y="636"/>
                      <a:pt x="201" y="636"/>
                      <a:pt x="201" y="636"/>
                    </a:cubicBezTo>
                    <a:cubicBezTo>
                      <a:pt x="306" y="582"/>
                      <a:pt x="306" y="582"/>
                      <a:pt x="306" y="582"/>
                    </a:cubicBezTo>
                    <a:cubicBezTo>
                      <a:pt x="306" y="519"/>
                      <a:pt x="306" y="519"/>
                      <a:pt x="306" y="519"/>
                    </a:cubicBezTo>
                    <a:cubicBezTo>
                      <a:pt x="307" y="520"/>
                      <a:pt x="309" y="521"/>
                      <a:pt x="310" y="523"/>
                    </a:cubicBezTo>
                    <a:cubicBezTo>
                      <a:pt x="310" y="580"/>
                      <a:pt x="310" y="580"/>
                      <a:pt x="310" y="580"/>
                    </a:cubicBezTo>
                    <a:cubicBezTo>
                      <a:pt x="412" y="528"/>
                      <a:pt x="412" y="528"/>
                      <a:pt x="412" y="528"/>
                    </a:cubicBezTo>
                    <a:cubicBezTo>
                      <a:pt x="412" y="429"/>
                      <a:pt x="412" y="429"/>
                      <a:pt x="412" y="429"/>
                    </a:cubicBezTo>
                    <a:cubicBezTo>
                      <a:pt x="413" y="433"/>
                      <a:pt x="414" y="438"/>
                      <a:pt x="415" y="443"/>
                    </a:cubicBezTo>
                    <a:cubicBezTo>
                      <a:pt x="415" y="526"/>
                      <a:pt x="415" y="526"/>
                      <a:pt x="415" y="526"/>
                    </a:cubicBezTo>
                    <a:cubicBezTo>
                      <a:pt x="433" y="517"/>
                      <a:pt x="433" y="517"/>
                      <a:pt x="433" y="517"/>
                    </a:cubicBezTo>
                    <a:cubicBezTo>
                      <a:pt x="433" y="518"/>
                      <a:pt x="434" y="519"/>
                      <a:pt x="434" y="520"/>
                    </a:cubicBezTo>
                    <a:cubicBezTo>
                      <a:pt x="415" y="530"/>
                      <a:pt x="415" y="530"/>
                      <a:pt x="415" y="530"/>
                    </a:cubicBezTo>
                    <a:cubicBezTo>
                      <a:pt x="415" y="609"/>
                      <a:pt x="415" y="609"/>
                      <a:pt x="415" y="609"/>
                    </a:cubicBezTo>
                    <a:cubicBezTo>
                      <a:pt x="412" y="609"/>
                      <a:pt x="412" y="609"/>
                      <a:pt x="412" y="609"/>
                    </a:cubicBezTo>
                    <a:cubicBezTo>
                      <a:pt x="412" y="531"/>
                      <a:pt x="412" y="531"/>
                      <a:pt x="412" y="531"/>
                    </a:cubicBezTo>
                    <a:cubicBezTo>
                      <a:pt x="310" y="584"/>
                      <a:pt x="310" y="584"/>
                      <a:pt x="310" y="584"/>
                    </a:cubicBezTo>
                    <a:cubicBezTo>
                      <a:pt x="310" y="662"/>
                      <a:pt x="310" y="662"/>
                      <a:pt x="310" y="662"/>
                    </a:cubicBezTo>
                    <a:cubicBezTo>
                      <a:pt x="306" y="662"/>
                      <a:pt x="306" y="662"/>
                      <a:pt x="306" y="662"/>
                    </a:cubicBezTo>
                    <a:cubicBezTo>
                      <a:pt x="306" y="586"/>
                      <a:pt x="306" y="586"/>
                      <a:pt x="306" y="586"/>
                    </a:cubicBezTo>
                    <a:cubicBezTo>
                      <a:pt x="201" y="640"/>
                      <a:pt x="201" y="640"/>
                      <a:pt x="201" y="640"/>
                    </a:cubicBezTo>
                    <a:cubicBezTo>
                      <a:pt x="201" y="720"/>
                      <a:pt x="201" y="720"/>
                      <a:pt x="201" y="720"/>
                    </a:cubicBezTo>
                    <a:cubicBezTo>
                      <a:pt x="198" y="720"/>
                      <a:pt x="198" y="720"/>
                      <a:pt x="198" y="720"/>
                    </a:cubicBezTo>
                    <a:cubicBezTo>
                      <a:pt x="198" y="641"/>
                      <a:pt x="198" y="641"/>
                      <a:pt x="198" y="641"/>
                    </a:cubicBezTo>
                    <a:cubicBezTo>
                      <a:pt x="86" y="698"/>
                      <a:pt x="86" y="698"/>
                      <a:pt x="86" y="698"/>
                    </a:cubicBezTo>
                    <a:cubicBezTo>
                      <a:pt x="86" y="777"/>
                      <a:pt x="86" y="777"/>
                      <a:pt x="86" y="777"/>
                    </a:cubicBezTo>
                    <a:cubicBezTo>
                      <a:pt x="83" y="777"/>
                      <a:pt x="83" y="777"/>
                      <a:pt x="83" y="777"/>
                    </a:cubicBezTo>
                    <a:moveTo>
                      <a:pt x="86" y="583"/>
                    </a:moveTo>
                    <a:cubicBezTo>
                      <a:pt x="86" y="695"/>
                      <a:pt x="86" y="695"/>
                      <a:pt x="86" y="695"/>
                    </a:cubicBezTo>
                    <a:cubicBezTo>
                      <a:pt x="198" y="638"/>
                      <a:pt x="198" y="638"/>
                      <a:pt x="198" y="638"/>
                    </a:cubicBezTo>
                    <a:cubicBezTo>
                      <a:pt x="198" y="526"/>
                      <a:pt x="198" y="526"/>
                      <a:pt x="198" y="526"/>
                    </a:cubicBezTo>
                    <a:cubicBezTo>
                      <a:pt x="86" y="583"/>
                      <a:pt x="86" y="583"/>
                      <a:pt x="86" y="583"/>
                    </a:cubicBezTo>
                    <a:moveTo>
                      <a:pt x="0" y="624"/>
                    </a:moveTo>
                    <a:cubicBezTo>
                      <a:pt x="1" y="623"/>
                      <a:pt x="1" y="623"/>
                      <a:pt x="1" y="623"/>
                    </a:cubicBezTo>
                    <a:cubicBezTo>
                      <a:pt x="1" y="626"/>
                      <a:pt x="1" y="626"/>
                      <a:pt x="1" y="626"/>
                    </a:cubicBezTo>
                    <a:cubicBezTo>
                      <a:pt x="0" y="624"/>
                      <a:pt x="0" y="624"/>
                      <a:pt x="0" y="624"/>
                    </a:cubicBezTo>
                    <a:moveTo>
                      <a:pt x="5" y="621"/>
                    </a:moveTo>
                    <a:cubicBezTo>
                      <a:pt x="41" y="603"/>
                      <a:pt x="41" y="603"/>
                      <a:pt x="41" y="603"/>
                    </a:cubicBezTo>
                    <a:cubicBezTo>
                      <a:pt x="40" y="604"/>
                      <a:pt x="40" y="606"/>
                      <a:pt x="39" y="607"/>
                    </a:cubicBezTo>
                    <a:cubicBezTo>
                      <a:pt x="10" y="622"/>
                      <a:pt x="10" y="622"/>
                      <a:pt x="10" y="622"/>
                    </a:cubicBezTo>
                    <a:cubicBezTo>
                      <a:pt x="8" y="622"/>
                      <a:pt x="7" y="621"/>
                      <a:pt x="5" y="621"/>
                    </a:cubicBezTo>
                    <a:moveTo>
                      <a:pt x="522" y="550"/>
                    </a:moveTo>
                    <a:cubicBezTo>
                      <a:pt x="522" y="475"/>
                      <a:pt x="522" y="475"/>
                      <a:pt x="522" y="475"/>
                    </a:cubicBezTo>
                    <a:cubicBezTo>
                      <a:pt x="459" y="507"/>
                      <a:pt x="459" y="507"/>
                      <a:pt x="459" y="507"/>
                    </a:cubicBezTo>
                    <a:cubicBezTo>
                      <a:pt x="459" y="506"/>
                      <a:pt x="459" y="505"/>
                      <a:pt x="459" y="503"/>
                    </a:cubicBezTo>
                    <a:cubicBezTo>
                      <a:pt x="522" y="471"/>
                      <a:pt x="522" y="471"/>
                      <a:pt x="522" y="471"/>
                    </a:cubicBezTo>
                    <a:cubicBezTo>
                      <a:pt x="522" y="359"/>
                      <a:pt x="522" y="359"/>
                      <a:pt x="522" y="359"/>
                    </a:cubicBezTo>
                    <a:cubicBezTo>
                      <a:pt x="476" y="383"/>
                      <a:pt x="476" y="383"/>
                      <a:pt x="476" y="383"/>
                    </a:cubicBezTo>
                    <a:cubicBezTo>
                      <a:pt x="476" y="382"/>
                      <a:pt x="476" y="381"/>
                      <a:pt x="476" y="379"/>
                    </a:cubicBezTo>
                    <a:cubicBezTo>
                      <a:pt x="522" y="356"/>
                      <a:pt x="522" y="356"/>
                      <a:pt x="522" y="356"/>
                    </a:cubicBezTo>
                    <a:cubicBezTo>
                      <a:pt x="522" y="349"/>
                      <a:pt x="522" y="349"/>
                      <a:pt x="522" y="349"/>
                    </a:cubicBezTo>
                    <a:cubicBezTo>
                      <a:pt x="524" y="350"/>
                      <a:pt x="525" y="351"/>
                      <a:pt x="526" y="352"/>
                    </a:cubicBezTo>
                    <a:cubicBezTo>
                      <a:pt x="526" y="354"/>
                      <a:pt x="526" y="354"/>
                      <a:pt x="526" y="354"/>
                    </a:cubicBezTo>
                    <a:cubicBezTo>
                      <a:pt x="578" y="327"/>
                      <a:pt x="578" y="327"/>
                      <a:pt x="578" y="327"/>
                    </a:cubicBezTo>
                    <a:cubicBezTo>
                      <a:pt x="579" y="328"/>
                      <a:pt x="581" y="328"/>
                      <a:pt x="582" y="329"/>
                    </a:cubicBezTo>
                    <a:cubicBezTo>
                      <a:pt x="526" y="358"/>
                      <a:pt x="526" y="358"/>
                      <a:pt x="526" y="358"/>
                    </a:cubicBezTo>
                    <a:cubicBezTo>
                      <a:pt x="526" y="469"/>
                      <a:pt x="526" y="469"/>
                      <a:pt x="526" y="469"/>
                    </a:cubicBezTo>
                    <a:cubicBezTo>
                      <a:pt x="628" y="417"/>
                      <a:pt x="628" y="417"/>
                      <a:pt x="628" y="417"/>
                    </a:cubicBezTo>
                    <a:cubicBezTo>
                      <a:pt x="630" y="420"/>
                      <a:pt x="630" y="420"/>
                      <a:pt x="630" y="420"/>
                    </a:cubicBezTo>
                    <a:cubicBezTo>
                      <a:pt x="526" y="473"/>
                      <a:pt x="526" y="473"/>
                      <a:pt x="526" y="473"/>
                    </a:cubicBezTo>
                    <a:cubicBezTo>
                      <a:pt x="526" y="550"/>
                      <a:pt x="526" y="550"/>
                      <a:pt x="526" y="550"/>
                    </a:cubicBezTo>
                    <a:cubicBezTo>
                      <a:pt x="522" y="550"/>
                      <a:pt x="522" y="550"/>
                      <a:pt x="522" y="550"/>
                    </a:cubicBezTo>
                    <a:moveTo>
                      <a:pt x="0" y="504"/>
                    </a:moveTo>
                    <a:cubicBezTo>
                      <a:pt x="83" y="462"/>
                      <a:pt x="83" y="462"/>
                      <a:pt x="83" y="462"/>
                    </a:cubicBezTo>
                    <a:cubicBezTo>
                      <a:pt x="83" y="346"/>
                      <a:pt x="83" y="346"/>
                      <a:pt x="83" y="346"/>
                    </a:cubicBezTo>
                    <a:cubicBezTo>
                      <a:pt x="1" y="388"/>
                      <a:pt x="1" y="388"/>
                      <a:pt x="1" y="388"/>
                    </a:cubicBezTo>
                    <a:cubicBezTo>
                      <a:pt x="0" y="385"/>
                      <a:pt x="0" y="385"/>
                      <a:pt x="0" y="385"/>
                    </a:cubicBezTo>
                    <a:cubicBezTo>
                      <a:pt x="83" y="342"/>
                      <a:pt x="83" y="342"/>
                      <a:pt x="83" y="342"/>
                    </a:cubicBezTo>
                    <a:cubicBezTo>
                      <a:pt x="83" y="226"/>
                      <a:pt x="83" y="226"/>
                      <a:pt x="83" y="226"/>
                    </a:cubicBezTo>
                    <a:cubicBezTo>
                      <a:pt x="86" y="226"/>
                      <a:pt x="86" y="226"/>
                      <a:pt x="86" y="226"/>
                    </a:cubicBezTo>
                    <a:cubicBezTo>
                      <a:pt x="86" y="341"/>
                      <a:pt x="86" y="341"/>
                      <a:pt x="86" y="341"/>
                    </a:cubicBezTo>
                    <a:cubicBezTo>
                      <a:pt x="198" y="284"/>
                      <a:pt x="198" y="284"/>
                      <a:pt x="198" y="284"/>
                    </a:cubicBezTo>
                    <a:cubicBezTo>
                      <a:pt x="198" y="170"/>
                      <a:pt x="198" y="170"/>
                      <a:pt x="198" y="170"/>
                    </a:cubicBezTo>
                    <a:cubicBezTo>
                      <a:pt x="201" y="170"/>
                      <a:pt x="201" y="170"/>
                      <a:pt x="201" y="170"/>
                    </a:cubicBezTo>
                    <a:cubicBezTo>
                      <a:pt x="201" y="282"/>
                      <a:pt x="201" y="282"/>
                      <a:pt x="201" y="282"/>
                    </a:cubicBezTo>
                    <a:cubicBezTo>
                      <a:pt x="306" y="228"/>
                      <a:pt x="306" y="228"/>
                      <a:pt x="306" y="228"/>
                    </a:cubicBezTo>
                    <a:cubicBezTo>
                      <a:pt x="306" y="112"/>
                      <a:pt x="306" y="112"/>
                      <a:pt x="306" y="112"/>
                    </a:cubicBezTo>
                    <a:cubicBezTo>
                      <a:pt x="310" y="112"/>
                      <a:pt x="310" y="112"/>
                      <a:pt x="310" y="112"/>
                    </a:cubicBezTo>
                    <a:cubicBezTo>
                      <a:pt x="310" y="226"/>
                      <a:pt x="310" y="226"/>
                      <a:pt x="310" y="226"/>
                    </a:cubicBezTo>
                    <a:cubicBezTo>
                      <a:pt x="370" y="195"/>
                      <a:pt x="370" y="195"/>
                      <a:pt x="370" y="195"/>
                    </a:cubicBezTo>
                    <a:cubicBezTo>
                      <a:pt x="369" y="199"/>
                      <a:pt x="369" y="199"/>
                      <a:pt x="369" y="199"/>
                    </a:cubicBezTo>
                    <a:cubicBezTo>
                      <a:pt x="310" y="230"/>
                      <a:pt x="310" y="230"/>
                      <a:pt x="310" y="230"/>
                    </a:cubicBezTo>
                    <a:cubicBezTo>
                      <a:pt x="310" y="345"/>
                      <a:pt x="310" y="345"/>
                      <a:pt x="310" y="345"/>
                    </a:cubicBezTo>
                    <a:cubicBezTo>
                      <a:pt x="342" y="329"/>
                      <a:pt x="342" y="329"/>
                      <a:pt x="342" y="329"/>
                    </a:cubicBezTo>
                    <a:cubicBezTo>
                      <a:pt x="341" y="330"/>
                      <a:pt x="341" y="332"/>
                      <a:pt x="341" y="333"/>
                    </a:cubicBezTo>
                    <a:cubicBezTo>
                      <a:pt x="310" y="349"/>
                      <a:pt x="310" y="349"/>
                      <a:pt x="310" y="349"/>
                    </a:cubicBezTo>
                    <a:cubicBezTo>
                      <a:pt x="310" y="465"/>
                      <a:pt x="310" y="465"/>
                      <a:pt x="310" y="465"/>
                    </a:cubicBezTo>
                    <a:cubicBezTo>
                      <a:pt x="313" y="463"/>
                      <a:pt x="313" y="463"/>
                      <a:pt x="313" y="463"/>
                    </a:cubicBezTo>
                    <a:cubicBezTo>
                      <a:pt x="312" y="465"/>
                      <a:pt x="312" y="466"/>
                      <a:pt x="312" y="467"/>
                    </a:cubicBezTo>
                    <a:cubicBezTo>
                      <a:pt x="310" y="469"/>
                      <a:pt x="310" y="469"/>
                      <a:pt x="310" y="469"/>
                    </a:cubicBezTo>
                    <a:cubicBezTo>
                      <a:pt x="310" y="478"/>
                      <a:pt x="310" y="478"/>
                      <a:pt x="310" y="478"/>
                    </a:cubicBezTo>
                    <a:cubicBezTo>
                      <a:pt x="310" y="479"/>
                      <a:pt x="309" y="479"/>
                      <a:pt x="309" y="480"/>
                    </a:cubicBezTo>
                    <a:cubicBezTo>
                      <a:pt x="308" y="479"/>
                      <a:pt x="307" y="477"/>
                      <a:pt x="306" y="476"/>
                    </a:cubicBezTo>
                    <a:cubicBezTo>
                      <a:pt x="306" y="470"/>
                      <a:pt x="306" y="470"/>
                      <a:pt x="306" y="470"/>
                    </a:cubicBezTo>
                    <a:cubicBezTo>
                      <a:pt x="303" y="472"/>
                      <a:pt x="303" y="472"/>
                      <a:pt x="303" y="472"/>
                    </a:cubicBezTo>
                    <a:cubicBezTo>
                      <a:pt x="302" y="471"/>
                      <a:pt x="301" y="470"/>
                      <a:pt x="301" y="469"/>
                    </a:cubicBezTo>
                    <a:cubicBezTo>
                      <a:pt x="306" y="466"/>
                      <a:pt x="306" y="466"/>
                      <a:pt x="306" y="466"/>
                    </a:cubicBezTo>
                    <a:cubicBezTo>
                      <a:pt x="306" y="351"/>
                      <a:pt x="306" y="351"/>
                      <a:pt x="306" y="351"/>
                    </a:cubicBezTo>
                    <a:cubicBezTo>
                      <a:pt x="234" y="388"/>
                      <a:pt x="234" y="388"/>
                      <a:pt x="234" y="388"/>
                    </a:cubicBezTo>
                    <a:cubicBezTo>
                      <a:pt x="233" y="387"/>
                      <a:pt x="233" y="386"/>
                      <a:pt x="232" y="385"/>
                    </a:cubicBezTo>
                    <a:cubicBezTo>
                      <a:pt x="306" y="347"/>
                      <a:pt x="306" y="347"/>
                      <a:pt x="306" y="347"/>
                    </a:cubicBezTo>
                    <a:cubicBezTo>
                      <a:pt x="306" y="232"/>
                      <a:pt x="306" y="232"/>
                      <a:pt x="306" y="232"/>
                    </a:cubicBezTo>
                    <a:cubicBezTo>
                      <a:pt x="201" y="286"/>
                      <a:pt x="201" y="286"/>
                      <a:pt x="201" y="286"/>
                    </a:cubicBezTo>
                    <a:cubicBezTo>
                      <a:pt x="201" y="348"/>
                      <a:pt x="201" y="348"/>
                      <a:pt x="201" y="348"/>
                    </a:cubicBezTo>
                    <a:cubicBezTo>
                      <a:pt x="200" y="346"/>
                      <a:pt x="199" y="345"/>
                      <a:pt x="198" y="344"/>
                    </a:cubicBezTo>
                    <a:cubicBezTo>
                      <a:pt x="198" y="287"/>
                      <a:pt x="198" y="287"/>
                      <a:pt x="198" y="287"/>
                    </a:cubicBezTo>
                    <a:cubicBezTo>
                      <a:pt x="86" y="344"/>
                      <a:pt x="86" y="344"/>
                      <a:pt x="86" y="344"/>
                    </a:cubicBezTo>
                    <a:cubicBezTo>
                      <a:pt x="86" y="460"/>
                      <a:pt x="86" y="460"/>
                      <a:pt x="86" y="460"/>
                    </a:cubicBezTo>
                    <a:cubicBezTo>
                      <a:pt x="108" y="449"/>
                      <a:pt x="108" y="449"/>
                      <a:pt x="108" y="449"/>
                    </a:cubicBezTo>
                    <a:cubicBezTo>
                      <a:pt x="107" y="451"/>
                      <a:pt x="106" y="452"/>
                      <a:pt x="106" y="454"/>
                    </a:cubicBezTo>
                    <a:cubicBezTo>
                      <a:pt x="86" y="464"/>
                      <a:pt x="86" y="464"/>
                      <a:pt x="86" y="464"/>
                    </a:cubicBezTo>
                    <a:cubicBezTo>
                      <a:pt x="86" y="498"/>
                      <a:pt x="86" y="498"/>
                      <a:pt x="86" y="498"/>
                    </a:cubicBezTo>
                    <a:cubicBezTo>
                      <a:pt x="85" y="501"/>
                      <a:pt x="84" y="503"/>
                      <a:pt x="83" y="506"/>
                    </a:cubicBezTo>
                    <a:cubicBezTo>
                      <a:pt x="83" y="465"/>
                      <a:pt x="83" y="465"/>
                      <a:pt x="83" y="465"/>
                    </a:cubicBezTo>
                    <a:cubicBezTo>
                      <a:pt x="1" y="507"/>
                      <a:pt x="1" y="507"/>
                      <a:pt x="1" y="507"/>
                    </a:cubicBezTo>
                    <a:cubicBezTo>
                      <a:pt x="0" y="504"/>
                      <a:pt x="0" y="504"/>
                      <a:pt x="0" y="504"/>
                    </a:cubicBezTo>
                    <a:moveTo>
                      <a:pt x="344" y="447"/>
                    </a:moveTo>
                    <a:cubicBezTo>
                      <a:pt x="409" y="414"/>
                      <a:pt x="409" y="414"/>
                      <a:pt x="409" y="414"/>
                    </a:cubicBezTo>
                    <a:cubicBezTo>
                      <a:pt x="409" y="415"/>
                      <a:pt x="409" y="416"/>
                      <a:pt x="409" y="417"/>
                    </a:cubicBezTo>
                    <a:cubicBezTo>
                      <a:pt x="343" y="451"/>
                      <a:pt x="343" y="451"/>
                      <a:pt x="343" y="451"/>
                    </a:cubicBezTo>
                    <a:cubicBezTo>
                      <a:pt x="343" y="450"/>
                      <a:pt x="344" y="449"/>
                      <a:pt x="344" y="447"/>
                    </a:cubicBezTo>
                    <a:moveTo>
                      <a:pt x="433" y="401"/>
                    </a:moveTo>
                    <a:cubicBezTo>
                      <a:pt x="447" y="394"/>
                      <a:pt x="447" y="394"/>
                      <a:pt x="447" y="394"/>
                    </a:cubicBezTo>
                    <a:cubicBezTo>
                      <a:pt x="447" y="396"/>
                      <a:pt x="447" y="397"/>
                      <a:pt x="446" y="398"/>
                    </a:cubicBezTo>
                    <a:cubicBezTo>
                      <a:pt x="434" y="405"/>
                      <a:pt x="434" y="405"/>
                      <a:pt x="434" y="405"/>
                    </a:cubicBezTo>
                    <a:cubicBezTo>
                      <a:pt x="434" y="404"/>
                      <a:pt x="434" y="402"/>
                      <a:pt x="433" y="401"/>
                    </a:cubicBezTo>
                    <a:moveTo>
                      <a:pt x="412" y="313"/>
                    </a:moveTo>
                    <a:cubicBezTo>
                      <a:pt x="412" y="297"/>
                      <a:pt x="412" y="297"/>
                      <a:pt x="412" y="297"/>
                    </a:cubicBezTo>
                    <a:cubicBezTo>
                      <a:pt x="409" y="298"/>
                      <a:pt x="409" y="298"/>
                      <a:pt x="409" y="298"/>
                    </a:cubicBezTo>
                    <a:cubicBezTo>
                      <a:pt x="408" y="297"/>
                      <a:pt x="408" y="296"/>
                      <a:pt x="408" y="295"/>
                    </a:cubicBezTo>
                    <a:cubicBezTo>
                      <a:pt x="412" y="293"/>
                      <a:pt x="412" y="293"/>
                      <a:pt x="412" y="293"/>
                    </a:cubicBezTo>
                    <a:cubicBezTo>
                      <a:pt x="412" y="177"/>
                      <a:pt x="412" y="177"/>
                      <a:pt x="412" y="177"/>
                    </a:cubicBezTo>
                    <a:cubicBezTo>
                      <a:pt x="383" y="192"/>
                      <a:pt x="383" y="192"/>
                      <a:pt x="383" y="192"/>
                    </a:cubicBezTo>
                    <a:cubicBezTo>
                      <a:pt x="383" y="191"/>
                      <a:pt x="383" y="190"/>
                      <a:pt x="382" y="189"/>
                    </a:cubicBezTo>
                    <a:cubicBezTo>
                      <a:pt x="412" y="173"/>
                      <a:pt x="412" y="173"/>
                      <a:pt x="412" y="173"/>
                    </a:cubicBezTo>
                    <a:cubicBezTo>
                      <a:pt x="412" y="58"/>
                      <a:pt x="412" y="58"/>
                      <a:pt x="412" y="58"/>
                    </a:cubicBezTo>
                    <a:cubicBezTo>
                      <a:pt x="415" y="58"/>
                      <a:pt x="415" y="58"/>
                      <a:pt x="415" y="58"/>
                    </a:cubicBezTo>
                    <a:cubicBezTo>
                      <a:pt x="415" y="172"/>
                      <a:pt x="415" y="172"/>
                      <a:pt x="415" y="172"/>
                    </a:cubicBezTo>
                    <a:cubicBezTo>
                      <a:pt x="522" y="117"/>
                      <a:pt x="522" y="117"/>
                      <a:pt x="522" y="117"/>
                    </a:cubicBezTo>
                    <a:cubicBezTo>
                      <a:pt x="522" y="0"/>
                      <a:pt x="522" y="0"/>
                      <a:pt x="522" y="0"/>
                    </a:cubicBezTo>
                    <a:cubicBezTo>
                      <a:pt x="526" y="0"/>
                      <a:pt x="526" y="0"/>
                      <a:pt x="526" y="0"/>
                    </a:cubicBezTo>
                    <a:cubicBezTo>
                      <a:pt x="526" y="115"/>
                      <a:pt x="526" y="115"/>
                      <a:pt x="526" y="115"/>
                    </a:cubicBezTo>
                    <a:cubicBezTo>
                      <a:pt x="628" y="63"/>
                      <a:pt x="628" y="63"/>
                      <a:pt x="628" y="63"/>
                    </a:cubicBezTo>
                    <a:cubicBezTo>
                      <a:pt x="630" y="66"/>
                      <a:pt x="630" y="66"/>
                      <a:pt x="630" y="66"/>
                    </a:cubicBezTo>
                    <a:cubicBezTo>
                      <a:pt x="526" y="119"/>
                      <a:pt x="526" y="119"/>
                      <a:pt x="526" y="119"/>
                    </a:cubicBezTo>
                    <a:cubicBezTo>
                      <a:pt x="526" y="234"/>
                      <a:pt x="526" y="234"/>
                      <a:pt x="526" y="234"/>
                    </a:cubicBezTo>
                    <a:cubicBezTo>
                      <a:pt x="628" y="182"/>
                      <a:pt x="628" y="182"/>
                      <a:pt x="628" y="182"/>
                    </a:cubicBezTo>
                    <a:cubicBezTo>
                      <a:pt x="630" y="185"/>
                      <a:pt x="630" y="185"/>
                      <a:pt x="630" y="185"/>
                    </a:cubicBezTo>
                    <a:cubicBezTo>
                      <a:pt x="526" y="238"/>
                      <a:pt x="526" y="238"/>
                      <a:pt x="526" y="238"/>
                    </a:cubicBezTo>
                    <a:cubicBezTo>
                      <a:pt x="526" y="318"/>
                      <a:pt x="526" y="318"/>
                      <a:pt x="526" y="318"/>
                    </a:cubicBezTo>
                    <a:cubicBezTo>
                      <a:pt x="525" y="317"/>
                      <a:pt x="524" y="316"/>
                      <a:pt x="522" y="315"/>
                    </a:cubicBezTo>
                    <a:cubicBezTo>
                      <a:pt x="522" y="240"/>
                      <a:pt x="522" y="240"/>
                      <a:pt x="522" y="240"/>
                    </a:cubicBezTo>
                    <a:cubicBezTo>
                      <a:pt x="415" y="295"/>
                      <a:pt x="415" y="295"/>
                      <a:pt x="415" y="295"/>
                    </a:cubicBezTo>
                    <a:cubicBezTo>
                      <a:pt x="415" y="327"/>
                      <a:pt x="415" y="327"/>
                      <a:pt x="415" y="327"/>
                    </a:cubicBezTo>
                    <a:cubicBezTo>
                      <a:pt x="414" y="322"/>
                      <a:pt x="413" y="318"/>
                      <a:pt x="412" y="313"/>
                    </a:cubicBezTo>
                    <a:moveTo>
                      <a:pt x="415" y="176"/>
                    </a:moveTo>
                    <a:cubicBezTo>
                      <a:pt x="415" y="291"/>
                      <a:pt x="415" y="291"/>
                      <a:pt x="415" y="291"/>
                    </a:cubicBezTo>
                    <a:cubicBezTo>
                      <a:pt x="522" y="236"/>
                      <a:pt x="522" y="236"/>
                      <a:pt x="522" y="236"/>
                    </a:cubicBezTo>
                    <a:cubicBezTo>
                      <a:pt x="522" y="121"/>
                      <a:pt x="522" y="121"/>
                      <a:pt x="522" y="121"/>
                    </a:cubicBezTo>
                    <a:cubicBezTo>
                      <a:pt x="415" y="176"/>
                      <a:pt x="415" y="176"/>
                      <a:pt x="415" y="176"/>
                    </a:cubicBezTo>
                    <a:moveTo>
                      <a:pt x="373" y="313"/>
                    </a:moveTo>
                    <a:cubicBezTo>
                      <a:pt x="383" y="308"/>
                      <a:pt x="383" y="308"/>
                      <a:pt x="383" y="308"/>
                    </a:cubicBezTo>
                    <a:cubicBezTo>
                      <a:pt x="383" y="309"/>
                      <a:pt x="384" y="310"/>
                      <a:pt x="384" y="311"/>
                    </a:cubicBezTo>
                    <a:cubicBezTo>
                      <a:pt x="372" y="317"/>
                      <a:pt x="372" y="317"/>
                      <a:pt x="372" y="317"/>
                    </a:cubicBezTo>
                    <a:cubicBezTo>
                      <a:pt x="372" y="316"/>
                      <a:pt x="372" y="314"/>
                      <a:pt x="373" y="313"/>
                    </a:cubicBezTo>
                    <a:moveTo>
                      <a:pt x="620" y="305"/>
                    </a:moveTo>
                    <a:cubicBezTo>
                      <a:pt x="628" y="301"/>
                      <a:pt x="628" y="301"/>
                      <a:pt x="628" y="301"/>
                    </a:cubicBezTo>
                    <a:cubicBezTo>
                      <a:pt x="630" y="304"/>
                      <a:pt x="630" y="304"/>
                      <a:pt x="630" y="304"/>
                    </a:cubicBezTo>
                    <a:cubicBezTo>
                      <a:pt x="619" y="310"/>
                      <a:pt x="619" y="310"/>
                      <a:pt x="619" y="310"/>
                    </a:cubicBezTo>
                    <a:cubicBezTo>
                      <a:pt x="619" y="308"/>
                      <a:pt x="620" y="307"/>
                      <a:pt x="620" y="30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44"/>
              <p:cNvSpPr>
                <a:spLocks noEditPoints="1"/>
              </p:cNvSpPr>
              <p:nvPr/>
            </p:nvSpPr>
            <p:spPr bwMode="auto">
              <a:xfrm>
                <a:off x="884864" y="5549424"/>
                <a:ext cx="253" cy="31671"/>
              </a:xfrm>
              <a:custGeom>
                <a:avLst/>
                <a:gdLst/>
                <a:ahLst/>
                <a:cxnLst>
                  <a:cxn ang="0">
                    <a:pos x="0" y="6"/>
                  </a:cxn>
                  <a:cxn ang="0">
                    <a:pos x="0" y="7"/>
                  </a:cxn>
                  <a:cxn ang="0">
                    <a:pos x="0" y="7"/>
                  </a:cxn>
                  <a:cxn ang="0">
                    <a:pos x="0" y="54"/>
                  </a:cxn>
                  <a:cxn ang="0">
                    <a:pos x="0" y="54"/>
                  </a:cxn>
                  <a:cxn ang="0">
                    <a:pos x="0" y="6"/>
                  </a:cxn>
                  <a:cxn ang="0">
                    <a:pos x="0" y="0"/>
                  </a:cxn>
                  <a:cxn ang="0">
                    <a:pos x="0" y="0"/>
                  </a:cxn>
                  <a:cxn ang="0">
                    <a:pos x="0" y="3"/>
                  </a:cxn>
                  <a:cxn ang="0">
                    <a:pos x="0" y="3"/>
                  </a:cxn>
                  <a:cxn ang="0">
                    <a:pos x="0" y="0"/>
                  </a:cxn>
                </a:cxnLst>
                <a:rect l="0" t="0" r="r" b="b"/>
                <a:pathLst>
                  <a:path h="54">
                    <a:moveTo>
                      <a:pt x="0" y="6"/>
                    </a:moveTo>
                    <a:cubicBezTo>
                      <a:pt x="0" y="7"/>
                      <a:pt x="0" y="7"/>
                      <a:pt x="0" y="7"/>
                    </a:cubicBezTo>
                    <a:cubicBezTo>
                      <a:pt x="0" y="7"/>
                      <a:pt x="0" y="7"/>
                      <a:pt x="0" y="7"/>
                    </a:cubicBezTo>
                    <a:cubicBezTo>
                      <a:pt x="0" y="54"/>
                      <a:pt x="0" y="54"/>
                      <a:pt x="0" y="54"/>
                    </a:cubicBezTo>
                    <a:cubicBezTo>
                      <a:pt x="0" y="54"/>
                      <a:pt x="0" y="54"/>
                      <a:pt x="0" y="54"/>
                    </a:cubicBezTo>
                    <a:cubicBezTo>
                      <a:pt x="0" y="6"/>
                      <a:pt x="0" y="6"/>
                      <a:pt x="0" y="6"/>
                    </a:cubicBezTo>
                    <a:moveTo>
                      <a:pt x="0" y="0"/>
                    </a:moveTo>
                    <a:cubicBezTo>
                      <a:pt x="0" y="0"/>
                      <a:pt x="0" y="0"/>
                      <a:pt x="0" y="0"/>
                    </a:cubicBezTo>
                    <a:cubicBezTo>
                      <a:pt x="0" y="3"/>
                      <a:pt x="0" y="3"/>
                      <a:pt x="0" y="3"/>
                    </a:cubicBezTo>
                    <a:cubicBezTo>
                      <a:pt x="0" y="3"/>
                      <a:pt x="0" y="3"/>
                      <a:pt x="0" y="3"/>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45"/>
              <p:cNvSpPr>
                <a:spLocks noEditPoints="1"/>
              </p:cNvSpPr>
              <p:nvPr/>
            </p:nvSpPr>
            <p:spPr bwMode="auto">
              <a:xfrm>
                <a:off x="884864" y="5280599"/>
                <a:ext cx="371619" cy="300496"/>
              </a:xfrm>
              <a:custGeom>
                <a:avLst/>
                <a:gdLst/>
                <a:ahLst/>
                <a:cxnLst>
                  <a:cxn ang="0">
                    <a:pos x="17" y="463"/>
                  </a:cxn>
                  <a:cxn ang="0">
                    <a:pos x="76" y="423"/>
                  </a:cxn>
                  <a:cxn ang="0">
                    <a:pos x="7" y="507"/>
                  </a:cxn>
                  <a:cxn ang="0">
                    <a:pos x="0" y="455"/>
                  </a:cxn>
                  <a:cxn ang="0">
                    <a:pos x="0" y="455"/>
                  </a:cxn>
                  <a:cxn ang="0">
                    <a:pos x="78" y="418"/>
                  </a:cxn>
                  <a:cxn ang="0">
                    <a:pos x="433" y="355"/>
                  </a:cxn>
                  <a:cxn ang="0">
                    <a:pos x="433" y="355"/>
                  </a:cxn>
                  <a:cxn ang="0">
                    <a:pos x="143" y="269"/>
                  </a:cxn>
                  <a:cxn ang="0">
                    <a:pos x="309" y="358"/>
                  </a:cxn>
                  <a:cxn ang="0">
                    <a:pos x="342" y="286"/>
                  </a:cxn>
                  <a:cxn ang="0">
                    <a:pos x="277" y="320"/>
                  </a:cxn>
                  <a:cxn ang="0">
                    <a:pos x="305" y="354"/>
                  </a:cxn>
                  <a:cxn ang="0">
                    <a:pos x="414" y="249"/>
                  </a:cxn>
                  <a:cxn ang="0">
                    <a:pos x="445" y="233"/>
                  </a:cxn>
                  <a:cxn ang="0">
                    <a:pos x="432" y="352"/>
                  </a:cxn>
                  <a:cxn ang="0">
                    <a:pos x="233" y="223"/>
                  </a:cxn>
                  <a:cxn ang="0">
                    <a:pos x="208" y="236"/>
                  </a:cxn>
                  <a:cxn ang="0">
                    <a:pos x="343" y="282"/>
                  </a:cxn>
                  <a:cxn ang="0">
                    <a:pos x="168" y="144"/>
                  </a:cxn>
                  <a:cxn ang="0">
                    <a:pos x="175" y="195"/>
                  </a:cxn>
                  <a:cxn ang="0">
                    <a:pos x="168" y="144"/>
                  </a:cxn>
                  <a:cxn ang="0">
                    <a:pos x="411" y="264"/>
                  </a:cxn>
                  <a:cxn ang="0">
                    <a:pos x="408" y="133"/>
                  </a:cxn>
                  <a:cxn ang="0">
                    <a:pos x="408" y="249"/>
                  </a:cxn>
                  <a:cxn ang="0">
                    <a:pos x="432" y="236"/>
                  </a:cxn>
                  <a:cxn ang="0">
                    <a:pos x="200" y="225"/>
                  </a:cxn>
                  <a:cxn ang="0">
                    <a:pos x="206" y="233"/>
                  </a:cxn>
                  <a:cxn ang="0">
                    <a:pos x="521" y="150"/>
                  </a:cxn>
                  <a:cxn ang="0">
                    <a:pos x="475" y="214"/>
                  </a:cxn>
                  <a:cxn ang="0">
                    <a:pos x="525" y="187"/>
                  </a:cxn>
                  <a:cxn ang="0">
                    <a:pos x="562" y="137"/>
                  </a:cxn>
                  <a:cxn ang="0">
                    <a:pos x="608" y="113"/>
                  </a:cxn>
                  <a:cxn ang="0">
                    <a:pos x="619" y="140"/>
                  </a:cxn>
                  <a:cxn ang="0">
                    <a:pos x="526" y="188"/>
                  </a:cxn>
                  <a:cxn ang="0">
                    <a:pos x="528" y="156"/>
                  </a:cxn>
                  <a:cxn ang="0">
                    <a:pos x="581" y="164"/>
                  </a:cxn>
                  <a:cxn ang="0">
                    <a:pos x="589" y="165"/>
                  </a:cxn>
                  <a:cxn ang="0">
                    <a:pos x="368" y="34"/>
                  </a:cxn>
                  <a:cxn ang="0">
                    <a:pos x="382" y="143"/>
                  </a:cxn>
                  <a:cxn ang="0">
                    <a:pos x="341" y="164"/>
                  </a:cxn>
                  <a:cxn ang="0">
                    <a:pos x="381" y="24"/>
                  </a:cxn>
                </a:cxnLst>
                <a:rect l="0" t="0" r="r" b="b"/>
                <a:pathLst>
                  <a:path w="620" h="509">
                    <a:moveTo>
                      <a:pt x="0" y="462"/>
                    </a:moveTo>
                    <a:cubicBezTo>
                      <a:pt x="9" y="457"/>
                      <a:pt x="9" y="457"/>
                      <a:pt x="9" y="457"/>
                    </a:cubicBezTo>
                    <a:cubicBezTo>
                      <a:pt x="12" y="459"/>
                      <a:pt x="14" y="460"/>
                      <a:pt x="17" y="463"/>
                    </a:cubicBezTo>
                    <a:cubicBezTo>
                      <a:pt x="23" y="459"/>
                      <a:pt x="30" y="456"/>
                      <a:pt x="33" y="454"/>
                    </a:cubicBezTo>
                    <a:cubicBezTo>
                      <a:pt x="33" y="454"/>
                      <a:pt x="35" y="449"/>
                      <a:pt x="38" y="442"/>
                    </a:cubicBezTo>
                    <a:cubicBezTo>
                      <a:pt x="76" y="423"/>
                      <a:pt x="76" y="423"/>
                      <a:pt x="76" y="423"/>
                    </a:cubicBezTo>
                    <a:cubicBezTo>
                      <a:pt x="63" y="453"/>
                      <a:pt x="54" y="474"/>
                      <a:pt x="54" y="474"/>
                    </a:cubicBezTo>
                    <a:cubicBezTo>
                      <a:pt x="23" y="490"/>
                      <a:pt x="23" y="490"/>
                      <a:pt x="23" y="490"/>
                    </a:cubicBezTo>
                    <a:cubicBezTo>
                      <a:pt x="20" y="497"/>
                      <a:pt x="15" y="503"/>
                      <a:pt x="7" y="507"/>
                    </a:cubicBezTo>
                    <a:cubicBezTo>
                      <a:pt x="5" y="508"/>
                      <a:pt x="3" y="509"/>
                      <a:pt x="0" y="509"/>
                    </a:cubicBezTo>
                    <a:cubicBezTo>
                      <a:pt x="0" y="462"/>
                      <a:pt x="0" y="462"/>
                      <a:pt x="0" y="462"/>
                    </a:cubicBezTo>
                    <a:moveTo>
                      <a:pt x="0" y="455"/>
                    </a:moveTo>
                    <a:cubicBezTo>
                      <a:pt x="2" y="456"/>
                      <a:pt x="3" y="456"/>
                      <a:pt x="4" y="456"/>
                    </a:cubicBezTo>
                    <a:cubicBezTo>
                      <a:pt x="0" y="458"/>
                      <a:pt x="0" y="458"/>
                      <a:pt x="0" y="458"/>
                    </a:cubicBezTo>
                    <a:cubicBezTo>
                      <a:pt x="0" y="455"/>
                      <a:pt x="0" y="455"/>
                      <a:pt x="0" y="455"/>
                    </a:cubicBezTo>
                    <a:moveTo>
                      <a:pt x="82" y="341"/>
                    </a:moveTo>
                    <a:cubicBezTo>
                      <a:pt x="82" y="409"/>
                      <a:pt x="82" y="409"/>
                      <a:pt x="82" y="409"/>
                    </a:cubicBezTo>
                    <a:cubicBezTo>
                      <a:pt x="81" y="412"/>
                      <a:pt x="79" y="415"/>
                      <a:pt x="78" y="418"/>
                    </a:cubicBezTo>
                    <a:cubicBezTo>
                      <a:pt x="40" y="438"/>
                      <a:pt x="40" y="438"/>
                      <a:pt x="40" y="438"/>
                    </a:cubicBezTo>
                    <a:cubicBezTo>
                      <a:pt x="49" y="417"/>
                      <a:pt x="65" y="381"/>
                      <a:pt x="82" y="341"/>
                    </a:cubicBezTo>
                    <a:moveTo>
                      <a:pt x="433" y="355"/>
                    </a:moveTo>
                    <a:cubicBezTo>
                      <a:pt x="458" y="342"/>
                      <a:pt x="458" y="342"/>
                      <a:pt x="458" y="342"/>
                    </a:cubicBezTo>
                    <a:cubicBezTo>
                      <a:pt x="452" y="384"/>
                      <a:pt x="448" y="415"/>
                      <a:pt x="448" y="415"/>
                    </a:cubicBezTo>
                    <a:cubicBezTo>
                      <a:pt x="448" y="415"/>
                      <a:pt x="442" y="391"/>
                      <a:pt x="433" y="355"/>
                    </a:cubicBezTo>
                    <a:moveTo>
                      <a:pt x="85" y="333"/>
                    </a:moveTo>
                    <a:cubicBezTo>
                      <a:pt x="92" y="319"/>
                      <a:pt x="98" y="304"/>
                      <a:pt x="105" y="289"/>
                    </a:cubicBezTo>
                    <a:cubicBezTo>
                      <a:pt x="143" y="269"/>
                      <a:pt x="143" y="269"/>
                      <a:pt x="143" y="269"/>
                    </a:cubicBezTo>
                    <a:cubicBezTo>
                      <a:pt x="125" y="310"/>
                      <a:pt x="103" y="361"/>
                      <a:pt x="85" y="401"/>
                    </a:cubicBezTo>
                    <a:cubicBezTo>
                      <a:pt x="85" y="333"/>
                      <a:pt x="85" y="333"/>
                      <a:pt x="85" y="333"/>
                    </a:cubicBezTo>
                    <a:moveTo>
                      <a:pt x="309" y="358"/>
                    </a:moveTo>
                    <a:cubicBezTo>
                      <a:pt x="309" y="313"/>
                      <a:pt x="309" y="313"/>
                      <a:pt x="309" y="313"/>
                    </a:cubicBezTo>
                    <a:cubicBezTo>
                      <a:pt x="309" y="310"/>
                      <a:pt x="310" y="306"/>
                      <a:pt x="311" y="302"/>
                    </a:cubicBezTo>
                    <a:cubicBezTo>
                      <a:pt x="342" y="286"/>
                      <a:pt x="342" y="286"/>
                      <a:pt x="342" y="286"/>
                    </a:cubicBezTo>
                    <a:cubicBezTo>
                      <a:pt x="331" y="336"/>
                      <a:pt x="323" y="375"/>
                      <a:pt x="323" y="375"/>
                    </a:cubicBezTo>
                    <a:cubicBezTo>
                      <a:pt x="323" y="375"/>
                      <a:pt x="317" y="369"/>
                      <a:pt x="309" y="358"/>
                    </a:cubicBezTo>
                    <a:moveTo>
                      <a:pt x="277" y="320"/>
                    </a:moveTo>
                    <a:cubicBezTo>
                      <a:pt x="302" y="307"/>
                      <a:pt x="302" y="307"/>
                      <a:pt x="302" y="307"/>
                    </a:cubicBezTo>
                    <a:cubicBezTo>
                      <a:pt x="303" y="308"/>
                      <a:pt x="304" y="310"/>
                      <a:pt x="305" y="311"/>
                    </a:cubicBezTo>
                    <a:cubicBezTo>
                      <a:pt x="305" y="354"/>
                      <a:pt x="305" y="354"/>
                      <a:pt x="305" y="354"/>
                    </a:cubicBezTo>
                    <a:cubicBezTo>
                      <a:pt x="298" y="344"/>
                      <a:pt x="288" y="333"/>
                      <a:pt x="277" y="320"/>
                    </a:cubicBezTo>
                    <a:moveTo>
                      <a:pt x="414" y="278"/>
                    </a:moveTo>
                    <a:cubicBezTo>
                      <a:pt x="414" y="249"/>
                      <a:pt x="414" y="249"/>
                      <a:pt x="414" y="249"/>
                    </a:cubicBezTo>
                    <a:cubicBezTo>
                      <a:pt x="433" y="240"/>
                      <a:pt x="433" y="240"/>
                      <a:pt x="433" y="240"/>
                    </a:cubicBezTo>
                    <a:cubicBezTo>
                      <a:pt x="436" y="251"/>
                      <a:pt x="438" y="261"/>
                      <a:pt x="440" y="270"/>
                    </a:cubicBezTo>
                    <a:cubicBezTo>
                      <a:pt x="442" y="259"/>
                      <a:pt x="444" y="246"/>
                      <a:pt x="445" y="233"/>
                    </a:cubicBezTo>
                    <a:cubicBezTo>
                      <a:pt x="475" y="218"/>
                      <a:pt x="475" y="218"/>
                      <a:pt x="475" y="218"/>
                    </a:cubicBezTo>
                    <a:cubicBezTo>
                      <a:pt x="470" y="255"/>
                      <a:pt x="463" y="300"/>
                      <a:pt x="458" y="338"/>
                    </a:cubicBezTo>
                    <a:cubicBezTo>
                      <a:pt x="432" y="352"/>
                      <a:pt x="432" y="352"/>
                      <a:pt x="432" y="352"/>
                    </a:cubicBezTo>
                    <a:cubicBezTo>
                      <a:pt x="427" y="330"/>
                      <a:pt x="421" y="304"/>
                      <a:pt x="414" y="278"/>
                    </a:cubicBezTo>
                    <a:moveTo>
                      <a:pt x="208" y="236"/>
                    </a:moveTo>
                    <a:cubicBezTo>
                      <a:pt x="233" y="223"/>
                      <a:pt x="233" y="223"/>
                      <a:pt x="233" y="223"/>
                    </a:cubicBezTo>
                    <a:cubicBezTo>
                      <a:pt x="258" y="253"/>
                      <a:pt x="284" y="285"/>
                      <a:pt x="300" y="304"/>
                    </a:cubicBezTo>
                    <a:cubicBezTo>
                      <a:pt x="275" y="317"/>
                      <a:pt x="275" y="317"/>
                      <a:pt x="275" y="317"/>
                    </a:cubicBezTo>
                    <a:cubicBezTo>
                      <a:pt x="254" y="291"/>
                      <a:pt x="228" y="260"/>
                      <a:pt x="208" y="236"/>
                    </a:cubicBezTo>
                    <a:moveTo>
                      <a:pt x="340" y="168"/>
                    </a:moveTo>
                    <a:cubicBezTo>
                      <a:pt x="371" y="152"/>
                      <a:pt x="371" y="152"/>
                      <a:pt x="371" y="152"/>
                    </a:cubicBezTo>
                    <a:cubicBezTo>
                      <a:pt x="363" y="190"/>
                      <a:pt x="352" y="240"/>
                      <a:pt x="343" y="282"/>
                    </a:cubicBezTo>
                    <a:cubicBezTo>
                      <a:pt x="312" y="298"/>
                      <a:pt x="312" y="298"/>
                      <a:pt x="312" y="298"/>
                    </a:cubicBezTo>
                    <a:cubicBezTo>
                      <a:pt x="318" y="268"/>
                      <a:pt x="329" y="216"/>
                      <a:pt x="340" y="168"/>
                    </a:cubicBezTo>
                    <a:moveTo>
                      <a:pt x="168" y="144"/>
                    </a:moveTo>
                    <a:cubicBezTo>
                      <a:pt x="168" y="144"/>
                      <a:pt x="180" y="158"/>
                      <a:pt x="197" y="179"/>
                    </a:cubicBezTo>
                    <a:cubicBezTo>
                      <a:pt x="197" y="221"/>
                      <a:pt x="197" y="221"/>
                      <a:pt x="197" y="221"/>
                    </a:cubicBezTo>
                    <a:cubicBezTo>
                      <a:pt x="187" y="209"/>
                      <a:pt x="179" y="200"/>
                      <a:pt x="175" y="195"/>
                    </a:cubicBezTo>
                    <a:cubicBezTo>
                      <a:pt x="171" y="205"/>
                      <a:pt x="159" y="231"/>
                      <a:pt x="145" y="264"/>
                    </a:cubicBezTo>
                    <a:cubicBezTo>
                      <a:pt x="107" y="284"/>
                      <a:pt x="107" y="284"/>
                      <a:pt x="107" y="284"/>
                    </a:cubicBezTo>
                    <a:cubicBezTo>
                      <a:pt x="138" y="212"/>
                      <a:pt x="168" y="144"/>
                      <a:pt x="168" y="144"/>
                    </a:cubicBezTo>
                    <a:moveTo>
                      <a:pt x="408" y="252"/>
                    </a:moveTo>
                    <a:cubicBezTo>
                      <a:pt x="411" y="251"/>
                      <a:pt x="411" y="251"/>
                      <a:pt x="411" y="251"/>
                    </a:cubicBezTo>
                    <a:cubicBezTo>
                      <a:pt x="411" y="264"/>
                      <a:pt x="411" y="264"/>
                      <a:pt x="411" y="264"/>
                    </a:cubicBezTo>
                    <a:cubicBezTo>
                      <a:pt x="410" y="260"/>
                      <a:pt x="409" y="256"/>
                      <a:pt x="408" y="252"/>
                    </a:cubicBezTo>
                    <a:moveTo>
                      <a:pt x="383" y="146"/>
                    </a:moveTo>
                    <a:cubicBezTo>
                      <a:pt x="408" y="133"/>
                      <a:pt x="408" y="133"/>
                      <a:pt x="408" y="133"/>
                    </a:cubicBezTo>
                    <a:cubicBezTo>
                      <a:pt x="409" y="138"/>
                      <a:pt x="410" y="143"/>
                      <a:pt x="411" y="148"/>
                    </a:cubicBezTo>
                    <a:cubicBezTo>
                      <a:pt x="411" y="247"/>
                      <a:pt x="411" y="247"/>
                      <a:pt x="411" y="247"/>
                    </a:cubicBezTo>
                    <a:cubicBezTo>
                      <a:pt x="408" y="249"/>
                      <a:pt x="408" y="249"/>
                      <a:pt x="408" y="249"/>
                    </a:cubicBezTo>
                    <a:cubicBezTo>
                      <a:pt x="398" y="211"/>
                      <a:pt x="390" y="174"/>
                      <a:pt x="383" y="146"/>
                    </a:cubicBezTo>
                    <a:moveTo>
                      <a:pt x="414" y="162"/>
                    </a:moveTo>
                    <a:cubicBezTo>
                      <a:pt x="421" y="188"/>
                      <a:pt x="427" y="214"/>
                      <a:pt x="432" y="236"/>
                    </a:cubicBezTo>
                    <a:cubicBezTo>
                      <a:pt x="414" y="245"/>
                      <a:pt x="414" y="245"/>
                      <a:pt x="414" y="245"/>
                    </a:cubicBezTo>
                    <a:cubicBezTo>
                      <a:pt x="414" y="162"/>
                      <a:pt x="414" y="162"/>
                      <a:pt x="414" y="162"/>
                    </a:cubicBezTo>
                    <a:moveTo>
                      <a:pt x="200" y="225"/>
                    </a:moveTo>
                    <a:cubicBezTo>
                      <a:pt x="200" y="183"/>
                      <a:pt x="200" y="183"/>
                      <a:pt x="200" y="183"/>
                    </a:cubicBezTo>
                    <a:cubicBezTo>
                      <a:pt x="209" y="194"/>
                      <a:pt x="220" y="207"/>
                      <a:pt x="231" y="220"/>
                    </a:cubicBezTo>
                    <a:cubicBezTo>
                      <a:pt x="206" y="233"/>
                      <a:pt x="206" y="233"/>
                      <a:pt x="206" y="233"/>
                    </a:cubicBezTo>
                    <a:cubicBezTo>
                      <a:pt x="204" y="230"/>
                      <a:pt x="202" y="228"/>
                      <a:pt x="200" y="225"/>
                    </a:cubicBezTo>
                    <a:moveTo>
                      <a:pt x="463" y="106"/>
                    </a:moveTo>
                    <a:cubicBezTo>
                      <a:pt x="463" y="106"/>
                      <a:pt x="503" y="137"/>
                      <a:pt x="521" y="150"/>
                    </a:cubicBezTo>
                    <a:cubicBezTo>
                      <a:pt x="521" y="184"/>
                      <a:pt x="521" y="184"/>
                      <a:pt x="521" y="184"/>
                    </a:cubicBezTo>
                    <a:cubicBezTo>
                      <a:pt x="513" y="178"/>
                      <a:pt x="495" y="165"/>
                      <a:pt x="483" y="156"/>
                    </a:cubicBezTo>
                    <a:cubicBezTo>
                      <a:pt x="482" y="165"/>
                      <a:pt x="479" y="187"/>
                      <a:pt x="475" y="214"/>
                    </a:cubicBezTo>
                    <a:cubicBezTo>
                      <a:pt x="446" y="229"/>
                      <a:pt x="446" y="229"/>
                      <a:pt x="446" y="229"/>
                    </a:cubicBezTo>
                    <a:cubicBezTo>
                      <a:pt x="454" y="171"/>
                      <a:pt x="463" y="106"/>
                      <a:pt x="463" y="106"/>
                    </a:cubicBezTo>
                    <a:moveTo>
                      <a:pt x="525" y="187"/>
                    </a:moveTo>
                    <a:cubicBezTo>
                      <a:pt x="525" y="153"/>
                      <a:pt x="525" y="153"/>
                      <a:pt x="525" y="153"/>
                    </a:cubicBezTo>
                    <a:cubicBezTo>
                      <a:pt x="526" y="154"/>
                      <a:pt x="527" y="154"/>
                      <a:pt x="528" y="155"/>
                    </a:cubicBezTo>
                    <a:cubicBezTo>
                      <a:pt x="562" y="137"/>
                      <a:pt x="562" y="137"/>
                      <a:pt x="562" y="137"/>
                    </a:cubicBezTo>
                    <a:cubicBezTo>
                      <a:pt x="563" y="127"/>
                      <a:pt x="568" y="118"/>
                      <a:pt x="578" y="113"/>
                    </a:cubicBezTo>
                    <a:cubicBezTo>
                      <a:pt x="588" y="108"/>
                      <a:pt x="599" y="109"/>
                      <a:pt x="607" y="113"/>
                    </a:cubicBezTo>
                    <a:cubicBezTo>
                      <a:pt x="608" y="113"/>
                      <a:pt x="608" y="113"/>
                      <a:pt x="608" y="113"/>
                    </a:cubicBezTo>
                    <a:cubicBezTo>
                      <a:pt x="608" y="114"/>
                      <a:pt x="608" y="114"/>
                      <a:pt x="608" y="114"/>
                    </a:cubicBezTo>
                    <a:cubicBezTo>
                      <a:pt x="612" y="117"/>
                      <a:pt x="615" y="120"/>
                      <a:pt x="617" y="124"/>
                    </a:cubicBezTo>
                    <a:cubicBezTo>
                      <a:pt x="620" y="129"/>
                      <a:pt x="620" y="135"/>
                      <a:pt x="619" y="140"/>
                    </a:cubicBezTo>
                    <a:cubicBezTo>
                      <a:pt x="577" y="162"/>
                      <a:pt x="577" y="162"/>
                      <a:pt x="577" y="162"/>
                    </a:cubicBezTo>
                    <a:cubicBezTo>
                      <a:pt x="576" y="162"/>
                      <a:pt x="575" y="162"/>
                      <a:pt x="575" y="161"/>
                    </a:cubicBezTo>
                    <a:cubicBezTo>
                      <a:pt x="526" y="188"/>
                      <a:pt x="526" y="188"/>
                      <a:pt x="526" y="188"/>
                    </a:cubicBezTo>
                    <a:cubicBezTo>
                      <a:pt x="526" y="188"/>
                      <a:pt x="526" y="187"/>
                      <a:pt x="525" y="187"/>
                    </a:cubicBezTo>
                    <a:moveTo>
                      <a:pt x="528" y="155"/>
                    </a:moveTo>
                    <a:cubicBezTo>
                      <a:pt x="528" y="156"/>
                      <a:pt x="528" y="156"/>
                      <a:pt x="528" y="156"/>
                    </a:cubicBezTo>
                    <a:cubicBezTo>
                      <a:pt x="529" y="155"/>
                      <a:pt x="529" y="155"/>
                      <a:pt x="529" y="155"/>
                    </a:cubicBezTo>
                    <a:cubicBezTo>
                      <a:pt x="528" y="155"/>
                      <a:pt x="528" y="155"/>
                      <a:pt x="528" y="155"/>
                    </a:cubicBezTo>
                    <a:moveTo>
                      <a:pt x="581" y="164"/>
                    </a:moveTo>
                    <a:cubicBezTo>
                      <a:pt x="618" y="145"/>
                      <a:pt x="618" y="145"/>
                      <a:pt x="618" y="145"/>
                    </a:cubicBezTo>
                    <a:cubicBezTo>
                      <a:pt x="615" y="152"/>
                      <a:pt x="610" y="158"/>
                      <a:pt x="603" y="161"/>
                    </a:cubicBezTo>
                    <a:cubicBezTo>
                      <a:pt x="598" y="164"/>
                      <a:pt x="593" y="165"/>
                      <a:pt x="589" y="165"/>
                    </a:cubicBezTo>
                    <a:cubicBezTo>
                      <a:pt x="586" y="165"/>
                      <a:pt x="584" y="164"/>
                      <a:pt x="581" y="164"/>
                    </a:cubicBezTo>
                    <a:moveTo>
                      <a:pt x="363" y="58"/>
                    </a:moveTo>
                    <a:cubicBezTo>
                      <a:pt x="368" y="34"/>
                      <a:pt x="368" y="34"/>
                      <a:pt x="368" y="34"/>
                    </a:cubicBezTo>
                    <a:cubicBezTo>
                      <a:pt x="382" y="27"/>
                      <a:pt x="382" y="27"/>
                      <a:pt x="382" y="27"/>
                    </a:cubicBezTo>
                    <a:cubicBezTo>
                      <a:pt x="388" y="52"/>
                      <a:pt x="397" y="90"/>
                      <a:pt x="407" y="130"/>
                    </a:cubicBezTo>
                    <a:cubicBezTo>
                      <a:pt x="382" y="143"/>
                      <a:pt x="382" y="143"/>
                      <a:pt x="382" y="143"/>
                    </a:cubicBezTo>
                    <a:cubicBezTo>
                      <a:pt x="380" y="135"/>
                      <a:pt x="379" y="128"/>
                      <a:pt x="377" y="122"/>
                    </a:cubicBezTo>
                    <a:cubicBezTo>
                      <a:pt x="375" y="130"/>
                      <a:pt x="374" y="139"/>
                      <a:pt x="372" y="148"/>
                    </a:cubicBezTo>
                    <a:cubicBezTo>
                      <a:pt x="341" y="164"/>
                      <a:pt x="341" y="164"/>
                      <a:pt x="341" y="164"/>
                    </a:cubicBezTo>
                    <a:cubicBezTo>
                      <a:pt x="353" y="108"/>
                      <a:pt x="363" y="58"/>
                      <a:pt x="363" y="58"/>
                    </a:cubicBezTo>
                    <a:moveTo>
                      <a:pt x="376" y="0"/>
                    </a:moveTo>
                    <a:cubicBezTo>
                      <a:pt x="376" y="0"/>
                      <a:pt x="378" y="9"/>
                      <a:pt x="381" y="24"/>
                    </a:cubicBezTo>
                    <a:cubicBezTo>
                      <a:pt x="369" y="30"/>
                      <a:pt x="369" y="30"/>
                      <a:pt x="369" y="30"/>
                    </a:cubicBezTo>
                    <a:cubicBezTo>
                      <a:pt x="376" y="0"/>
                      <a:pt x="376" y="0"/>
                      <a:pt x="37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46"/>
              <p:cNvSpPr>
                <a:spLocks noEditPoints="1"/>
              </p:cNvSpPr>
              <p:nvPr/>
            </p:nvSpPr>
            <p:spPr bwMode="auto">
              <a:xfrm>
                <a:off x="884864" y="5294813"/>
                <a:ext cx="370860" cy="258601"/>
              </a:xfrm>
              <a:custGeom>
                <a:avLst/>
                <a:gdLst/>
                <a:ahLst/>
                <a:cxnLst>
                  <a:cxn ang="0">
                    <a:pos x="0" y="434"/>
                  </a:cxn>
                  <a:cxn ang="0">
                    <a:pos x="9" y="433"/>
                  </a:cxn>
                  <a:cxn ang="0">
                    <a:pos x="0" y="437"/>
                  </a:cxn>
                  <a:cxn ang="0">
                    <a:pos x="78" y="394"/>
                  </a:cxn>
                  <a:cxn ang="0">
                    <a:pos x="38" y="418"/>
                  </a:cxn>
                  <a:cxn ang="0">
                    <a:pos x="82" y="317"/>
                  </a:cxn>
                  <a:cxn ang="0">
                    <a:pos x="85" y="377"/>
                  </a:cxn>
                  <a:cxn ang="0">
                    <a:pos x="82" y="317"/>
                  </a:cxn>
                  <a:cxn ang="0">
                    <a:pos x="305" y="287"/>
                  </a:cxn>
                  <a:cxn ang="0">
                    <a:pos x="309" y="289"/>
                  </a:cxn>
                  <a:cxn ang="0">
                    <a:pos x="305" y="330"/>
                  </a:cxn>
                  <a:cxn ang="0">
                    <a:pos x="458" y="314"/>
                  </a:cxn>
                  <a:cxn ang="0">
                    <a:pos x="433" y="331"/>
                  </a:cxn>
                  <a:cxn ang="0">
                    <a:pos x="275" y="293"/>
                  </a:cxn>
                  <a:cxn ang="0">
                    <a:pos x="302" y="283"/>
                  </a:cxn>
                  <a:cxn ang="0">
                    <a:pos x="275" y="293"/>
                  </a:cxn>
                  <a:cxn ang="0">
                    <a:pos x="343" y="258"/>
                  </a:cxn>
                  <a:cxn ang="0">
                    <a:pos x="311" y="278"/>
                  </a:cxn>
                  <a:cxn ang="0">
                    <a:pos x="107" y="260"/>
                  </a:cxn>
                  <a:cxn ang="0">
                    <a:pos x="143" y="245"/>
                  </a:cxn>
                  <a:cxn ang="0">
                    <a:pos x="107" y="260"/>
                  </a:cxn>
                  <a:cxn ang="0">
                    <a:pos x="411" y="227"/>
                  </a:cxn>
                  <a:cxn ang="0">
                    <a:pos x="408" y="225"/>
                  </a:cxn>
                  <a:cxn ang="0">
                    <a:pos x="411" y="124"/>
                  </a:cxn>
                  <a:cxn ang="0">
                    <a:pos x="414" y="221"/>
                  </a:cxn>
                  <a:cxn ang="0">
                    <a:pos x="433" y="216"/>
                  </a:cxn>
                  <a:cxn ang="0">
                    <a:pos x="414" y="254"/>
                  </a:cxn>
                  <a:cxn ang="0">
                    <a:pos x="206" y="209"/>
                  </a:cxn>
                  <a:cxn ang="0">
                    <a:pos x="233" y="199"/>
                  </a:cxn>
                  <a:cxn ang="0">
                    <a:pos x="206" y="209"/>
                  </a:cxn>
                  <a:cxn ang="0">
                    <a:pos x="475" y="190"/>
                  </a:cxn>
                  <a:cxn ang="0">
                    <a:pos x="445" y="209"/>
                  </a:cxn>
                  <a:cxn ang="0">
                    <a:pos x="197" y="197"/>
                  </a:cxn>
                  <a:cxn ang="0">
                    <a:pos x="200" y="159"/>
                  </a:cxn>
                  <a:cxn ang="0">
                    <a:pos x="197" y="197"/>
                  </a:cxn>
                  <a:cxn ang="0">
                    <a:pos x="521" y="126"/>
                  </a:cxn>
                  <a:cxn ang="0">
                    <a:pos x="525" y="163"/>
                  </a:cxn>
                  <a:cxn ang="0">
                    <a:pos x="341" y="140"/>
                  </a:cxn>
                  <a:cxn ang="0">
                    <a:pos x="371" y="128"/>
                  </a:cxn>
                  <a:cxn ang="0">
                    <a:pos x="341" y="140"/>
                  </a:cxn>
                  <a:cxn ang="0">
                    <a:pos x="619" y="116"/>
                  </a:cxn>
                  <a:cxn ang="0">
                    <a:pos x="581" y="140"/>
                  </a:cxn>
                  <a:cxn ang="0">
                    <a:pos x="382" y="119"/>
                  </a:cxn>
                  <a:cxn ang="0">
                    <a:pos x="408" y="109"/>
                  </a:cxn>
                  <a:cxn ang="0">
                    <a:pos x="382" y="119"/>
                  </a:cxn>
                  <a:cxn ang="0">
                    <a:pos x="381" y="0"/>
                  </a:cxn>
                  <a:cxn ang="0">
                    <a:pos x="368" y="10"/>
                  </a:cxn>
                </a:cxnLst>
                <a:rect l="0" t="0" r="r" b="b"/>
                <a:pathLst>
                  <a:path w="619" h="438">
                    <a:moveTo>
                      <a:pt x="0" y="437"/>
                    </a:moveTo>
                    <a:cubicBezTo>
                      <a:pt x="0" y="434"/>
                      <a:pt x="0" y="434"/>
                      <a:pt x="0" y="434"/>
                    </a:cubicBezTo>
                    <a:cubicBezTo>
                      <a:pt x="4" y="432"/>
                      <a:pt x="4" y="432"/>
                      <a:pt x="4" y="432"/>
                    </a:cubicBezTo>
                    <a:cubicBezTo>
                      <a:pt x="6" y="432"/>
                      <a:pt x="7" y="433"/>
                      <a:pt x="9" y="433"/>
                    </a:cubicBezTo>
                    <a:cubicBezTo>
                      <a:pt x="0" y="438"/>
                      <a:pt x="0" y="438"/>
                      <a:pt x="0" y="438"/>
                    </a:cubicBezTo>
                    <a:cubicBezTo>
                      <a:pt x="0" y="437"/>
                      <a:pt x="0" y="437"/>
                      <a:pt x="0" y="437"/>
                    </a:cubicBezTo>
                    <a:moveTo>
                      <a:pt x="40" y="414"/>
                    </a:moveTo>
                    <a:cubicBezTo>
                      <a:pt x="78" y="394"/>
                      <a:pt x="78" y="394"/>
                      <a:pt x="78" y="394"/>
                    </a:cubicBezTo>
                    <a:cubicBezTo>
                      <a:pt x="77" y="396"/>
                      <a:pt x="77" y="397"/>
                      <a:pt x="76" y="399"/>
                    </a:cubicBezTo>
                    <a:cubicBezTo>
                      <a:pt x="38" y="418"/>
                      <a:pt x="38" y="418"/>
                      <a:pt x="38" y="418"/>
                    </a:cubicBezTo>
                    <a:cubicBezTo>
                      <a:pt x="39" y="417"/>
                      <a:pt x="39" y="415"/>
                      <a:pt x="40" y="414"/>
                    </a:cubicBezTo>
                    <a:moveTo>
                      <a:pt x="82" y="317"/>
                    </a:moveTo>
                    <a:cubicBezTo>
                      <a:pt x="83" y="314"/>
                      <a:pt x="84" y="312"/>
                      <a:pt x="85" y="309"/>
                    </a:cubicBezTo>
                    <a:cubicBezTo>
                      <a:pt x="85" y="377"/>
                      <a:pt x="85" y="377"/>
                      <a:pt x="85" y="377"/>
                    </a:cubicBezTo>
                    <a:cubicBezTo>
                      <a:pt x="84" y="380"/>
                      <a:pt x="83" y="382"/>
                      <a:pt x="82" y="385"/>
                    </a:cubicBezTo>
                    <a:cubicBezTo>
                      <a:pt x="82" y="317"/>
                      <a:pt x="82" y="317"/>
                      <a:pt x="82" y="317"/>
                    </a:cubicBezTo>
                    <a:moveTo>
                      <a:pt x="305" y="330"/>
                    </a:moveTo>
                    <a:cubicBezTo>
                      <a:pt x="305" y="287"/>
                      <a:pt x="305" y="287"/>
                      <a:pt x="305" y="287"/>
                    </a:cubicBezTo>
                    <a:cubicBezTo>
                      <a:pt x="306" y="288"/>
                      <a:pt x="307" y="290"/>
                      <a:pt x="308" y="291"/>
                    </a:cubicBezTo>
                    <a:cubicBezTo>
                      <a:pt x="308" y="290"/>
                      <a:pt x="309" y="290"/>
                      <a:pt x="309" y="289"/>
                    </a:cubicBezTo>
                    <a:cubicBezTo>
                      <a:pt x="309" y="334"/>
                      <a:pt x="309" y="334"/>
                      <a:pt x="309" y="334"/>
                    </a:cubicBezTo>
                    <a:cubicBezTo>
                      <a:pt x="308" y="332"/>
                      <a:pt x="306" y="331"/>
                      <a:pt x="305" y="330"/>
                    </a:cubicBezTo>
                    <a:moveTo>
                      <a:pt x="432" y="328"/>
                    </a:moveTo>
                    <a:cubicBezTo>
                      <a:pt x="458" y="314"/>
                      <a:pt x="458" y="314"/>
                      <a:pt x="458" y="314"/>
                    </a:cubicBezTo>
                    <a:cubicBezTo>
                      <a:pt x="458" y="316"/>
                      <a:pt x="458" y="317"/>
                      <a:pt x="458" y="318"/>
                    </a:cubicBezTo>
                    <a:cubicBezTo>
                      <a:pt x="433" y="331"/>
                      <a:pt x="433" y="331"/>
                      <a:pt x="433" y="331"/>
                    </a:cubicBezTo>
                    <a:cubicBezTo>
                      <a:pt x="433" y="330"/>
                      <a:pt x="432" y="329"/>
                      <a:pt x="432" y="328"/>
                    </a:cubicBezTo>
                    <a:moveTo>
                      <a:pt x="275" y="293"/>
                    </a:moveTo>
                    <a:cubicBezTo>
                      <a:pt x="300" y="280"/>
                      <a:pt x="300" y="280"/>
                      <a:pt x="300" y="280"/>
                    </a:cubicBezTo>
                    <a:cubicBezTo>
                      <a:pt x="300" y="281"/>
                      <a:pt x="301" y="282"/>
                      <a:pt x="302" y="283"/>
                    </a:cubicBezTo>
                    <a:cubicBezTo>
                      <a:pt x="277" y="296"/>
                      <a:pt x="277" y="296"/>
                      <a:pt x="277" y="296"/>
                    </a:cubicBezTo>
                    <a:cubicBezTo>
                      <a:pt x="277" y="295"/>
                      <a:pt x="276" y="294"/>
                      <a:pt x="275" y="293"/>
                    </a:cubicBezTo>
                    <a:moveTo>
                      <a:pt x="312" y="274"/>
                    </a:moveTo>
                    <a:cubicBezTo>
                      <a:pt x="343" y="258"/>
                      <a:pt x="343" y="258"/>
                      <a:pt x="343" y="258"/>
                    </a:cubicBezTo>
                    <a:cubicBezTo>
                      <a:pt x="343" y="260"/>
                      <a:pt x="342" y="261"/>
                      <a:pt x="342" y="262"/>
                    </a:cubicBezTo>
                    <a:cubicBezTo>
                      <a:pt x="311" y="278"/>
                      <a:pt x="311" y="278"/>
                      <a:pt x="311" y="278"/>
                    </a:cubicBezTo>
                    <a:cubicBezTo>
                      <a:pt x="311" y="277"/>
                      <a:pt x="311" y="276"/>
                      <a:pt x="312" y="274"/>
                    </a:cubicBezTo>
                    <a:moveTo>
                      <a:pt x="107" y="260"/>
                    </a:moveTo>
                    <a:cubicBezTo>
                      <a:pt x="145" y="240"/>
                      <a:pt x="145" y="240"/>
                      <a:pt x="145" y="240"/>
                    </a:cubicBezTo>
                    <a:cubicBezTo>
                      <a:pt x="144" y="242"/>
                      <a:pt x="143" y="244"/>
                      <a:pt x="143" y="245"/>
                    </a:cubicBezTo>
                    <a:cubicBezTo>
                      <a:pt x="105" y="265"/>
                      <a:pt x="105" y="265"/>
                      <a:pt x="105" y="265"/>
                    </a:cubicBezTo>
                    <a:cubicBezTo>
                      <a:pt x="105" y="263"/>
                      <a:pt x="106" y="262"/>
                      <a:pt x="107" y="260"/>
                    </a:cubicBezTo>
                    <a:moveTo>
                      <a:pt x="411" y="240"/>
                    </a:moveTo>
                    <a:cubicBezTo>
                      <a:pt x="411" y="227"/>
                      <a:pt x="411" y="227"/>
                      <a:pt x="411" y="227"/>
                    </a:cubicBezTo>
                    <a:cubicBezTo>
                      <a:pt x="408" y="228"/>
                      <a:pt x="408" y="228"/>
                      <a:pt x="408" y="228"/>
                    </a:cubicBezTo>
                    <a:cubicBezTo>
                      <a:pt x="408" y="227"/>
                      <a:pt x="408" y="226"/>
                      <a:pt x="408" y="225"/>
                    </a:cubicBezTo>
                    <a:cubicBezTo>
                      <a:pt x="411" y="223"/>
                      <a:pt x="411" y="223"/>
                      <a:pt x="411" y="223"/>
                    </a:cubicBezTo>
                    <a:cubicBezTo>
                      <a:pt x="411" y="124"/>
                      <a:pt x="411" y="124"/>
                      <a:pt x="411" y="124"/>
                    </a:cubicBezTo>
                    <a:cubicBezTo>
                      <a:pt x="412" y="129"/>
                      <a:pt x="413" y="133"/>
                      <a:pt x="414" y="138"/>
                    </a:cubicBezTo>
                    <a:cubicBezTo>
                      <a:pt x="414" y="221"/>
                      <a:pt x="414" y="221"/>
                      <a:pt x="414" y="221"/>
                    </a:cubicBezTo>
                    <a:cubicBezTo>
                      <a:pt x="432" y="212"/>
                      <a:pt x="432" y="212"/>
                      <a:pt x="432" y="212"/>
                    </a:cubicBezTo>
                    <a:cubicBezTo>
                      <a:pt x="433" y="213"/>
                      <a:pt x="433" y="215"/>
                      <a:pt x="433" y="216"/>
                    </a:cubicBezTo>
                    <a:cubicBezTo>
                      <a:pt x="414" y="225"/>
                      <a:pt x="414" y="225"/>
                      <a:pt x="414" y="225"/>
                    </a:cubicBezTo>
                    <a:cubicBezTo>
                      <a:pt x="414" y="254"/>
                      <a:pt x="414" y="254"/>
                      <a:pt x="414" y="254"/>
                    </a:cubicBezTo>
                    <a:cubicBezTo>
                      <a:pt x="413" y="249"/>
                      <a:pt x="412" y="244"/>
                      <a:pt x="411" y="240"/>
                    </a:cubicBezTo>
                    <a:moveTo>
                      <a:pt x="206" y="209"/>
                    </a:moveTo>
                    <a:cubicBezTo>
                      <a:pt x="231" y="196"/>
                      <a:pt x="231" y="196"/>
                      <a:pt x="231" y="196"/>
                    </a:cubicBezTo>
                    <a:cubicBezTo>
                      <a:pt x="232" y="197"/>
                      <a:pt x="232" y="198"/>
                      <a:pt x="233" y="199"/>
                    </a:cubicBezTo>
                    <a:cubicBezTo>
                      <a:pt x="208" y="212"/>
                      <a:pt x="208" y="212"/>
                      <a:pt x="208" y="212"/>
                    </a:cubicBezTo>
                    <a:cubicBezTo>
                      <a:pt x="208" y="211"/>
                      <a:pt x="207" y="210"/>
                      <a:pt x="206" y="209"/>
                    </a:cubicBezTo>
                    <a:moveTo>
                      <a:pt x="446" y="205"/>
                    </a:moveTo>
                    <a:cubicBezTo>
                      <a:pt x="475" y="190"/>
                      <a:pt x="475" y="190"/>
                      <a:pt x="475" y="190"/>
                    </a:cubicBezTo>
                    <a:cubicBezTo>
                      <a:pt x="475" y="192"/>
                      <a:pt x="475" y="193"/>
                      <a:pt x="475" y="194"/>
                    </a:cubicBezTo>
                    <a:cubicBezTo>
                      <a:pt x="445" y="209"/>
                      <a:pt x="445" y="209"/>
                      <a:pt x="445" y="209"/>
                    </a:cubicBezTo>
                    <a:cubicBezTo>
                      <a:pt x="446" y="208"/>
                      <a:pt x="446" y="207"/>
                      <a:pt x="446" y="205"/>
                    </a:cubicBezTo>
                    <a:moveTo>
                      <a:pt x="197" y="197"/>
                    </a:moveTo>
                    <a:cubicBezTo>
                      <a:pt x="197" y="155"/>
                      <a:pt x="197" y="155"/>
                      <a:pt x="197" y="155"/>
                    </a:cubicBezTo>
                    <a:cubicBezTo>
                      <a:pt x="198" y="156"/>
                      <a:pt x="199" y="157"/>
                      <a:pt x="200" y="159"/>
                    </a:cubicBezTo>
                    <a:cubicBezTo>
                      <a:pt x="200" y="201"/>
                      <a:pt x="200" y="201"/>
                      <a:pt x="200" y="201"/>
                    </a:cubicBezTo>
                    <a:cubicBezTo>
                      <a:pt x="199" y="200"/>
                      <a:pt x="198" y="199"/>
                      <a:pt x="197" y="197"/>
                    </a:cubicBezTo>
                    <a:moveTo>
                      <a:pt x="521" y="160"/>
                    </a:moveTo>
                    <a:cubicBezTo>
                      <a:pt x="521" y="126"/>
                      <a:pt x="521" y="126"/>
                      <a:pt x="521" y="126"/>
                    </a:cubicBezTo>
                    <a:cubicBezTo>
                      <a:pt x="523" y="127"/>
                      <a:pt x="524" y="128"/>
                      <a:pt x="525" y="129"/>
                    </a:cubicBezTo>
                    <a:cubicBezTo>
                      <a:pt x="525" y="163"/>
                      <a:pt x="525" y="163"/>
                      <a:pt x="525" y="163"/>
                    </a:cubicBezTo>
                    <a:cubicBezTo>
                      <a:pt x="524" y="162"/>
                      <a:pt x="523" y="161"/>
                      <a:pt x="521" y="160"/>
                    </a:cubicBezTo>
                    <a:moveTo>
                      <a:pt x="341" y="140"/>
                    </a:moveTo>
                    <a:cubicBezTo>
                      <a:pt x="372" y="124"/>
                      <a:pt x="372" y="124"/>
                      <a:pt x="372" y="124"/>
                    </a:cubicBezTo>
                    <a:cubicBezTo>
                      <a:pt x="371" y="125"/>
                      <a:pt x="371" y="127"/>
                      <a:pt x="371" y="128"/>
                    </a:cubicBezTo>
                    <a:cubicBezTo>
                      <a:pt x="340" y="144"/>
                      <a:pt x="340" y="144"/>
                      <a:pt x="340" y="144"/>
                    </a:cubicBezTo>
                    <a:cubicBezTo>
                      <a:pt x="340" y="143"/>
                      <a:pt x="340" y="141"/>
                      <a:pt x="341" y="140"/>
                    </a:cubicBezTo>
                    <a:moveTo>
                      <a:pt x="577" y="138"/>
                    </a:moveTo>
                    <a:cubicBezTo>
                      <a:pt x="619" y="116"/>
                      <a:pt x="619" y="116"/>
                      <a:pt x="619" y="116"/>
                    </a:cubicBezTo>
                    <a:cubicBezTo>
                      <a:pt x="619" y="118"/>
                      <a:pt x="618" y="119"/>
                      <a:pt x="618" y="121"/>
                    </a:cubicBezTo>
                    <a:cubicBezTo>
                      <a:pt x="581" y="140"/>
                      <a:pt x="581" y="140"/>
                      <a:pt x="581" y="140"/>
                    </a:cubicBezTo>
                    <a:cubicBezTo>
                      <a:pt x="580" y="139"/>
                      <a:pt x="578" y="139"/>
                      <a:pt x="577" y="138"/>
                    </a:cubicBezTo>
                    <a:moveTo>
                      <a:pt x="382" y="119"/>
                    </a:moveTo>
                    <a:cubicBezTo>
                      <a:pt x="407" y="106"/>
                      <a:pt x="407" y="106"/>
                      <a:pt x="407" y="106"/>
                    </a:cubicBezTo>
                    <a:cubicBezTo>
                      <a:pt x="407" y="107"/>
                      <a:pt x="407" y="108"/>
                      <a:pt x="408" y="109"/>
                    </a:cubicBezTo>
                    <a:cubicBezTo>
                      <a:pt x="383" y="122"/>
                      <a:pt x="383" y="122"/>
                      <a:pt x="383" y="122"/>
                    </a:cubicBezTo>
                    <a:cubicBezTo>
                      <a:pt x="383" y="121"/>
                      <a:pt x="382" y="120"/>
                      <a:pt x="382" y="119"/>
                    </a:cubicBezTo>
                    <a:moveTo>
                      <a:pt x="369" y="6"/>
                    </a:moveTo>
                    <a:cubicBezTo>
                      <a:pt x="381" y="0"/>
                      <a:pt x="381" y="0"/>
                      <a:pt x="381" y="0"/>
                    </a:cubicBezTo>
                    <a:cubicBezTo>
                      <a:pt x="382" y="1"/>
                      <a:pt x="382" y="2"/>
                      <a:pt x="382" y="3"/>
                    </a:cubicBezTo>
                    <a:cubicBezTo>
                      <a:pt x="368" y="10"/>
                      <a:pt x="368" y="10"/>
                      <a:pt x="368" y="10"/>
                    </a:cubicBezTo>
                    <a:cubicBezTo>
                      <a:pt x="369" y="6"/>
                      <a:pt x="369" y="6"/>
                      <a:pt x="369" y="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47"/>
              <p:cNvSpPr>
                <a:spLocks noEditPoints="1"/>
              </p:cNvSpPr>
              <p:nvPr/>
            </p:nvSpPr>
            <p:spPr bwMode="auto">
              <a:xfrm>
                <a:off x="884864" y="5278355"/>
                <a:ext cx="379203" cy="300994"/>
              </a:xfrm>
              <a:custGeom>
                <a:avLst/>
                <a:gdLst/>
                <a:ahLst/>
                <a:cxnLst>
                  <a:cxn ang="0">
                    <a:pos x="626" y="124"/>
                  </a:cxn>
                  <a:cxn ang="0">
                    <a:pos x="617" y="114"/>
                  </a:cxn>
                  <a:cxn ang="0">
                    <a:pos x="617" y="112"/>
                  </a:cxn>
                  <a:cxn ang="0">
                    <a:pos x="616" y="113"/>
                  </a:cxn>
                  <a:cxn ang="0">
                    <a:pos x="588" y="113"/>
                  </a:cxn>
                  <a:cxn ang="0">
                    <a:pos x="571" y="137"/>
                  </a:cxn>
                  <a:cxn ang="0">
                    <a:pos x="537" y="155"/>
                  </a:cxn>
                  <a:cxn ang="0">
                    <a:pos x="472" y="106"/>
                  </a:cxn>
                  <a:cxn ang="0">
                    <a:pos x="450" y="270"/>
                  </a:cxn>
                  <a:cxn ang="0">
                    <a:pos x="385" y="0"/>
                  </a:cxn>
                  <a:cxn ang="0">
                    <a:pos x="373" y="58"/>
                  </a:cxn>
                  <a:cxn ang="0">
                    <a:pos x="318" y="314"/>
                  </a:cxn>
                  <a:cxn ang="0">
                    <a:pos x="177" y="143"/>
                  </a:cxn>
                  <a:cxn ang="0">
                    <a:pos x="42" y="454"/>
                  </a:cxn>
                  <a:cxn ang="0">
                    <a:pos x="26" y="462"/>
                  </a:cxn>
                  <a:cxn ang="0">
                    <a:pos x="0" y="456"/>
                  </a:cxn>
                  <a:cxn ang="0">
                    <a:pos x="0" y="510"/>
                  </a:cxn>
                  <a:cxn ang="0">
                    <a:pos x="17" y="506"/>
                  </a:cxn>
                  <a:cxn ang="0">
                    <a:pos x="32" y="489"/>
                  </a:cxn>
                  <a:cxn ang="0">
                    <a:pos x="63" y="474"/>
                  </a:cxn>
                  <a:cxn ang="0">
                    <a:pos x="184" y="195"/>
                  </a:cxn>
                  <a:cxn ang="0">
                    <a:pos x="332" y="375"/>
                  </a:cxn>
                  <a:cxn ang="0">
                    <a:pos x="387" y="122"/>
                  </a:cxn>
                  <a:cxn ang="0">
                    <a:pos x="457" y="415"/>
                  </a:cxn>
                  <a:cxn ang="0">
                    <a:pos x="493" y="155"/>
                  </a:cxn>
                  <a:cxn ang="0">
                    <a:pos x="535" y="187"/>
                  </a:cxn>
                  <a:cxn ang="0">
                    <a:pos x="584" y="161"/>
                  </a:cxn>
                  <a:cxn ang="0">
                    <a:pos x="612" y="161"/>
                  </a:cxn>
                  <a:cxn ang="0">
                    <a:pos x="626" y="124"/>
                  </a:cxn>
                  <a:cxn ang="0">
                    <a:pos x="538" y="155"/>
                  </a:cxn>
                  <a:cxn ang="0">
                    <a:pos x="538" y="155"/>
                  </a:cxn>
                  <a:cxn ang="0">
                    <a:pos x="538" y="155"/>
                  </a:cxn>
                  <a:cxn ang="0">
                    <a:pos x="538" y="155"/>
                  </a:cxn>
                </a:cxnLst>
                <a:rect l="0" t="0" r="r" b="b"/>
                <a:pathLst>
                  <a:path w="633" h="510">
                    <a:moveTo>
                      <a:pt x="626" y="124"/>
                    </a:moveTo>
                    <a:cubicBezTo>
                      <a:pt x="624" y="119"/>
                      <a:pt x="621" y="116"/>
                      <a:pt x="617" y="114"/>
                    </a:cubicBezTo>
                    <a:cubicBezTo>
                      <a:pt x="617" y="112"/>
                      <a:pt x="617" y="112"/>
                      <a:pt x="617" y="112"/>
                    </a:cubicBezTo>
                    <a:cubicBezTo>
                      <a:pt x="616" y="113"/>
                      <a:pt x="616" y="113"/>
                      <a:pt x="616" y="113"/>
                    </a:cubicBezTo>
                    <a:cubicBezTo>
                      <a:pt x="608" y="108"/>
                      <a:pt x="597" y="108"/>
                      <a:pt x="588" y="113"/>
                    </a:cubicBezTo>
                    <a:cubicBezTo>
                      <a:pt x="578" y="118"/>
                      <a:pt x="572" y="127"/>
                      <a:pt x="571" y="137"/>
                    </a:cubicBezTo>
                    <a:cubicBezTo>
                      <a:pt x="537" y="155"/>
                      <a:pt x="537" y="155"/>
                      <a:pt x="537" y="155"/>
                    </a:cubicBezTo>
                    <a:cubicBezTo>
                      <a:pt x="525" y="146"/>
                      <a:pt x="472" y="106"/>
                      <a:pt x="472" y="106"/>
                    </a:cubicBezTo>
                    <a:cubicBezTo>
                      <a:pt x="472" y="106"/>
                      <a:pt x="458" y="207"/>
                      <a:pt x="450" y="270"/>
                    </a:cubicBezTo>
                    <a:cubicBezTo>
                      <a:pt x="431" y="191"/>
                      <a:pt x="385" y="0"/>
                      <a:pt x="385" y="0"/>
                    </a:cubicBezTo>
                    <a:cubicBezTo>
                      <a:pt x="373" y="58"/>
                      <a:pt x="373" y="58"/>
                      <a:pt x="373" y="58"/>
                    </a:cubicBezTo>
                    <a:cubicBezTo>
                      <a:pt x="373" y="58"/>
                      <a:pt x="327" y="270"/>
                      <a:pt x="318" y="314"/>
                    </a:cubicBezTo>
                    <a:cubicBezTo>
                      <a:pt x="290" y="281"/>
                      <a:pt x="177" y="143"/>
                      <a:pt x="177" y="143"/>
                    </a:cubicBezTo>
                    <a:cubicBezTo>
                      <a:pt x="177" y="143"/>
                      <a:pt x="46" y="445"/>
                      <a:pt x="42" y="454"/>
                    </a:cubicBezTo>
                    <a:cubicBezTo>
                      <a:pt x="39" y="456"/>
                      <a:pt x="32" y="459"/>
                      <a:pt x="26" y="462"/>
                    </a:cubicBezTo>
                    <a:cubicBezTo>
                      <a:pt x="19" y="456"/>
                      <a:pt x="9" y="453"/>
                      <a:pt x="0" y="456"/>
                    </a:cubicBezTo>
                    <a:cubicBezTo>
                      <a:pt x="0" y="510"/>
                      <a:pt x="0" y="510"/>
                      <a:pt x="0" y="510"/>
                    </a:cubicBezTo>
                    <a:cubicBezTo>
                      <a:pt x="5" y="510"/>
                      <a:pt x="11" y="509"/>
                      <a:pt x="17" y="506"/>
                    </a:cubicBezTo>
                    <a:cubicBezTo>
                      <a:pt x="24" y="503"/>
                      <a:pt x="30" y="496"/>
                      <a:pt x="32" y="489"/>
                    </a:cubicBezTo>
                    <a:cubicBezTo>
                      <a:pt x="63" y="474"/>
                      <a:pt x="63" y="474"/>
                      <a:pt x="63" y="474"/>
                    </a:cubicBezTo>
                    <a:cubicBezTo>
                      <a:pt x="63" y="474"/>
                      <a:pt x="169" y="230"/>
                      <a:pt x="184" y="195"/>
                    </a:cubicBezTo>
                    <a:cubicBezTo>
                      <a:pt x="207" y="223"/>
                      <a:pt x="332" y="375"/>
                      <a:pt x="332" y="375"/>
                    </a:cubicBezTo>
                    <a:cubicBezTo>
                      <a:pt x="332" y="375"/>
                      <a:pt x="371" y="195"/>
                      <a:pt x="387" y="122"/>
                    </a:cubicBezTo>
                    <a:cubicBezTo>
                      <a:pt x="404" y="195"/>
                      <a:pt x="457" y="415"/>
                      <a:pt x="457" y="415"/>
                    </a:cubicBezTo>
                    <a:cubicBezTo>
                      <a:pt x="457" y="415"/>
                      <a:pt x="488" y="192"/>
                      <a:pt x="493" y="155"/>
                    </a:cubicBezTo>
                    <a:cubicBezTo>
                      <a:pt x="509" y="167"/>
                      <a:pt x="535" y="187"/>
                      <a:pt x="535" y="187"/>
                    </a:cubicBezTo>
                    <a:cubicBezTo>
                      <a:pt x="584" y="161"/>
                      <a:pt x="584" y="161"/>
                      <a:pt x="584" y="161"/>
                    </a:cubicBezTo>
                    <a:cubicBezTo>
                      <a:pt x="592" y="165"/>
                      <a:pt x="603" y="166"/>
                      <a:pt x="612" y="161"/>
                    </a:cubicBezTo>
                    <a:cubicBezTo>
                      <a:pt x="627" y="154"/>
                      <a:pt x="633" y="137"/>
                      <a:pt x="626" y="124"/>
                    </a:cubicBezTo>
                    <a:close/>
                    <a:moveTo>
                      <a:pt x="538" y="155"/>
                    </a:moveTo>
                    <a:cubicBezTo>
                      <a:pt x="538" y="155"/>
                      <a:pt x="538" y="155"/>
                      <a:pt x="538" y="155"/>
                    </a:cubicBezTo>
                    <a:cubicBezTo>
                      <a:pt x="538" y="155"/>
                      <a:pt x="538" y="155"/>
                      <a:pt x="538" y="155"/>
                    </a:cubicBezTo>
                    <a:cubicBezTo>
                      <a:pt x="538" y="155"/>
                      <a:pt x="538" y="155"/>
                      <a:pt x="538" y="1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4" name="Group 361"/>
            <p:cNvGrpSpPr/>
            <p:nvPr/>
          </p:nvGrpSpPr>
          <p:grpSpPr>
            <a:xfrm flipH="1">
              <a:off x="3851897" y="3006464"/>
              <a:ext cx="290495" cy="452316"/>
              <a:chOff x="791580" y="5049180"/>
              <a:chExt cx="510407" cy="794755"/>
            </a:xfrm>
            <a:grpFill/>
          </p:grpSpPr>
          <p:sp>
            <p:nvSpPr>
              <p:cNvPr id="92" name="Freeform 32"/>
              <p:cNvSpPr>
                <a:spLocks/>
              </p:cNvSpPr>
              <p:nvPr/>
            </p:nvSpPr>
            <p:spPr bwMode="auto">
              <a:xfrm>
                <a:off x="853769" y="5588825"/>
                <a:ext cx="431280" cy="231419"/>
              </a:xfrm>
              <a:custGeom>
                <a:avLst/>
                <a:gdLst/>
                <a:ahLst/>
                <a:cxnLst>
                  <a:cxn ang="0">
                    <a:pos x="1282" y="0"/>
                  </a:cxn>
                  <a:cxn ang="0">
                    <a:pos x="1706" y="265"/>
                  </a:cxn>
                  <a:cxn ang="0">
                    <a:pos x="422" y="928"/>
                  </a:cxn>
                  <a:cxn ang="0">
                    <a:pos x="0" y="656"/>
                  </a:cxn>
                  <a:cxn ang="0">
                    <a:pos x="1282" y="0"/>
                  </a:cxn>
                  <a:cxn ang="0">
                    <a:pos x="1282" y="0"/>
                  </a:cxn>
                </a:cxnLst>
                <a:rect l="0" t="0" r="r" b="b"/>
                <a:pathLst>
                  <a:path w="1706" h="928">
                    <a:moveTo>
                      <a:pt x="1282" y="0"/>
                    </a:moveTo>
                    <a:lnTo>
                      <a:pt x="1706" y="265"/>
                    </a:lnTo>
                    <a:lnTo>
                      <a:pt x="422" y="928"/>
                    </a:lnTo>
                    <a:lnTo>
                      <a:pt x="0" y="656"/>
                    </a:lnTo>
                    <a:lnTo>
                      <a:pt x="1282" y="0"/>
                    </a:lnTo>
                    <a:lnTo>
                      <a:pt x="128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33"/>
              <p:cNvSpPr>
                <a:spLocks/>
              </p:cNvSpPr>
              <p:nvPr/>
            </p:nvSpPr>
            <p:spPr bwMode="auto">
              <a:xfrm>
                <a:off x="993316" y="5613015"/>
                <a:ext cx="155726" cy="110972"/>
              </a:xfrm>
              <a:custGeom>
                <a:avLst/>
                <a:gdLst/>
                <a:ahLst/>
                <a:cxnLst>
                  <a:cxn ang="0">
                    <a:pos x="616" y="128"/>
                  </a:cxn>
                  <a:cxn ang="0">
                    <a:pos x="0" y="445"/>
                  </a:cxn>
                  <a:cxn ang="0">
                    <a:pos x="0" y="317"/>
                  </a:cxn>
                  <a:cxn ang="0">
                    <a:pos x="616" y="0"/>
                  </a:cxn>
                  <a:cxn ang="0">
                    <a:pos x="616" y="128"/>
                  </a:cxn>
                  <a:cxn ang="0">
                    <a:pos x="616" y="128"/>
                  </a:cxn>
                </a:cxnLst>
                <a:rect l="0" t="0" r="r" b="b"/>
                <a:pathLst>
                  <a:path w="616" h="445">
                    <a:moveTo>
                      <a:pt x="616" y="128"/>
                    </a:moveTo>
                    <a:lnTo>
                      <a:pt x="0" y="445"/>
                    </a:lnTo>
                    <a:lnTo>
                      <a:pt x="0" y="317"/>
                    </a:lnTo>
                    <a:lnTo>
                      <a:pt x="616" y="0"/>
                    </a:lnTo>
                    <a:lnTo>
                      <a:pt x="616" y="128"/>
                    </a:lnTo>
                    <a:lnTo>
                      <a:pt x="616"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34"/>
              <p:cNvSpPr>
                <a:spLocks/>
              </p:cNvSpPr>
              <p:nvPr/>
            </p:nvSpPr>
            <p:spPr bwMode="auto">
              <a:xfrm>
                <a:off x="955648" y="5668625"/>
                <a:ext cx="37668" cy="54862"/>
              </a:xfrm>
              <a:custGeom>
                <a:avLst/>
                <a:gdLst/>
                <a:ahLst/>
                <a:cxnLst>
                  <a:cxn ang="0">
                    <a:pos x="0" y="123"/>
                  </a:cxn>
                  <a:cxn ang="0">
                    <a:pos x="149" y="220"/>
                  </a:cxn>
                  <a:cxn ang="0">
                    <a:pos x="149" y="94"/>
                  </a:cxn>
                  <a:cxn ang="0">
                    <a:pos x="0" y="0"/>
                  </a:cxn>
                  <a:cxn ang="0">
                    <a:pos x="0" y="123"/>
                  </a:cxn>
                  <a:cxn ang="0">
                    <a:pos x="0" y="123"/>
                  </a:cxn>
                </a:cxnLst>
                <a:rect l="0" t="0" r="r" b="b"/>
                <a:pathLst>
                  <a:path w="149" h="220">
                    <a:moveTo>
                      <a:pt x="0" y="123"/>
                    </a:moveTo>
                    <a:lnTo>
                      <a:pt x="149" y="220"/>
                    </a:lnTo>
                    <a:lnTo>
                      <a:pt x="149" y="94"/>
                    </a:lnTo>
                    <a:lnTo>
                      <a:pt x="0" y="0"/>
                    </a:lnTo>
                    <a:lnTo>
                      <a:pt x="0" y="123"/>
                    </a:lnTo>
                    <a:lnTo>
                      <a:pt x="0" y="1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35"/>
              <p:cNvSpPr>
                <a:spLocks/>
              </p:cNvSpPr>
              <p:nvPr/>
            </p:nvSpPr>
            <p:spPr bwMode="auto">
              <a:xfrm>
                <a:off x="955648" y="5589574"/>
                <a:ext cx="194152" cy="102493"/>
              </a:xfrm>
              <a:custGeom>
                <a:avLst/>
                <a:gdLst/>
                <a:ahLst/>
                <a:cxnLst>
                  <a:cxn ang="0">
                    <a:pos x="768" y="94"/>
                  </a:cxn>
                  <a:cxn ang="0">
                    <a:pos x="619" y="0"/>
                  </a:cxn>
                  <a:cxn ang="0">
                    <a:pos x="0" y="317"/>
                  </a:cxn>
                  <a:cxn ang="0">
                    <a:pos x="149" y="411"/>
                  </a:cxn>
                  <a:cxn ang="0">
                    <a:pos x="768" y="94"/>
                  </a:cxn>
                  <a:cxn ang="0">
                    <a:pos x="768" y="94"/>
                  </a:cxn>
                </a:cxnLst>
                <a:rect l="0" t="0" r="r" b="b"/>
                <a:pathLst>
                  <a:path w="768" h="411">
                    <a:moveTo>
                      <a:pt x="768" y="94"/>
                    </a:moveTo>
                    <a:lnTo>
                      <a:pt x="619" y="0"/>
                    </a:lnTo>
                    <a:lnTo>
                      <a:pt x="0" y="317"/>
                    </a:lnTo>
                    <a:lnTo>
                      <a:pt x="149" y="411"/>
                    </a:lnTo>
                    <a:lnTo>
                      <a:pt x="768" y="94"/>
                    </a:lnTo>
                    <a:lnTo>
                      <a:pt x="768" y="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36"/>
              <p:cNvSpPr>
                <a:spLocks/>
              </p:cNvSpPr>
              <p:nvPr/>
            </p:nvSpPr>
            <p:spPr bwMode="auto">
              <a:xfrm>
                <a:off x="853769" y="5752415"/>
                <a:ext cx="107188" cy="91520"/>
              </a:xfrm>
              <a:custGeom>
                <a:avLst/>
                <a:gdLst/>
                <a:ahLst/>
                <a:cxnLst>
                  <a:cxn ang="0">
                    <a:pos x="0" y="0"/>
                  </a:cxn>
                  <a:cxn ang="0">
                    <a:pos x="0" y="95"/>
                  </a:cxn>
                  <a:cxn ang="0">
                    <a:pos x="424" y="367"/>
                  </a:cxn>
                  <a:cxn ang="0">
                    <a:pos x="424" y="265"/>
                  </a:cxn>
                  <a:cxn ang="0">
                    <a:pos x="0" y="0"/>
                  </a:cxn>
                  <a:cxn ang="0">
                    <a:pos x="0" y="0"/>
                  </a:cxn>
                </a:cxnLst>
                <a:rect l="0" t="0" r="r" b="b"/>
                <a:pathLst>
                  <a:path w="424" h="367">
                    <a:moveTo>
                      <a:pt x="0" y="0"/>
                    </a:moveTo>
                    <a:lnTo>
                      <a:pt x="0" y="95"/>
                    </a:lnTo>
                    <a:lnTo>
                      <a:pt x="424" y="367"/>
                    </a:lnTo>
                    <a:lnTo>
                      <a:pt x="424" y="265"/>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37"/>
              <p:cNvSpPr>
                <a:spLocks/>
              </p:cNvSpPr>
              <p:nvPr/>
            </p:nvSpPr>
            <p:spPr bwMode="auto">
              <a:xfrm>
                <a:off x="960452" y="5654411"/>
                <a:ext cx="324598" cy="189524"/>
              </a:xfrm>
              <a:custGeom>
                <a:avLst/>
                <a:gdLst/>
                <a:ahLst/>
                <a:cxnLst>
                  <a:cxn ang="0">
                    <a:pos x="1284" y="97"/>
                  </a:cxn>
                  <a:cxn ang="0">
                    <a:pos x="0" y="760"/>
                  </a:cxn>
                  <a:cxn ang="0">
                    <a:pos x="0" y="665"/>
                  </a:cxn>
                  <a:cxn ang="0">
                    <a:pos x="1284" y="0"/>
                  </a:cxn>
                  <a:cxn ang="0">
                    <a:pos x="1284" y="97"/>
                  </a:cxn>
                  <a:cxn ang="0">
                    <a:pos x="1284" y="97"/>
                  </a:cxn>
                </a:cxnLst>
                <a:rect l="0" t="0" r="r" b="b"/>
                <a:pathLst>
                  <a:path w="1284" h="760">
                    <a:moveTo>
                      <a:pt x="1284" y="97"/>
                    </a:moveTo>
                    <a:lnTo>
                      <a:pt x="0" y="760"/>
                    </a:lnTo>
                    <a:lnTo>
                      <a:pt x="0" y="665"/>
                    </a:lnTo>
                    <a:lnTo>
                      <a:pt x="1284" y="0"/>
                    </a:lnTo>
                    <a:lnTo>
                      <a:pt x="1284" y="97"/>
                    </a:lnTo>
                    <a:lnTo>
                      <a:pt x="1284"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38"/>
              <p:cNvSpPr>
                <a:spLocks/>
              </p:cNvSpPr>
              <p:nvPr/>
            </p:nvSpPr>
            <p:spPr bwMode="auto">
              <a:xfrm>
                <a:off x="791580" y="5281347"/>
                <a:ext cx="50308" cy="476304"/>
              </a:xfrm>
              <a:custGeom>
                <a:avLst/>
                <a:gdLst/>
                <a:ahLst/>
                <a:cxnLst>
                  <a:cxn ang="0">
                    <a:pos x="199" y="1910"/>
                  </a:cxn>
                  <a:cxn ang="0">
                    <a:pos x="0" y="1775"/>
                  </a:cxn>
                  <a:cxn ang="0">
                    <a:pos x="0" y="0"/>
                  </a:cxn>
                  <a:cxn ang="0">
                    <a:pos x="199" y="135"/>
                  </a:cxn>
                  <a:cxn ang="0">
                    <a:pos x="199" y="1910"/>
                  </a:cxn>
                  <a:cxn ang="0">
                    <a:pos x="199" y="1910"/>
                  </a:cxn>
                </a:cxnLst>
                <a:rect l="0" t="0" r="r" b="b"/>
                <a:pathLst>
                  <a:path w="199" h="1910">
                    <a:moveTo>
                      <a:pt x="199" y="1910"/>
                    </a:moveTo>
                    <a:lnTo>
                      <a:pt x="0" y="1775"/>
                    </a:lnTo>
                    <a:lnTo>
                      <a:pt x="0" y="0"/>
                    </a:lnTo>
                    <a:lnTo>
                      <a:pt x="199" y="135"/>
                    </a:lnTo>
                    <a:lnTo>
                      <a:pt x="199" y="1910"/>
                    </a:lnTo>
                    <a:lnTo>
                      <a:pt x="199" y="19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39"/>
              <p:cNvSpPr>
                <a:spLocks noEditPoints="1"/>
              </p:cNvSpPr>
              <p:nvPr/>
            </p:nvSpPr>
            <p:spPr bwMode="auto">
              <a:xfrm>
                <a:off x="841887" y="5082347"/>
                <a:ext cx="460099" cy="675305"/>
              </a:xfrm>
              <a:custGeom>
                <a:avLst/>
                <a:gdLst/>
                <a:ahLst/>
                <a:cxnLst>
                  <a:cxn ang="0">
                    <a:pos x="0" y="394"/>
                  </a:cxn>
                  <a:cxn ang="0">
                    <a:pos x="768" y="0"/>
                  </a:cxn>
                  <a:cxn ang="0">
                    <a:pos x="768" y="750"/>
                  </a:cxn>
                  <a:cxn ang="0">
                    <a:pos x="0" y="1144"/>
                  </a:cxn>
                  <a:cxn ang="0">
                    <a:pos x="0" y="394"/>
                  </a:cxn>
                  <a:cxn ang="0">
                    <a:pos x="72" y="1023"/>
                  </a:cxn>
                  <a:cxn ang="0">
                    <a:pos x="729" y="686"/>
                  </a:cxn>
                  <a:cxn ang="0">
                    <a:pos x="729" y="103"/>
                  </a:cxn>
                  <a:cxn ang="0">
                    <a:pos x="597" y="171"/>
                  </a:cxn>
                  <a:cxn ang="0">
                    <a:pos x="597" y="171"/>
                  </a:cxn>
                  <a:cxn ang="0">
                    <a:pos x="593" y="171"/>
                  </a:cxn>
                  <a:cxn ang="0">
                    <a:pos x="593" y="173"/>
                  </a:cxn>
                  <a:cxn ang="0">
                    <a:pos x="483" y="229"/>
                  </a:cxn>
                  <a:cxn ang="0">
                    <a:pos x="483" y="229"/>
                  </a:cxn>
                  <a:cxn ang="0">
                    <a:pos x="483" y="229"/>
                  </a:cxn>
                  <a:cxn ang="0">
                    <a:pos x="379" y="283"/>
                  </a:cxn>
                  <a:cxn ang="0">
                    <a:pos x="377" y="283"/>
                  </a:cxn>
                  <a:cxn ang="0">
                    <a:pos x="377" y="283"/>
                  </a:cxn>
                  <a:cxn ang="0">
                    <a:pos x="156" y="397"/>
                  </a:cxn>
                  <a:cxn ang="0">
                    <a:pos x="154" y="397"/>
                  </a:cxn>
                  <a:cxn ang="0">
                    <a:pos x="154" y="398"/>
                  </a:cxn>
                  <a:cxn ang="0">
                    <a:pos x="72" y="440"/>
                  </a:cxn>
                  <a:cxn ang="0">
                    <a:pos x="72" y="555"/>
                  </a:cxn>
                  <a:cxn ang="0">
                    <a:pos x="71" y="556"/>
                  </a:cxn>
                  <a:cxn ang="0">
                    <a:pos x="72" y="559"/>
                  </a:cxn>
                  <a:cxn ang="0">
                    <a:pos x="72" y="559"/>
                  </a:cxn>
                  <a:cxn ang="0">
                    <a:pos x="72" y="674"/>
                  </a:cxn>
                  <a:cxn ang="0">
                    <a:pos x="71" y="675"/>
                  </a:cxn>
                  <a:cxn ang="0">
                    <a:pos x="72" y="678"/>
                  </a:cxn>
                  <a:cxn ang="0">
                    <a:pos x="72" y="678"/>
                  </a:cxn>
                  <a:cxn ang="0">
                    <a:pos x="72" y="791"/>
                  </a:cxn>
                  <a:cxn ang="0">
                    <a:pos x="72" y="791"/>
                  </a:cxn>
                  <a:cxn ang="0">
                    <a:pos x="72" y="794"/>
                  </a:cxn>
                  <a:cxn ang="0">
                    <a:pos x="71" y="795"/>
                  </a:cxn>
                  <a:cxn ang="0">
                    <a:pos x="72" y="797"/>
                  </a:cxn>
                  <a:cxn ang="0">
                    <a:pos x="72" y="845"/>
                  </a:cxn>
                  <a:cxn ang="0">
                    <a:pos x="72" y="845"/>
                  </a:cxn>
                  <a:cxn ang="0">
                    <a:pos x="72" y="909"/>
                  </a:cxn>
                  <a:cxn ang="0">
                    <a:pos x="71" y="910"/>
                  </a:cxn>
                  <a:cxn ang="0">
                    <a:pos x="72" y="913"/>
                  </a:cxn>
                  <a:cxn ang="0">
                    <a:pos x="72" y="913"/>
                  </a:cxn>
                  <a:cxn ang="0">
                    <a:pos x="72" y="1023"/>
                  </a:cxn>
                </a:cxnLst>
                <a:rect l="0" t="0" r="r" b="b"/>
                <a:pathLst>
                  <a:path w="768" h="1144">
                    <a:moveTo>
                      <a:pt x="0" y="394"/>
                    </a:moveTo>
                    <a:cubicBezTo>
                      <a:pt x="768" y="0"/>
                      <a:pt x="768" y="0"/>
                      <a:pt x="768" y="0"/>
                    </a:cubicBezTo>
                    <a:cubicBezTo>
                      <a:pt x="768" y="750"/>
                      <a:pt x="768" y="750"/>
                      <a:pt x="768" y="750"/>
                    </a:cubicBezTo>
                    <a:cubicBezTo>
                      <a:pt x="0" y="1144"/>
                      <a:pt x="0" y="1144"/>
                      <a:pt x="0" y="1144"/>
                    </a:cubicBezTo>
                    <a:cubicBezTo>
                      <a:pt x="0" y="394"/>
                      <a:pt x="0" y="394"/>
                      <a:pt x="0" y="394"/>
                    </a:cubicBezTo>
                    <a:moveTo>
                      <a:pt x="72" y="1023"/>
                    </a:moveTo>
                    <a:cubicBezTo>
                      <a:pt x="729" y="686"/>
                      <a:pt x="729" y="686"/>
                      <a:pt x="729" y="686"/>
                    </a:cubicBezTo>
                    <a:cubicBezTo>
                      <a:pt x="729" y="103"/>
                      <a:pt x="729" y="103"/>
                      <a:pt x="729" y="103"/>
                    </a:cubicBezTo>
                    <a:cubicBezTo>
                      <a:pt x="597" y="171"/>
                      <a:pt x="597" y="171"/>
                      <a:pt x="597" y="171"/>
                    </a:cubicBezTo>
                    <a:cubicBezTo>
                      <a:pt x="597" y="171"/>
                      <a:pt x="597" y="171"/>
                      <a:pt x="597" y="171"/>
                    </a:cubicBezTo>
                    <a:cubicBezTo>
                      <a:pt x="593" y="171"/>
                      <a:pt x="593" y="171"/>
                      <a:pt x="593" y="171"/>
                    </a:cubicBezTo>
                    <a:cubicBezTo>
                      <a:pt x="593" y="173"/>
                      <a:pt x="593" y="173"/>
                      <a:pt x="593" y="173"/>
                    </a:cubicBezTo>
                    <a:cubicBezTo>
                      <a:pt x="483" y="229"/>
                      <a:pt x="483" y="229"/>
                      <a:pt x="483" y="229"/>
                    </a:cubicBezTo>
                    <a:cubicBezTo>
                      <a:pt x="483" y="229"/>
                      <a:pt x="483" y="229"/>
                      <a:pt x="483" y="229"/>
                    </a:cubicBezTo>
                    <a:cubicBezTo>
                      <a:pt x="483" y="229"/>
                      <a:pt x="483" y="229"/>
                      <a:pt x="483" y="229"/>
                    </a:cubicBezTo>
                    <a:cubicBezTo>
                      <a:pt x="379" y="283"/>
                      <a:pt x="379" y="283"/>
                      <a:pt x="379" y="283"/>
                    </a:cubicBezTo>
                    <a:cubicBezTo>
                      <a:pt x="377" y="283"/>
                      <a:pt x="377" y="283"/>
                      <a:pt x="377" y="283"/>
                    </a:cubicBezTo>
                    <a:cubicBezTo>
                      <a:pt x="377" y="283"/>
                      <a:pt x="377" y="283"/>
                      <a:pt x="377" y="283"/>
                    </a:cubicBezTo>
                    <a:cubicBezTo>
                      <a:pt x="156" y="397"/>
                      <a:pt x="156" y="397"/>
                      <a:pt x="156" y="397"/>
                    </a:cubicBezTo>
                    <a:cubicBezTo>
                      <a:pt x="154" y="397"/>
                      <a:pt x="154" y="397"/>
                      <a:pt x="154" y="397"/>
                    </a:cubicBezTo>
                    <a:cubicBezTo>
                      <a:pt x="154" y="398"/>
                      <a:pt x="154" y="398"/>
                      <a:pt x="154" y="398"/>
                    </a:cubicBezTo>
                    <a:cubicBezTo>
                      <a:pt x="72" y="440"/>
                      <a:pt x="72" y="440"/>
                      <a:pt x="72" y="440"/>
                    </a:cubicBezTo>
                    <a:cubicBezTo>
                      <a:pt x="72" y="555"/>
                      <a:pt x="72" y="555"/>
                      <a:pt x="72" y="555"/>
                    </a:cubicBezTo>
                    <a:cubicBezTo>
                      <a:pt x="71" y="556"/>
                      <a:pt x="71" y="556"/>
                      <a:pt x="71" y="556"/>
                    </a:cubicBezTo>
                    <a:cubicBezTo>
                      <a:pt x="72" y="559"/>
                      <a:pt x="72" y="559"/>
                      <a:pt x="72" y="559"/>
                    </a:cubicBezTo>
                    <a:cubicBezTo>
                      <a:pt x="72" y="559"/>
                      <a:pt x="72" y="559"/>
                      <a:pt x="72" y="559"/>
                    </a:cubicBezTo>
                    <a:cubicBezTo>
                      <a:pt x="72" y="674"/>
                      <a:pt x="72" y="674"/>
                      <a:pt x="72" y="674"/>
                    </a:cubicBezTo>
                    <a:cubicBezTo>
                      <a:pt x="71" y="675"/>
                      <a:pt x="71" y="675"/>
                      <a:pt x="71" y="675"/>
                    </a:cubicBezTo>
                    <a:cubicBezTo>
                      <a:pt x="72" y="678"/>
                      <a:pt x="72" y="678"/>
                      <a:pt x="72" y="678"/>
                    </a:cubicBezTo>
                    <a:cubicBezTo>
                      <a:pt x="72" y="678"/>
                      <a:pt x="72" y="678"/>
                      <a:pt x="72" y="678"/>
                    </a:cubicBezTo>
                    <a:cubicBezTo>
                      <a:pt x="72" y="791"/>
                      <a:pt x="72" y="791"/>
                      <a:pt x="72" y="791"/>
                    </a:cubicBezTo>
                    <a:cubicBezTo>
                      <a:pt x="72" y="791"/>
                      <a:pt x="72" y="791"/>
                      <a:pt x="72" y="791"/>
                    </a:cubicBezTo>
                    <a:cubicBezTo>
                      <a:pt x="72" y="794"/>
                      <a:pt x="72" y="794"/>
                      <a:pt x="72" y="794"/>
                    </a:cubicBezTo>
                    <a:cubicBezTo>
                      <a:pt x="71" y="795"/>
                      <a:pt x="71" y="795"/>
                      <a:pt x="71" y="795"/>
                    </a:cubicBezTo>
                    <a:cubicBezTo>
                      <a:pt x="72" y="797"/>
                      <a:pt x="72" y="797"/>
                      <a:pt x="72" y="797"/>
                    </a:cubicBezTo>
                    <a:cubicBezTo>
                      <a:pt x="72" y="845"/>
                      <a:pt x="72" y="845"/>
                      <a:pt x="72" y="845"/>
                    </a:cubicBezTo>
                    <a:cubicBezTo>
                      <a:pt x="72" y="845"/>
                      <a:pt x="72" y="845"/>
                      <a:pt x="72" y="845"/>
                    </a:cubicBezTo>
                    <a:cubicBezTo>
                      <a:pt x="72" y="909"/>
                      <a:pt x="72" y="909"/>
                      <a:pt x="72" y="909"/>
                    </a:cubicBezTo>
                    <a:cubicBezTo>
                      <a:pt x="71" y="910"/>
                      <a:pt x="71" y="910"/>
                      <a:pt x="71" y="910"/>
                    </a:cubicBezTo>
                    <a:cubicBezTo>
                      <a:pt x="72" y="913"/>
                      <a:pt x="72" y="913"/>
                      <a:pt x="72" y="913"/>
                    </a:cubicBezTo>
                    <a:cubicBezTo>
                      <a:pt x="72" y="913"/>
                      <a:pt x="72" y="913"/>
                      <a:pt x="72" y="913"/>
                    </a:cubicBezTo>
                    <a:cubicBezTo>
                      <a:pt x="72" y="1023"/>
                      <a:pt x="72" y="1023"/>
                      <a:pt x="72" y="10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40"/>
              <p:cNvSpPr>
                <a:spLocks/>
              </p:cNvSpPr>
              <p:nvPr/>
            </p:nvSpPr>
            <p:spPr bwMode="auto">
              <a:xfrm>
                <a:off x="791580" y="5049180"/>
                <a:ext cx="510407" cy="265833"/>
              </a:xfrm>
              <a:custGeom>
                <a:avLst/>
                <a:gdLst/>
                <a:ahLst/>
                <a:cxnLst>
                  <a:cxn ang="0">
                    <a:pos x="0" y="931"/>
                  </a:cxn>
                  <a:cxn ang="0">
                    <a:pos x="1820" y="0"/>
                  </a:cxn>
                  <a:cxn ang="0">
                    <a:pos x="2019" y="133"/>
                  </a:cxn>
                  <a:cxn ang="0">
                    <a:pos x="199" y="1066"/>
                  </a:cxn>
                  <a:cxn ang="0">
                    <a:pos x="0" y="931"/>
                  </a:cxn>
                  <a:cxn ang="0">
                    <a:pos x="0" y="931"/>
                  </a:cxn>
                </a:cxnLst>
                <a:rect l="0" t="0" r="r" b="b"/>
                <a:pathLst>
                  <a:path w="2019" h="1066">
                    <a:moveTo>
                      <a:pt x="0" y="931"/>
                    </a:moveTo>
                    <a:lnTo>
                      <a:pt x="1820" y="0"/>
                    </a:lnTo>
                    <a:lnTo>
                      <a:pt x="2019" y="133"/>
                    </a:lnTo>
                    <a:lnTo>
                      <a:pt x="199" y="1066"/>
                    </a:lnTo>
                    <a:lnTo>
                      <a:pt x="0" y="931"/>
                    </a:lnTo>
                    <a:lnTo>
                      <a:pt x="0" y="9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42"/>
              <p:cNvSpPr>
                <a:spLocks/>
              </p:cNvSpPr>
              <p:nvPr/>
            </p:nvSpPr>
            <p:spPr bwMode="auto">
              <a:xfrm>
                <a:off x="886128" y="5141947"/>
                <a:ext cx="393107" cy="543635"/>
              </a:xfrm>
              <a:custGeom>
                <a:avLst/>
                <a:gdLst/>
                <a:ahLst/>
                <a:cxnLst>
                  <a:cxn ang="0">
                    <a:pos x="1488" y="36"/>
                  </a:cxn>
                  <a:cxn ang="0">
                    <a:pos x="1488" y="1342"/>
                  </a:cxn>
                  <a:cxn ang="0">
                    <a:pos x="0" y="2107"/>
                  </a:cxn>
                  <a:cxn ang="0">
                    <a:pos x="0" y="2180"/>
                  </a:cxn>
                  <a:cxn ang="0">
                    <a:pos x="1555" y="1383"/>
                  </a:cxn>
                  <a:cxn ang="0">
                    <a:pos x="1555" y="0"/>
                  </a:cxn>
                  <a:cxn ang="0">
                    <a:pos x="1488" y="36"/>
                  </a:cxn>
                  <a:cxn ang="0">
                    <a:pos x="1488" y="36"/>
                  </a:cxn>
                </a:cxnLst>
                <a:rect l="0" t="0" r="r" b="b"/>
                <a:pathLst>
                  <a:path w="1555" h="2180">
                    <a:moveTo>
                      <a:pt x="1488" y="36"/>
                    </a:moveTo>
                    <a:lnTo>
                      <a:pt x="1488" y="1342"/>
                    </a:lnTo>
                    <a:lnTo>
                      <a:pt x="0" y="2107"/>
                    </a:lnTo>
                    <a:lnTo>
                      <a:pt x="0" y="2180"/>
                    </a:lnTo>
                    <a:lnTo>
                      <a:pt x="1555" y="1383"/>
                    </a:lnTo>
                    <a:lnTo>
                      <a:pt x="1555" y="0"/>
                    </a:lnTo>
                    <a:lnTo>
                      <a:pt x="1488" y="36"/>
                    </a:lnTo>
                    <a:lnTo>
                      <a:pt x="1488"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43"/>
              <p:cNvSpPr>
                <a:spLocks noEditPoints="1"/>
              </p:cNvSpPr>
              <p:nvPr/>
            </p:nvSpPr>
            <p:spPr bwMode="auto">
              <a:xfrm>
                <a:off x="884358" y="5183343"/>
                <a:ext cx="377433" cy="458599"/>
              </a:xfrm>
              <a:custGeom>
                <a:avLst/>
                <a:gdLst/>
                <a:ahLst/>
                <a:cxnLst>
                  <a:cxn ang="0">
                    <a:pos x="0" y="739"/>
                  </a:cxn>
                  <a:cxn ang="0">
                    <a:pos x="79" y="583"/>
                  </a:cxn>
                  <a:cxn ang="0">
                    <a:pos x="86" y="579"/>
                  </a:cxn>
                  <a:cxn ang="0">
                    <a:pos x="146" y="429"/>
                  </a:cxn>
                  <a:cxn ang="0">
                    <a:pos x="201" y="401"/>
                  </a:cxn>
                  <a:cxn ang="0">
                    <a:pos x="201" y="520"/>
                  </a:cxn>
                  <a:cxn ang="0">
                    <a:pos x="201" y="636"/>
                  </a:cxn>
                  <a:cxn ang="0">
                    <a:pos x="310" y="580"/>
                  </a:cxn>
                  <a:cxn ang="0">
                    <a:pos x="415" y="526"/>
                  </a:cxn>
                  <a:cxn ang="0">
                    <a:pos x="415" y="609"/>
                  </a:cxn>
                  <a:cxn ang="0">
                    <a:pos x="310" y="662"/>
                  </a:cxn>
                  <a:cxn ang="0">
                    <a:pos x="201" y="720"/>
                  </a:cxn>
                  <a:cxn ang="0">
                    <a:pos x="86" y="777"/>
                  </a:cxn>
                  <a:cxn ang="0">
                    <a:pos x="198" y="638"/>
                  </a:cxn>
                  <a:cxn ang="0">
                    <a:pos x="1" y="623"/>
                  </a:cxn>
                  <a:cxn ang="0">
                    <a:pos x="41" y="603"/>
                  </a:cxn>
                  <a:cxn ang="0">
                    <a:pos x="522" y="550"/>
                  </a:cxn>
                  <a:cxn ang="0">
                    <a:pos x="522" y="471"/>
                  </a:cxn>
                  <a:cxn ang="0">
                    <a:pos x="522" y="356"/>
                  </a:cxn>
                  <a:cxn ang="0">
                    <a:pos x="578" y="327"/>
                  </a:cxn>
                  <a:cxn ang="0">
                    <a:pos x="628" y="417"/>
                  </a:cxn>
                  <a:cxn ang="0">
                    <a:pos x="522" y="550"/>
                  </a:cxn>
                  <a:cxn ang="0">
                    <a:pos x="1" y="388"/>
                  </a:cxn>
                  <a:cxn ang="0">
                    <a:pos x="86" y="226"/>
                  </a:cxn>
                  <a:cxn ang="0">
                    <a:pos x="201" y="170"/>
                  </a:cxn>
                  <a:cxn ang="0">
                    <a:pos x="310" y="112"/>
                  </a:cxn>
                  <a:cxn ang="0">
                    <a:pos x="310" y="230"/>
                  </a:cxn>
                  <a:cxn ang="0">
                    <a:pos x="310" y="349"/>
                  </a:cxn>
                  <a:cxn ang="0">
                    <a:pos x="310" y="469"/>
                  </a:cxn>
                  <a:cxn ang="0">
                    <a:pos x="306" y="470"/>
                  </a:cxn>
                  <a:cxn ang="0">
                    <a:pos x="306" y="351"/>
                  </a:cxn>
                  <a:cxn ang="0">
                    <a:pos x="306" y="232"/>
                  </a:cxn>
                  <a:cxn ang="0">
                    <a:pos x="198" y="287"/>
                  </a:cxn>
                  <a:cxn ang="0">
                    <a:pos x="106" y="454"/>
                  </a:cxn>
                  <a:cxn ang="0">
                    <a:pos x="83" y="465"/>
                  </a:cxn>
                  <a:cxn ang="0">
                    <a:pos x="409" y="414"/>
                  </a:cxn>
                  <a:cxn ang="0">
                    <a:pos x="433" y="401"/>
                  </a:cxn>
                  <a:cxn ang="0">
                    <a:pos x="433" y="401"/>
                  </a:cxn>
                  <a:cxn ang="0">
                    <a:pos x="408" y="295"/>
                  </a:cxn>
                  <a:cxn ang="0">
                    <a:pos x="382" y="189"/>
                  </a:cxn>
                  <a:cxn ang="0">
                    <a:pos x="415" y="172"/>
                  </a:cxn>
                  <a:cxn ang="0">
                    <a:pos x="526" y="115"/>
                  </a:cxn>
                  <a:cxn ang="0">
                    <a:pos x="526" y="234"/>
                  </a:cxn>
                  <a:cxn ang="0">
                    <a:pos x="526" y="318"/>
                  </a:cxn>
                  <a:cxn ang="0">
                    <a:pos x="415" y="327"/>
                  </a:cxn>
                  <a:cxn ang="0">
                    <a:pos x="522" y="236"/>
                  </a:cxn>
                  <a:cxn ang="0">
                    <a:pos x="383" y="308"/>
                  </a:cxn>
                  <a:cxn ang="0">
                    <a:pos x="620" y="305"/>
                  </a:cxn>
                  <a:cxn ang="0">
                    <a:pos x="620" y="305"/>
                  </a:cxn>
                </a:cxnLst>
                <a:rect l="0" t="0" r="r" b="b"/>
                <a:pathLst>
                  <a:path w="630" h="777">
                    <a:moveTo>
                      <a:pt x="83" y="777"/>
                    </a:moveTo>
                    <a:cubicBezTo>
                      <a:pt x="83" y="700"/>
                      <a:pt x="83" y="700"/>
                      <a:pt x="83" y="700"/>
                    </a:cubicBezTo>
                    <a:cubicBezTo>
                      <a:pt x="1" y="742"/>
                      <a:pt x="1" y="742"/>
                      <a:pt x="1" y="742"/>
                    </a:cubicBezTo>
                    <a:cubicBezTo>
                      <a:pt x="0" y="739"/>
                      <a:pt x="0" y="739"/>
                      <a:pt x="0" y="739"/>
                    </a:cubicBezTo>
                    <a:cubicBezTo>
                      <a:pt x="83" y="696"/>
                      <a:pt x="83" y="696"/>
                      <a:pt x="83" y="696"/>
                    </a:cubicBezTo>
                    <a:cubicBezTo>
                      <a:pt x="83" y="585"/>
                      <a:pt x="83" y="585"/>
                      <a:pt x="83" y="585"/>
                    </a:cubicBezTo>
                    <a:cubicBezTo>
                      <a:pt x="77" y="588"/>
                      <a:pt x="77" y="588"/>
                      <a:pt x="77" y="588"/>
                    </a:cubicBezTo>
                    <a:cubicBezTo>
                      <a:pt x="78" y="586"/>
                      <a:pt x="78" y="585"/>
                      <a:pt x="79" y="583"/>
                    </a:cubicBezTo>
                    <a:cubicBezTo>
                      <a:pt x="83" y="581"/>
                      <a:pt x="83" y="581"/>
                      <a:pt x="83" y="581"/>
                    </a:cubicBezTo>
                    <a:cubicBezTo>
                      <a:pt x="83" y="574"/>
                      <a:pt x="83" y="574"/>
                      <a:pt x="83" y="574"/>
                    </a:cubicBezTo>
                    <a:cubicBezTo>
                      <a:pt x="84" y="571"/>
                      <a:pt x="85" y="569"/>
                      <a:pt x="86" y="566"/>
                    </a:cubicBezTo>
                    <a:cubicBezTo>
                      <a:pt x="86" y="579"/>
                      <a:pt x="86" y="579"/>
                      <a:pt x="86" y="579"/>
                    </a:cubicBezTo>
                    <a:cubicBezTo>
                      <a:pt x="198" y="522"/>
                      <a:pt x="198" y="522"/>
                      <a:pt x="198" y="522"/>
                    </a:cubicBezTo>
                    <a:cubicBezTo>
                      <a:pt x="198" y="407"/>
                      <a:pt x="198" y="407"/>
                      <a:pt x="198" y="407"/>
                    </a:cubicBezTo>
                    <a:cubicBezTo>
                      <a:pt x="144" y="434"/>
                      <a:pt x="144" y="434"/>
                      <a:pt x="144" y="434"/>
                    </a:cubicBezTo>
                    <a:cubicBezTo>
                      <a:pt x="144" y="433"/>
                      <a:pt x="145" y="431"/>
                      <a:pt x="146" y="429"/>
                    </a:cubicBezTo>
                    <a:cubicBezTo>
                      <a:pt x="198" y="403"/>
                      <a:pt x="198" y="403"/>
                      <a:pt x="198" y="403"/>
                    </a:cubicBezTo>
                    <a:cubicBezTo>
                      <a:pt x="198" y="386"/>
                      <a:pt x="198" y="386"/>
                      <a:pt x="198" y="386"/>
                    </a:cubicBezTo>
                    <a:cubicBezTo>
                      <a:pt x="199" y="388"/>
                      <a:pt x="200" y="389"/>
                      <a:pt x="201" y="390"/>
                    </a:cubicBezTo>
                    <a:cubicBezTo>
                      <a:pt x="201" y="401"/>
                      <a:pt x="201" y="401"/>
                      <a:pt x="201" y="401"/>
                    </a:cubicBezTo>
                    <a:cubicBezTo>
                      <a:pt x="207" y="398"/>
                      <a:pt x="207" y="398"/>
                      <a:pt x="207" y="398"/>
                    </a:cubicBezTo>
                    <a:cubicBezTo>
                      <a:pt x="208" y="399"/>
                      <a:pt x="209" y="400"/>
                      <a:pt x="209" y="401"/>
                    </a:cubicBezTo>
                    <a:cubicBezTo>
                      <a:pt x="201" y="405"/>
                      <a:pt x="201" y="405"/>
                      <a:pt x="201" y="405"/>
                    </a:cubicBezTo>
                    <a:cubicBezTo>
                      <a:pt x="201" y="520"/>
                      <a:pt x="201" y="520"/>
                      <a:pt x="201" y="520"/>
                    </a:cubicBezTo>
                    <a:cubicBezTo>
                      <a:pt x="276" y="482"/>
                      <a:pt x="276" y="482"/>
                      <a:pt x="276" y="482"/>
                    </a:cubicBezTo>
                    <a:cubicBezTo>
                      <a:pt x="277" y="483"/>
                      <a:pt x="278" y="484"/>
                      <a:pt x="278" y="485"/>
                    </a:cubicBezTo>
                    <a:cubicBezTo>
                      <a:pt x="201" y="524"/>
                      <a:pt x="201" y="524"/>
                      <a:pt x="201" y="524"/>
                    </a:cubicBezTo>
                    <a:cubicBezTo>
                      <a:pt x="201" y="636"/>
                      <a:pt x="201" y="636"/>
                      <a:pt x="201" y="636"/>
                    </a:cubicBezTo>
                    <a:cubicBezTo>
                      <a:pt x="306" y="582"/>
                      <a:pt x="306" y="582"/>
                      <a:pt x="306" y="582"/>
                    </a:cubicBezTo>
                    <a:cubicBezTo>
                      <a:pt x="306" y="519"/>
                      <a:pt x="306" y="519"/>
                      <a:pt x="306" y="519"/>
                    </a:cubicBezTo>
                    <a:cubicBezTo>
                      <a:pt x="307" y="520"/>
                      <a:pt x="309" y="521"/>
                      <a:pt x="310" y="523"/>
                    </a:cubicBezTo>
                    <a:cubicBezTo>
                      <a:pt x="310" y="580"/>
                      <a:pt x="310" y="580"/>
                      <a:pt x="310" y="580"/>
                    </a:cubicBezTo>
                    <a:cubicBezTo>
                      <a:pt x="412" y="528"/>
                      <a:pt x="412" y="528"/>
                      <a:pt x="412" y="528"/>
                    </a:cubicBezTo>
                    <a:cubicBezTo>
                      <a:pt x="412" y="429"/>
                      <a:pt x="412" y="429"/>
                      <a:pt x="412" y="429"/>
                    </a:cubicBezTo>
                    <a:cubicBezTo>
                      <a:pt x="413" y="433"/>
                      <a:pt x="414" y="438"/>
                      <a:pt x="415" y="443"/>
                    </a:cubicBezTo>
                    <a:cubicBezTo>
                      <a:pt x="415" y="526"/>
                      <a:pt x="415" y="526"/>
                      <a:pt x="415" y="526"/>
                    </a:cubicBezTo>
                    <a:cubicBezTo>
                      <a:pt x="433" y="517"/>
                      <a:pt x="433" y="517"/>
                      <a:pt x="433" y="517"/>
                    </a:cubicBezTo>
                    <a:cubicBezTo>
                      <a:pt x="433" y="518"/>
                      <a:pt x="434" y="519"/>
                      <a:pt x="434" y="520"/>
                    </a:cubicBezTo>
                    <a:cubicBezTo>
                      <a:pt x="415" y="530"/>
                      <a:pt x="415" y="530"/>
                      <a:pt x="415" y="530"/>
                    </a:cubicBezTo>
                    <a:cubicBezTo>
                      <a:pt x="415" y="609"/>
                      <a:pt x="415" y="609"/>
                      <a:pt x="415" y="609"/>
                    </a:cubicBezTo>
                    <a:cubicBezTo>
                      <a:pt x="412" y="609"/>
                      <a:pt x="412" y="609"/>
                      <a:pt x="412" y="609"/>
                    </a:cubicBezTo>
                    <a:cubicBezTo>
                      <a:pt x="412" y="531"/>
                      <a:pt x="412" y="531"/>
                      <a:pt x="412" y="531"/>
                    </a:cubicBezTo>
                    <a:cubicBezTo>
                      <a:pt x="310" y="584"/>
                      <a:pt x="310" y="584"/>
                      <a:pt x="310" y="584"/>
                    </a:cubicBezTo>
                    <a:cubicBezTo>
                      <a:pt x="310" y="662"/>
                      <a:pt x="310" y="662"/>
                      <a:pt x="310" y="662"/>
                    </a:cubicBezTo>
                    <a:cubicBezTo>
                      <a:pt x="306" y="662"/>
                      <a:pt x="306" y="662"/>
                      <a:pt x="306" y="662"/>
                    </a:cubicBezTo>
                    <a:cubicBezTo>
                      <a:pt x="306" y="586"/>
                      <a:pt x="306" y="586"/>
                      <a:pt x="306" y="586"/>
                    </a:cubicBezTo>
                    <a:cubicBezTo>
                      <a:pt x="201" y="640"/>
                      <a:pt x="201" y="640"/>
                      <a:pt x="201" y="640"/>
                    </a:cubicBezTo>
                    <a:cubicBezTo>
                      <a:pt x="201" y="720"/>
                      <a:pt x="201" y="720"/>
                      <a:pt x="201" y="720"/>
                    </a:cubicBezTo>
                    <a:cubicBezTo>
                      <a:pt x="198" y="720"/>
                      <a:pt x="198" y="720"/>
                      <a:pt x="198" y="720"/>
                    </a:cubicBezTo>
                    <a:cubicBezTo>
                      <a:pt x="198" y="641"/>
                      <a:pt x="198" y="641"/>
                      <a:pt x="198" y="641"/>
                    </a:cubicBezTo>
                    <a:cubicBezTo>
                      <a:pt x="86" y="698"/>
                      <a:pt x="86" y="698"/>
                      <a:pt x="86" y="698"/>
                    </a:cubicBezTo>
                    <a:cubicBezTo>
                      <a:pt x="86" y="777"/>
                      <a:pt x="86" y="777"/>
                      <a:pt x="86" y="777"/>
                    </a:cubicBezTo>
                    <a:cubicBezTo>
                      <a:pt x="83" y="777"/>
                      <a:pt x="83" y="777"/>
                      <a:pt x="83" y="777"/>
                    </a:cubicBezTo>
                    <a:moveTo>
                      <a:pt x="86" y="583"/>
                    </a:moveTo>
                    <a:cubicBezTo>
                      <a:pt x="86" y="695"/>
                      <a:pt x="86" y="695"/>
                      <a:pt x="86" y="695"/>
                    </a:cubicBezTo>
                    <a:cubicBezTo>
                      <a:pt x="198" y="638"/>
                      <a:pt x="198" y="638"/>
                      <a:pt x="198" y="638"/>
                    </a:cubicBezTo>
                    <a:cubicBezTo>
                      <a:pt x="198" y="526"/>
                      <a:pt x="198" y="526"/>
                      <a:pt x="198" y="526"/>
                    </a:cubicBezTo>
                    <a:cubicBezTo>
                      <a:pt x="86" y="583"/>
                      <a:pt x="86" y="583"/>
                      <a:pt x="86" y="583"/>
                    </a:cubicBezTo>
                    <a:moveTo>
                      <a:pt x="0" y="624"/>
                    </a:moveTo>
                    <a:cubicBezTo>
                      <a:pt x="1" y="623"/>
                      <a:pt x="1" y="623"/>
                      <a:pt x="1" y="623"/>
                    </a:cubicBezTo>
                    <a:cubicBezTo>
                      <a:pt x="1" y="626"/>
                      <a:pt x="1" y="626"/>
                      <a:pt x="1" y="626"/>
                    </a:cubicBezTo>
                    <a:cubicBezTo>
                      <a:pt x="0" y="624"/>
                      <a:pt x="0" y="624"/>
                      <a:pt x="0" y="624"/>
                    </a:cubicBezTo>
                    <a:moveTo>
                      <a:pt x="5" y="621"/>
                    </a:moveTo>
                    <a:cubicBezTo>
                      <a:pt x="41" y="603"/>
                      <a:pt x="41" y="603"/>
                      <a:pt x="41" y="603"/>
                    </a:cubicBezTo>
                    <a:cubicBezTo>
                      <a:pt x="40" y="604"/>
                      <a:pt x="40" y="606"/>
                      <a:pt x="39" y="607"/>
                    </a:cubicBezTo>
                    <a:cubicBezTo>
                      <a:pt x="10" y="622"/>
                      <a:pt x="10" y="622"/>
                      <a:pt x="10" y="622"/>
                    </a:cubicBezTo>
                    <a:cubicBezTo>
                      <a:pt x="8" y="622"/>
                      <a:pt x="7" y="621"/>
                      <a:pt x="5" y="621"/>
                    </a:cubicBezTo>
                    <a:moveTo>
                      <a:pt x="522" y="550"/>
                    </a:moveTo>
                    <a:cubicBezTo>
                      <a:pt x="522" y="475"/>
                      <a:pt x="522" y="475"/>
                      <a:pt x="522" y="475"/>
                    </a:cubicBezTo>
                    <a:cubicBezTo>
                      <a:pt x="459" y="507"/>
                      <a:pt x="459" y="507"/>
                      <a:pt x="459" y="507"/>
                    </a:cubicBezTo>
                    <a:cubicBezTo>
                      <a:pt x="459" y="506"/>
                      <a:pt x="459" y="505"/>
                      <a:pt x="459" y="503"/>
                    </a:cubicBezTo>
                    <a:cubicBezTo>
                      <a:pt x="522" y="471"/>
                      <a:pt x="522" y="471"/>
                      <a:pt x="522" y="471"/>
                    </a:cubicBezTo>
                    <a:cubicBezTo>
                      <a:pt x="522" y="359"/>
                      <a:pt x="522" y="359"/>
                      <a:pt x="522" y="359"/>
                    </a:cubicBezTo>
                    <a:cubicBezTo>
                      <a:pt x="476" y="383"/>
                      <a:pt x="476" y="383"/>
                      <a:pt x="476" y="383"/>
                    </a:cubicBezTo>
                    <a:cubicBezTo>
                      <a:pt x="476" y="382"/>
                      <a:pt x="476" y="381"/>
                      <a:pt x="476" y="379"/>
                    </a:cubicBezTo>
                    <a:cubicBezTo>
                      <a:pt x="522" y="356"/>
                      <a:pt x="522" y="356"/>
                      <a:pt x="522" y="356"/>
                    </a:cubicBezTo>
                    <a:cubicBezTo>
                      <a:pt x="522" y="349"/>
                      <a:pt x="522" y="349"/>
                      <a:pt x="522" y="349"/>
                    </a:cubicBezTo>
                    <a:cubicBezTo>
                      <a:pt x="524" y="350"/>
                      <a:pt x="525" y="351"/>
                      <a:pt x="526" y="352"/>
                    </a:cubicBezTo>
                    <a:cubicBezTo>
                      <a:pt x="526" y="354"/>
                      <a:pt x="526" y="354"/>
                      <a:pt x="526" y="354"/>
                    </a:cubicBezTo>
                    <a:cubicBezTo>
                      <a:pt x="578" y="327"/>
                      <a:pt x="578" y="327"/>
                      <a:pt x="578" y="327"/>
                    </a:cubicBezTo>
                    <a:cubicBezTo>
                      <a:pt x="579" y="328"/>
                      <a:pt x="581" y="328"/>
                      <a:pt x="582" y="329"/>
                    </a:cubicBezTo>
                    <a:cubicBezTo>
                      <a:pt x="526" y="358"/>
                      <a:pt x="526" y="358"/>
                      <a:pt x="526" y="358"/>
                    </a:cubicBezTo>
                    <a:cubicBezTo>
                      <a:pt x="526" y="469"/>
                      <a:pt x="526" y="469"/>
                      <a:pt x="526" y="469"/>
                    </a:cubicBezTo>
                    <a:cubicBezTo>
                      <a:pt x="628" y="417"/>
                      <a:pt x="628" y="417"/>
                      <a:pt x="628" y="417"/>
                    </a:cubicBezTo>
                    <a:cubicBezTo>
                      <a:pt x="630" y="420"/>
                      <a:pt x="630" y="420"/>
                      <a:pt x="630" y="420"/>
                    </a:cubicBezTo>
                    <a:cubicBezTo>
                      <a:pt x="526" y="473"/>
                      <a:pt x="526" y="473"/>
                      <a:pt x="526" y="473"/>
                    </a:cubicBezTo>
                    <a:cubicBezTo>
                      <a:pt x="526" y="550"/>
                      <a:pt x="526" y="550"/>
                      <a:pt x="526" y="550"/>
                    </a:cubicBezTo>
                    <a:cubicBezTo>
                      <a:pt x="522" y="550"/>
                      <a:pt x="522" y="550"/>
                      <a:pt x="522" y="550"/>
                    </a:cubicBezTo>
                    <a:moveTo>
                      <a:pt x="0" y="504"/>
                    </a:moveTo>
                    <a:cubicBezTo>
                      <a:pt x="83" y="462"/>
                      <a:pt x="83" y="462"/>
                      <a:pt x="83" y="462"/>
                    </a:cubicBezTo>
                    <a:cubicBezTo>
                      <a:pt x="83" y="346"/>
                      <a:pt x="83" y="346"/>
                      <a:pt x="83" y="346"/>
                    </a:cubicBezTo>
                    <a:cubicBezTo>
                      <a:pt x="1" y="388"/>
                      <a:pt x="1" y="388"/>
                      <a:pt x="1" y="388"/>
                    </a:cubicBezTo>
                    <a:cubicBezTo>
                      <a:pt x="0" y="385"/>
                      <a:pt x="0" y="385"/>
                      <a:pt x="0" y="385"/>
                    </a:cubicBezTo>
                    <a:cubicBezTo>
                      <a:pt x="83" y="342"/>
                      <a:pt x="83" y="342"/>
                      <a:pt x="83" y="342"/>
                    </a:cubicBezTo>
                    <a:cubicBezTo>
                      <a:pt x="83" y="226"/>
                      <a:pt x="83" y="226"/>
                      <a:pt x="83" y="226"/>
                    </a:cubicBezTo>
                    <a:cubicBezTo>
                      <a:pt x="86" y="226"/>
                      <a:pt x="86" y="226"/>
                      <a:pt x="86" y="226"/>
                    </a:cubicBezTo>
                    <a:cubicBezTo>
                      <a:pt x="86" y="341"/>
                      <a:pt x="86" y="341"/>
                      <a:pt x="86" y="341"/>
                    </a:cubicBezTo>
                    <a:cubicBezTo>
                      <a:pt x="198" y="284"/>
                      <a:pt x="198" y="284"/>
                      <a:pt x="198" y="284"/>
                    </a:cubicBezTo>
                    <a:cubicBezTo>
                      <a:pt x="198" y="170"/>
                      <a:pt x="198" y="170"/>
                      <a:pt x="198" y="170"/>
                    </a:cubicBezTo>
                    <a:cubicBezTo>
                      <a:pt x="201" y="170"/>
                      <a:pt x="201" y="170"/>
                      <a:pt x="201" y="170"/>
                    </a:cubicBezTo>
                    <a:cubicBezTo>
                      <a:pt x="201" y="282"/>
                      <a:pt x="201" y="282"/>
                      <a:pt x="201" y="282"/>
                    </a:cubicBezTo>
                    <a:cubicBezTo>
                      <a:pt x="306" y="228"/>
                      <a:pt x="306" y="228"/>
                      <a:pt x="306" y="228"/>
                    </a:cubicBezTo>
                    <a:cubicBezTo>
                      <a:pt x="306" y="112"/>
                      <a:pt x="306" y="112"/>
                      <a:pt x="306" y="112"/>
                    </a:cubicBezTo>
                    <a:cubicBezTo>
                      <a:pt x="310" y="112"/>
                      <a:pt x="310" y="112"/>
                      <a:pt x="310" y="112"/>
                    </a:cubicBezTo>
                    <a:cubicBezTo>
                      <a:pt x="310" y="226"/>
                      <a:pt x="310" y="226"/>
                      <a:pt x="310" y="226"/>
                    </a:cubicBezTo>
                    <a:cubicBezTo>
                      <a:pt x="370" y="195"/>
                      <a:pt x="370" y="195"/>
                      <a:pt x="370" y="195"/>
                    </a:cubicBezTo>
                    <a:cubicBezTo>
                      <a:pt x="369" y="199"/>
                      <a:pt x="369" y="199"/>
                      <a:pt x="369" y="199"/>
                    </a:cubicBezTo>
                    <a:cubicBezTo>
                      <a:pt x="310" y="230"/>
                      <a:pt x="310" y="230"/>
                      <a:pt x="310" y="230"/>
                    </a:cubicBezTo>
                    <a:cubicBezTo>
                      <a:pt x="310" y="345"/>
                      <a:pt x="310" y="345"/>
                      <a:pt x="310" y="345"/>
                    </a:cubicBezTo>
                    <a:cubicBezTo>
                      <a:pt x="342" y="329"/>
                      <a:pt x="342" y="329"/>
                      <a:pt x="342" y="329"/>
                    </a:cubicBezTo>
                    <a:cubicBezTo>
                      <a:pt x="341" y="330"/>
                      <a:pt x="341" y="332"/>
                      <a:pt x="341" y="333"/>
                    </a:cubicBezTo>
                    <a:cubicBezTo>
                      <a:pt x="310" y="349"/>
                      <a:pt x="310" y="349"/>
                      <a:pt x="310" y="349"/>
                    </a:cubicBezTo>
                    <a:cubicBezTo>
                      <a:pt x="310" y="465"/>
                      <a:pt x="310" y="465"/>
                      <a:pt x="310" y="465"/>
                    </a:cubicBezTo>
                    <a:cubicBezTo>
                      <a:pt x="313" y="463"/>
                      <a:pt x="313" y="463"/>
                      <a:pt x="313" y="463"/>
                    </a:cubicBezTo>
                    <a:cubicBezTo>
                      <a:pt x="312" y="465"/>
                      <a:pt x="312" y="466"/>
                      <a:pt x="312" y="467"/>
                    </a:cubicBezTo>
                    <a:cubicBezTo>
                      <a:pt x="310" y="469"/>
                      <a:pt x="310" y="469"/>
                      <a:pt x="310" y="469"/>
                    </a:cubicBezTo>
                    <a:cubicBezTo>
                      <a:pt x="310" y="478"/>
                      <a:pt x="310" y="478"/>
                      <a:pt x="310" y="478"/>
                    </a:cubicBezTo>
                    <a:cubicBezTo>
                      <a:pt x="310" y="479"/>
                      <a:pt x="309" y="479"/>
                      <a:pt x="309" y="480"/>
                    </a:cubicBezTo>
                    <a:cubicBezTo>
                      <a:pt x="308" y="479"/>
                      <a:pt x="307" y="477"/>
                      <a:pt x="306" y="476"/>
                    </a:cubicBezTo>
                    <a:cubicBezTo>
                      <a:pt x="306" y="470"/>
                      <a:pt x="306" y="470"/>
                      <a:pt x="306" y="470"/>
                    </a:cubicBezTo>
                    <a:cubicBezTo>
                      <a:pt x="303" y="472"/>
                      <a:pt x="303" y="472"/>
                      <a:pt x="303" y="472"/>
                    </a:cubicBezTo>
                    <a:cubicBezTo>
                      <a:pt x="302" y="471"/>
                      <a:pt x="301" y="470"/>
                      <a:pt x="301" y="469"/>
                    </a:cubicBezTo>
                    <a:cubicBezTo>
                      <a:pt x="306" y="466"/>
                      <a:pt x="306" y="466"/>
                      <a:pt x="306" y="466"/>
                    </a:cubicBezTo>
                    <a:cubicBezTo>
                      <a:pt x="306" y="351"/>
                      <a:pt x="306" y="351"/>
                      <a:pt x="306" y="351"/>
                    </a:cubicBezTo>
                    <a:cubicBezTo>
                      <a:pt x="234" y="388"/>
                      <a:pt x="234" y="388"/>
                      <a:pt x="234" y="388"/>
                    </a:cubicBezTo>
                    <a:cubicBezTo>
                      <a:pt x="233" y="387"/>
                      <a:pt x="233" y="386"/>
                      <a:pt x="232" y="385"/>
                    </a:cubicBezTo>
                    <a:cubicBezTo>
                      <a:pt x="306" y="347"/>
                      <a:pt x="306" y="347"/>
                      <a:pt x="306" y="347"/>
                    </a:cubicBezTo>
                    <a:cubicBezTo>
                      <a:pt x="306" y="232"/>
                      <a:pt x="306" y="232"/>
                      <a:pt x="306" y="232"/>
                    </a:cubicBezTo>
                    <a:cubicBezTo>
                      <a:pt x="201" y="286"/>
                      <a:pt x="201" y="286"/>
                      <a:pt x="201" y="286"/>
                    </a:cubicBezTo>
                    <a:cubicBezTo>
                      <a:pt x="201" y="348"/>
                      <a:pt x="201" y="348"/>
                      <a:pt x="201" y="348"/>
                    </a:cubicBezTo>
                    <a:cubicBezTo>
                      <a:pt x="200" y="346"/>
                      <a:pt x="199" y="345"/>
                      <a:pt x="198" y="344"/>
                    </a:cubicBezTo>
                    <a:cubicBezTo>
                      <a:pt x="198" y="287"/>
                      <a:pt x="198" y="287"/>
                      <a:pt x="198" y="287"/>
                    </a:cubicBezTo>
                    <a:cubicBezTo>
                      <a:pt x="86" y="344"/>
                      <a:pt x="86" y="344"/>
                      <a:pt x="86" y="344"/>
                    </a:cubicBezTo>
                    <a:cubicBezTo>
                      <a:pt x="86" y="460"/>
                      <a:pt x="86" y="460"/>
                      <a:pt x="86" y="460"/>
                    </a:cubicBezTo>
                    <a:cubicBezTo>
                      <a:pt x="108" y="449"/>
                      <a:pt x="108" y="449"/>
                      <a:pt x="108" y="449"/>
                    </a:cubicBezTo>
                    <a:cubicBezTo>
                      <a:pt x="107" y="451"/>
                      <a:pt x="106" y="452"/>
                      <a:pt x="106" y="454"/>
                    </a:cubicBezTo>
                    <a:cubicBezTo>
                      <a:pt x="86" y="464"/>
                      <a:pt x="86" y="464"/>
                      <a:pt x="86" y="464"/>
                    </a:cubicBezTo>
                    <a:cubicBezTo>
                      <a:pt x="86" y="498"/>
                      <a:pt x="86" y="498"/>
                      <a:pt x="86" y="498"/>
                    </a:cubicBezTo>
                    <a:cubicBezTo>
                      <a:pt x="85" y="501"/>
                      <a:pt x="84" y="503"/>
                      <a:pt x="83" y="506"/>
                    </a:cubicBezTo>
                    <a:cubicBezTo>
                      <a:pt x="83" y="465"/>
                      <a:pt x="83" y="465"/>
                      <a:pt x="83" y="465"/>
                    </a:cubicBezTo>
                    <a:cubicBezTo>
                      <a:pt x="1" y="507"/>
                      <a:pt x="1" y="507"/>
                      <a:pt x="1" y="507"/>
                    </a:cubicBezTo>
                    <a:cubicBezTo>
                      <a:pt x="0" y="504"/>
                      <a:pt x="0" y="504"/>
                      <a:pt x="0" y="504"/>
                    </a:cubicBezTo>
                    <a:moveTo>
                      <a:pt x="344" y="447"/>
                    </a:moveTo>
                    <a:cubicBezTo>
                      <a:pt x="409" y="414"/>
                      <a:pt x="409" y="414"/>
                      <a:pt x="409" y="414"/>
                    </a:cubicBezTo>
                    <a:cubicBezTo>
                      <a:pt x="409" y="415"/>
                      <a:pt x="409" y="416"/>
                      <a:pt x="409" y="417"/>
                    </a:cubicBezTo>
                    <a:cubicBezTo>
                      <a:pt x="343" y="451"/>
                      <a:pt x="343" y="451"/>
                      <a:pt x="343" y="451"/>
                    </a:cubicBezTo>
                    <a:cubicBezTo>
                      <a:pt x="343" y="450"/>
                      <a:pt x="344" y="449"/>
                      <a:pt x="344" y="447"/>
                    </a:cubicBezTo>
                    <a:moveTo>
                      <a:pt x="433" y="401"/>
                    </a:moveTo>
                    <a:cubicBezTo>
                      <a:pt x="447" y="394"/>
                      <a:pt x="447" y="394"/>
                      <a:pt x="447" y="394"/>
                    </a:cubicBezTo>
                    <a:cubicBezTo>
                      <a:pt x="447" y="396"/>
                      <a:pt x="447" y="397"/>
                      <a:pt x="446" y="398"/>
                    </a:cubicBezTo>
                    <a:cubicBezTo>
                      <a:pt x="434" y="405"/>
                      <a:pt x="434" y="405"/>
                      <a:pt x="434" y="405"/>
                    </a:cubicBezTo>
                    <a:cubicBezTo>
                      <a:pt x="434" y="404"/>
                      <a:pt x="434" y="402"/>
                      <a:pt x="433" y="401"/>
                    </a:cubicBezTo>
                    <a:moveTo>
                      <a:pt x="412" y="313"/>
                    </a:moveTo>
                    <a:cubicBezTo>
                      <a:pt x="412" y="297"/>
                      <a:pt x="412" y="297"/>
                      <a:pt x="412" y="297"/>
                    </a:cubicBezTo>
                    <a:cubicBezTo>
                      <a:pt x="409" y="298"/>
                      <a:pt x="409" y="298"/>
                      <a:pt x="409" y="298"/>
                    </a:cubicBezTo>
                    <a:cubicBezTo>
                      <a:pt x="408" y="297"/>
                      <a:pt x="408" y="296"/>
                      <a:pt x="408" y="295"/>
                    </a:cubicBezTo>
                    <a:cubicBezTo>
                      <a:pt x="412" y="293"/>
                      <a:pt x="412" y="293"/>
                      <a:pt x="412" y="293"/>
                    </a:cubicBezTo>
                    <a:cubicBezTo>
                      <a:pt x="412" y="177"/>
                      <a:pt x="412" y="177"/>
                      <a:pt x="412" y="177"/>
                    </a:cubicBezTo>
                    <a:cubicBezTo>
                      <a:pt x="383" y="192"/>
                      <a:pt x="383" y="192"/>
                      <a:pt x="383" y="192"/>
                    </a:cubicBezTo>
                    <a:cubicBezTo>
                      <a:pt x="383" y="191"/>
                      <a:pt x="383" y="190"/>
                      <a:pt x="382" y="189"/>
                    </a:cubicBezTo>
                    <a:cubicBezTo>
                      <a:pt x="412" y="173"/>
                      <a:pt x="412" y="173"/>
                      <a:pt x="412" y="173"/>
                    </a:cubicBezTo>
                    <a:cubicBezTo>
                      <a:pt x="412" y="58"/>
                      <a:pt x="412" y="58"/>
                      <a:pt x="412" y="58"/>
                    </a:cubicBezTo>
                    <a:cubicBezTo>
                      <a:pt x="415" y="58"/>
                      <a:pt x="415" y="58"/>
                      <a:pt x="415" y="58"/>
                    </a:cubicBezTo>
                    <a:cubicBezTo>
                      <a:pt x="415" y="172"/>
                      <a:pt x="415" y="172"/>
                      <a:pt x="415" y="172"/>
                    </a:cubicBezTo>
                    <a:cubicBezTo>
                      <a:pt x="522" y="117"/>
                      <a:pt x="522" y="117"/>
                      <a:pt x="522" y="117"/>
                    </a:cubicBezTo>
                    <a:cubicBezTo>
                      <a:pt x="522" y="0"/>
                      <a:pt x="522" y="0"/>
                      <a:pt x="522" y="0"/>
                    </a:cubicBezTo>
                    <a:cubicBezTo>
                      <a:pt x="526" y="0"/>
                      <a:pt x="526" y="0"/>
                      <a:pt x="526" y="0"/>
                    </a:cubicBezTo>
                    <a:cubicBezTo>
                      <a:pt x="526" y="115"/>
                      <a:pt x="526" y="115"/>
                      <a:pt x="526" y="115"/>
                    </a:cubicBezTo>
                    <a:cubicBezTo>
                      <a:pt x="628" y="63"/>
                      <a:pt x="628" y="63"/>
                      <a:pt x="628" y="63"/>
                    </a:cubicBezTo>
                    <a:cubicBezTo>
                      <a:pt x="630" y="66"/>
                      <a:pt x="630" y="66"/>
                      <a:pt x="630" y="66"/>
                    </a:cubicBezTo>
                    <a:cubicBezTo>
                      <a:pt x="526" y="119"/>
                      <a:pt x="526" y="119"/>
                      <a:pt x="526" y="119"/>
                    </a:cubicBezTo>
                    <a:cubicBezTo>
                      <a:pt x="526" y="234"/>
                      <a:pt x="526" y="234"/>
                      <a:pt x="526" y="234"/>
                    </a:cubicBezTo>
                    <a:cubicBezTo>
                      <a:pt x="628" y="182"/>
                      <a:pt x="628" y="182"/>
                      <a:pt x="628" y="182"/>
                    </a:cubicBezTo>
                    <a:cubicBezTo>
                      <a:pt x="630" y="185"/>
                      <a:pt x="630" y="185"/>
                      <a:pt x="630" y="185"/>
                    </a:cubicBezTo>
                    <a:cubicBezTo>
                      <a:pt x="526" y="238"/>
                      <a:pt x="526" y="238"/>
                      <a:pt x="526" y="238"/>
                    </a:cubicBezTo>
                    <a:cubicBezTo>
                      <a:pt x="526" y="318"/>
                      <a:pt x="526" y="318"/>
                      <a:pt x="526" y="318"/>
                    </a:cubicBezTo>
                    <a:cubicBezTo>
                      <a:pt x="525" y="317"/>
                      <a:pt x="524" y="316"/>
                      <a:pt x="522" y="315"/>
                    </a:cubicBezTo>
                    <a:cubicBezTo>
                      <a:pt x="522" y="240"/>
                      <a:pt x="522" y="240"/>
                      <a:pt x="522" y="240"/>
                    </a:cubicBezTo>
                    <a:cubicBezTo>
                      <a:pt x="415" y="295"/>
                      <a:pt x="415" y="295"/>
                      <a:pt x="415" y="295"/>
                    </a:cubicBezTo>
                    <a:cubicBezTo>
                      <a:pt x="415" y="327"/>
                      <a:pt x="415" y="327"/>
                      <a:pt x="415" y="327"/>
                    </a:cubicBezTo>
                    <a:cubicBezTo>
                      <a:pt x="414" y="322"/>
                      <a:pt x="413" y="318"/>
                      <a:pt x="412" y="313"/>
                    </a:cubicBezTo>
                    <a:moveTo>
                      <a:pt x="415" y="176"/>
                    </a:moveTo>
                    <a:cubicBezTo>
                      <a:pt x="415" y="291"/>
                      <a:pt x="415" y="291"/>
                      <a:pt x="415" y="291"/>
                    </a:cubicBezTo>
                    <a:cubicBezTo>
                      <a:pt x="522" y="236"/>
                      <a:pt x="522" y="236"/>
                      <a:pt x="522" y="236"/>
                    </a:cubicBezTo>
                    <a:cubicBezTo>
                      <a:pt x="522" y="121"/>
                      <a:pt x="522" y="121"/>
                      <a:pt x="522" y="121"/>
                    </a:cubicBezTo>
                    <a:cubicBezTo>
                      <a:pt x="415" y="176"/>
                      <a:pt x="415" y="176"/>
                      <a:pt x="415" y="176"/>
                    </a:cubicBezTo>
                    <a:moveTo>
                      <a:pt x="373" y="313"/>
                    </a:moveTo>
                    <a:cubicBezTo>
                      <a:pt x="383" y="308"/>
                      <a:pt x="383" y="308"/>
                      <a:pt x="383" y="308"/>
                    </a:cubicBezTo>
                    <a:cubicBezTo>
                      <a:pt x="383" y="309"/>
                      <a:pt x="384" y="310"/>
                      <a:pt x="384" y="311"/>
                    </a:cubicBezTo>
                    <a:cubicBezTo>
                      <a:pt x="372" y="317"/>
                      <a:pt x="372" y="317"/>
                      <a:pt x="372" y="317"/>
                    </a:cubicBezTo>
                    <a:cubicBezTo>
                      <a:pt x="372" y="316"/>
                      <a:pt x="372" y="314"/>
                      <a:pt x="373" y="313"/>
                    </a:cubicBezTo>
                    <a:moveTo>
                      <a:pt x="620" y="305"/>
                    </a:moveTo>
                    <a:cubicBezTo>
                      <a:pt x="628" y="301"/>
                      <a:pt x="628" y="301"/>
                      <a:pt x="628" y="301"/>
                    </a:cubicBezTo>
                    <a:cubicBezTo>
                      <a:pt x="630" y="304"/>
                      <a:pt x="630" y="304"/>
                      <a:pt x="630" y="304"/>
                    </a:cubicBezTo>
                    <a:cubicBezTo>
                      <a:pt x="619" y="310"/>
                      <a:pt x="619" y="310"/>
                      <a:pt x="619" y="310"/>
                    </a:cubicBezTo>
                    <a:cubicBezTo>
                      <a:pt x="619" y="308"/>
                      <a:pt x="620" y="307"/>
                      <a:pt x="620" y="30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44"/>
              <p:cNvSpPr>
                <a:spLocks noEditPoints="1"/>
              </p:cNvSpPr>
              <p:nvPr/>
            </p:nvSpPr>
            <p:spPr bwMode="auto">
              <a:xfrm>
                <a:off x="884864" y="5549424"/>
                <a:ext cx="253" cy="31671"/>
              </a:xfrm>
              <a:custGeom>
                <a:avLst/>
                <a:gdLst/>
                <a:ahLst/>
                <a:cxnLst>
                  <a:cxn ang="0">
                    <a:pos x="0" y="6"/>
                  </a:cxn>
                  <a:cxn ang="0">
                    <a:pos x="0" y="7"/>
                  </a:cxn>
                  <a:cxn ang="0">
                    <a:pos x="0" y="7"/>
                  </a:cxn>
                  <a:cxn ang="0">
                    <a:pos x="0" y="54"/>
                  </a:cxn>
                  <a:cxn ang="0">
                    <a:pos x="0" y="54"/>
                  </a:cxn>
                  <a:cxn ang="0">
                    <a:pos x="0" y="6"/>
                  </a:cxn>
                  <a:cxn ang="0">
                    <a:pos x="0" y="0"/>
                  </a:cxn>
                  <a:cxn ang="0">
                    <a:pos x="0" y="0"/>
                  </a:cxn>
                  <a:cxn ang="0">
                    <a:pos x="0" y="3"/>
                  </a:cxn>
                  <a:cxn ang="0">
                    <a:pos x="0" y="3"/>
                  </a:cxn>
                  <a:cxn ang="0">
                    <a:pos x="0" y="0"/>
                  </a:cxn>
                </a:cxnLst>
                <a:rect l="0" t="0" r="r" b="b"/>
                <a:pathLst>
                  <a:path h="54">
                    <a:moveTo>
                      <a:pt x="0" y="6"/>
                    </a:moveTo>
                    <a:cubicBezTo>
                      <a:pt x="0" y="7"/>
                      <a:pt x="0" y="7"/>
                      <a:pt x="0" y="7"/>
                    </a:cubicBezTo>
                    <a:cubicBezTo>
                      <a:pt x="0" y="7"/>
                      <a:pt x="0" y="7"/>
                      <a:pt x="0" y="7"/>
                    </a:cubicBezTo>
                    <a:cubicBezTo>
                      <a:pt x="0" y="54"/>
                      <a:pt x="0" y="54"/>
                      <a:pt x="0" y="54"/>
                    </a:cubicBezTo>
                    <a:cubicBezTo>
                      <a:pt x="0" y="54"/>
                      <a:pt x="0" y="54"/>
                      <a:pt x="0" y="54"/>
                    </a:cubicBezTo>
                    <a:cubicBezTo>
                      <a:pt x="0" y="6"/>
                      <a:pt x="0" y="6"/>
                      <a:pt x="0" y="6"/>
                    </a:cubicBezTo>
                    <a:moveTo>
                      <a:pt x="0" y="0"/>
                    </a:moveTo>
                    <a:cubicBezTo>
                      <a:pt x="0" y="0"/>
                      <a:pt x="0" y="0"/>
                      <a:pt x="0" y="0"/>
                    </a:cubicBezTo>
                    <a:cubicBezTo>
                      <a:pt x="0" y="3"/>
                      <a:pt x="0" y="3"/>
                      <a:pt x="0" y="3"/>
                    </a:cubicBezTo>
                    <a:cubicBezTo>
                      <a:pt x="0" y="3"/>
                      <a:pt x="0" y="3"/>
                      <a:pt x="0" y="3"/>
                    </a:cubicBez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45"/>
              <p:cNvSpPr>
                <a:spLocks noEditPoints="1"/>
              </p:cNvSpPr>
              <p:nvPr/>
            </p:nvSpPr>
            <p:spPr bwMode="auto">
              <a:xfrm>
                <a:off x="884864" y="5280599"/>
                <a:ext cx="371619" cy="300496"/>
              </a:xfrm>
              <a:custGeom>
                <a:avLst/>
                <a:gdLst/>
                <a:ahLst/>
                <a:cxnLst>
                  <a:cxn ang="0">
                    <a:pos x="17" y="463"/>
                  </a:cxn>
                  <a:cxn ang="0">
                    <a:pos x="76" y="423"/>
                  </a:cxn>
                  <a:cxn ang="0">
                    <a:pos x="7" y="507"/>
                  </a:cxn>
                  <a:cxn ang="0">
                    <a:pos x="0" y="455"/>
                  </a:cxn>
                  <a:cxn ang="0">
                    <a:pos x="0" y="455"/>
                  </a:cxn>
                  <a:cxn ang="0">
                    <a:pos x="78" y="418"/>
                  </a:cxn>
                  <a:cxn ang="0">
                    <a:pos x="433" y="355"/>
                  </a:cxn>
                  <a:cxn ang="0">
                    <a:pos x="433" y="355"/>
                  </a:cxn>
                  <a:cxn ang="0">
                    <a:pos x="143" y="269"/>
                  </a:cxn>
                  <a:cxn ang="0">
                    <a:pos x="309" y="358"/>
                  </a:cxn>
                  <a:cxn ang="0">
                    <a:pos x="342" y="286"/>
                  </a:cxn>
                  <a:cxn ang="0">
                    <a:pos x="277" y="320"/>
                  </a:cxn>
                  <a:cxn ang="0">
                    <a:pos x="305" y="354"/>
                  </a:cxn>
                  <a:cxn ang="0">
                    <a:pos x="414" y="249"/>
                  </a:cxn>
                  <a:cxn ang="0">
                    <a:pos x="445" y="233"/>
                  </a:cxn>
                  <a:cxn ang="0">
                    <a:pos x="432" y="352"/>
                  </a:cxn>
                  <a:cxn ang="0">
                    <a:pos x="233" y="223"/>
                  </a:cxn>
                  <a:cxn ang="0">
                    <a:pos x="208" y="236"/>
                  </a:cxn>
                  <a:cxn ang="0">
                    <a:pos x="343" y="282"/>
                  </a:cxn>
                  <a:cxn ang="0">
                    <a:pos x="168" y="144"/>
                  </a:cxn>
                  <a:cxn ang="0">
                    <a:pos x="175" y="195"/>
                  </a:cxn>
                  <a:cxn ang="0">
                    <a:pos x="168" y="144"/>
                  </a:cxn>
                  <a:cxn ang="0">
                    <a:pos x="411" y="264"/>
                  </a:cxn>
                  <a:cxn ang="0">
                    <a:pos x="408" y="133"/>
                  </a:cxn>
                  <a:cxn ang="0">
                    <a:pos x="408" y="249"/>
                  </a:cxn>
                  <a:cxn ang="0">
                    <a:pos x="432" y="236"/>
                  </a:cxn>
                  <a:cxn ang="0">
                    <a:pos x="200" y="225"/>
                  </a:cxn>
                  <a:cxn ang="0">
                    <a:pos x="206" y="233"/>
                  </a:cxn>
                  <a:cxn ang="0">
                    <a:pos x="521" y="150"/>
                  </a:cxn>
                  <a:cxn ang="0">
                    <a:pos x="475" y="214"/>
                  </a:cxn>
                  <a:cxn ang="0">
                    <a:pos x="525" y="187"/>
                  </a:cxn>
                  <a:cxn ang="0">
                    <a:pos x="562" y="137"/>
                  </a:cxn>
                  <a:cxn ang="0">
                    <a:pos x="608" y="113"/>
                  </a:cxn>
                  <a:cxn ang="0">
                    <a:pos x="619" y="140"/>
                  </a:cxn>
                  <a:cxn ang="0">
                    <a:pos x="526" y="188"/>
                  </a:cxn>
                  <a:cxn ang="0">
                    <a:pos x="528" y="156"/>
                  </a:cxn>
                  <a:cxn ang="0">
                    <a:pos x="581" y="164"/>
                  </a:cxn>
                  <a:cxn ang="0">
                    <a:pos x="589" y="165"/>
                  </a:cxn>
                  <a:cxn ang="0">
                    <a:pos x="368" y="34"/>
                  </a:cxn>
                  <a:cxn ang="0">
                    <a:pos x="382" y="143"/>
                  </a:cxn>
                  <a:cxn ang="0">
                    <a:pos x="341" y="164"/>
                  </a:cxn>
                  <a:cxn ang="0">
                    <a:pos x="381" y="24"/>
                  </a:cxn>
                </a:cxnLst>
                <a:rect l="0" t="0" r="r" b="b"/>
                <a:pathLst>
                  <a:path w="620" h="509">
                    <a:moveTo>
                      <a:pt x="0" y="462"/>
                    </a:moveTo>
                    <a:cubicBezTo>
                      <a:pt x="9" y="457"/>
                      <a:pt x="9" y="457"/>
                      <a:pt x="9" y="457"/>
                    </a:cubicBezTo>
                    <a:cubicBezTo>
                      <a:pt x="12" y="459"/>
                      <a:pt x="14" y="460"/>
                      <a:pt x="17" y="463"/>
                    </a:cubicBezTo>
                    <a:cubicBezTo>
                      <a:pt x="23" y="459"/>
                      <a:pt x="30" y="456"/>
                      <a:pt x="33" y="454"/>
                    </a:cubicBezTo>
                    <a:cubicBezTo>
                      <a:pt x="33" y="454"/>
                      <a:pt x="35" y="449"/>
                      <a:pt x="38" y="442"/>
                    </a:cubicBezTo>
                    <a:cubicBezTo>
                      <a:pt x="76" y="423"/>
                      <a:pt x="76" y="423"/>
                      <a:pt x="76" y="423"/>
                    </a:cubicBezTo>
                    <a:cubicBezTo>
                      <a:pt x="63" y="453"/>
                      <a:pt x="54" y="474"/>
                      <a:pt x="54" y="474"/>
                    </a:cubicBezTo>
                    <a:cubicBezTo>
                      <a:pt x="23" y="490"/>
                      <a:pt x="23" y="490"/>
                      <a:pt x="23" y="490"/>
                    </a:cubicBezTo>
                    <a:cubicBezTo>
                      <a:pt x="20" y="497"/>
                      <a:pt x="15" y="503"/>
                      <a:pt x="7" y="507"/>
                    </a:cubicBezTo>
                    <a:cubicBezTo>
                      <a:pt x="5" y="508"/>
                      <a:pt x="3" y="509"/>
                      <a:pt x="0" y="509"/>
                    </a:cubicBezTo>
                    <a:cubicBezTo>
                      <a:pt x="0" y="462"/>
                      <a:pt x="0" y="462"/>
                      <a:pt x="0" y="462"/>
                    </a:cubicBezTo>
                    <a:moveTo>
                      <a:pt x="0" y="455"/>
                    </a:moveTo>
                    <a:cubicBezTo>
                      <a:pt x="2" y="456"/>
                      <a:pt x="3" y="456"/>
                      <a:pt x="4" y="456"/>
                    </a:cubicBezTo>
                    <a:cubicBezTo>
                      <a:pt x="0" y="458"/>
                      <a:pt x="0" y="458"/>
                      <a:pt x="0" y="458"/>
                    </a:cubicBezTo>
                    <a:cubicBezTo>
                      <a:pt x="0" y="455"/>
                      <a:pt x="0" y="455"/>
                      <a:pt x="0" y="455"/>
                    </a:cubicBezTo>
                    <a:moveTo>
                      <a:pt x="82" y="341"/>
                    </a:moveTo>
                    <a:cubicBezTo>
                      <a:pt x="82" y="409"/>
                      <a:pt x="82" y="409"/>
                      <a:pt x="82" y="409"/>
                    </a:cubicBezTo>
                    <a:cubicBezTo>
                      <a:pt x="81" y="412"/>
                      <a:pt x="79" y="415"/>
                      <a:pt x="78" y="418"/>
                    </a:cubicBezTo>
                    <a:cubicBezTo>
                      <a:pt x="40" y="438"/>
                      <a:pt x="40" y="438"/>
                      <a:pt x="40" y="438"/>
                    </a:cubicBezTo>
                    <a:cubicBezTo>
                      <a:pt x="49" y="417"/>
                      <a:pt x="65" y="381"/>
                      <a:pt x="82" y="341"/>
                    </a:cubicBezTo>
                    <a:moveTo>
                      <a:pt x="433" y="355"/>
                    </a:moveTo>
                    <a:cubicBezTo>
                      <a:pt x="458" y="342"/>
                      <a:pt x="458" y="342"/>
                      <a:pt x="458" y="342"/>
                    </a:cubicBezTo>
                    <a:cubicBezTo>
                      <a:pt x="452" y="384"/>
                      <a:pt x="448" y="415"/>
                      <a:pt x="448" y="415"/>
                    </a:cubicBezTo>
                    <a:cubicBezTo>
                      <a:pt x="448" y="415"/>
                      <a:pt x="442" y="391"/>
                      <a:pt x="433" y="355"/>
                    </a:cubicBezTo>
                    <a:moveTo>
                      <a:pt x="85" y="333"/>
                    </a:moveTo>
                    <a:cubicBezTo>
                      <a:pt x="92" y="319"/>
                      <a:pt x="98" y="304"/>
                      <a:pt x="105" y="289"/>
                    </a:cubicBezTo>
                    <a:cubicBezTo>
                      <a:pt x="143" y="269"/>
                      <a:pt x="143" y="269"/>
                      <a:pt x="143" y="269"/>
                    </a:cubicBezTo>
                    <a:cubicBezTo>
                      <a:pt x="125" y="310"/>
                      <a:pt x="103" y="361"/>
                      <a:pt x="85" y="401"/>
                    </a:cubicBezTo>
                    <a:cubicBezTo>
                      <a:pt x="85" y="333"/>
                      <a:pt x="85" y="333"/>
                      <a:pt x="85" y="333"/>
                    </a:cubicBezTo>
                    <a:moveTo>
                      <a:pt x="309" y="358"/>
                    </a:moveTo>
                    <a:cubicBezTo>
                      <a:pt x="309" y="313"/>
                      <a:pt x="309" y="313"/>
                      <a:pt x="309" y="313"/>
                    </a:cubicBezTo>
                    <a:cubicBezTo>
                      <a:pt x="309" y="310"/>
                      <a:pt x="310" y="306"/>
                      <a:pt x="311" y="302"/>
                    </a:cubicBezTo>
                    <a:cubicBezTo>
                      <a:pt x="342" y="286"/>
                      <a:pt x="342" y="286"/>
                      <a:pt x="342" y="286"/>
                    </a:cubicBezTo>
                    <a:cubicBezTo>
                      <a:pt x="331" y="336"/>
                      <a:pt x="323" y="375"/>
                      <a:pt x="323" y="375"/>
                    </a:cubicBezTo>
                    <a:cubicBezTo>
                      <a:pt x="323" y="375"/>
                      <a:pt x="317" y="369"/>
                      <a:pt x="309" y="358"/>
                    </a:cubicBezTo>
                    <a:moveTo>
                      <a:pt x="277" y="320"/>
                    </a:moveTo>
                    <a:cubicBezTo>
                      <a:pt x="302" y="307"/>
                      <a:pt x="302" y="307"/>
                      <a:pt x="302" y="307"/>
                    </a:cubicBezTo>
                    <a:cubicBezTo>
                      <a:pt x="303" y="308"/>
                      <a:pt x="304" y="310"/>
                      <a:pt x="305" y="311"/>
                    </a:cubicBezTo>
                    <a:cubicBezTo>
                      <a:pt x="305" y="354"/>
                      <a:pt x="305" y="354"/>
                      <a:pt x="305" y="354"/>
                    </a:cubicBezTo>
                    <a:cubicBezTo>
                      <a:pt x="298" y="344"/>
                      <a:pt x="288" y="333"/>
                      <a:pt x="277" y="320"/>
                    </a:cubicBezTo>
                    <a:moveTo>
                      <a:pt x="414" y="278"/>
                    </a:moveTo>
                    <a:cubicBezTo>
                      <a:pt x="414" y="249"/>
                      <a:pt x="414" y="249"/>
                      <a:pt x="414" y="249"/>
                    </a:cubicBezTo>
                    <a:cubicBezTo>
                      <a:pt x="433" y="240"/>
                      <a:pt x="433" y="240"/>
                      <a:pt x="433" y="240"/>
                    </a:cubicBezTo>
                    <a:cubicBezTo>
                      <a:pt x="436" y="251"/>
                      <a:pt x="438" y="261"/>
                      <a:pt x="440" y="270"/>
                    </a:cubicBezTo>
                    <a:cubicBezTo>
                      <a:pt x="442" y="259"/>
                      <a:pt x="444" y="246"/>
                      <a:pt x="445" y="233"/>
                    </a:cubicBezTo>
                    <a:cubicBezTo>
                      <a:pt x="475" y="218"/>
                      <a:pt x="475" y="218"/>
                      <a:pt x="475" y="218"/>
                    </a:cubicBezTo>
                    <a:cubicBezTo>
                      <a:pt x="470" y="255"/>
                      <a:pt x="463" y="300"/>
                      <a:pt x="458" y="338"/>
                    </a:cubicBezTo>
                    <a:cubicBezTo>
                      <a:pt x="432" y="352"/>
                      <a:pt x="432" y="352"/>
                      <a:pt x="432" y="352"/>
                    </a:cubicBezTo>
                    <a:cubicBezTo>
                      <a:pt x="427" y="330"/>
                      <a:pt x="421" y="304"/>
                      <a:pt x="414" y="278"/>
                    </a:cubicBezTo>
                    <a:moveTo>
                      <a:pt x="208" y="236"/>
                    </a:moveTo>
                    <a:cubicBezTo>
                      <a:pt x="233" y="223"/>
                      <a:pt x="233" y="223"/>
                      <a:pt x="233" y="223"/>
                    </a:cubicBezTo>
                    <a:cubicBezTo>
                      <a:pt x="258" y="253"/>
                      <a:pt x="284" y="285"/>
                      <a:pt x="300" y="304"/>
                    </a:cubicBezTo>
                    <a:cubicBezTo>
                      <a:pt x="275" y="317"/>
                      <a:pt x="275" y="317"/>
                      <a:pt x="275" y="317"/>
                    </a:cubicBezTo>
                    <a:cubicBezTo>
                      <a:pt x="254" y="291"/>
                      <a:pt x="228" y="260"/>
                      <a:pt x="208" y="236"/>
                    </a:cubicBezTo>
                    <a:moveTo>
                      <a:pt x="340" y="168"/>
                    </a:moveTo>
                    <a:cubicBezTo>
                      <a:pt x="371" y="152"/>
                      <a:pt x="371" y="152"/>
                      <a:pt x="371" y="152"/>
                    </a:cubicBezTo>
                    <a:cubicBezTo>
                      <a:pt x="363" y="190"/>
                      <a:pt x="352" y="240"/>
                      <a:pt x="343" y="282"/>
                    </a:cubicBezTo>
                    <a:cubicBezTo>
                      <a:pt x="312" y="298"/>
                      <a:pt x="312" y="298"/>
                      <a:pt x="312" y="298"/>
                    </a:cubicBezTo>
                    <a:cubicBezTo>
                      <a:pt x="318" y="268"/>
                      <a:pt x="329" y="216"/>
                      <a:pt x="340" y="168"/>
                    </a:cubicBezTo>
                    <a:moveTo>
                      <a:pt x="168" y="144"/>
                    </a:moveTo>
                    <a:cubicBezTo>
                      <a:pt x="168" y="144"/>
                      <a:pt x="180" y="158"/>
                      <a:pt x="197" y="179"/>
                    </a:cubicBezTo>
                    <a:cubicBezTo>
                      <a:pt x="197" y="221"/>
                      <a:pt x="197" y="221"/>
                      <a:pt x="197" y="221"/>
                    </a:cubicBezTo>
                    <a:cubicBezTo>
                      <a:pt x="187" y="209"/>
                      <a:pt x="179" y="200"/>
                      <a:pt x="175" y="195"/>
                    </a:cubicBezTo>
                    <a:cubicBezTo>
                      <a:pt x="171" y="205"/>
                      <a:pt x="159" y="231"/>
                      <a:pt x="145" y="264"/>
                    </a:cubicBezTo>
                    <a:cubicBezTo>
                      <a:pt x="107" y="284"/>
                      <a:pt x="107" y="284"/>
                      <a:pt x="107" y="284"/>
                    </a:cubicBezTo>
                    <a:cubicBezTo>
                      <a:pt x="138" y="212"/>
                      <a:pt x="168" y="144"/>
                      <a:pt x="168" y="144"/>
                    </a:cubicBezTo>
                    <a:moveTo>
                      <a:pt x="408" y="252"/>
                    </a:moveTo>
                    <a:cubicBezTo>
                      <a:pt x="411" y="251"/>
                      <a:pt x="411" y="251"/>
                      <a:pt x="411" y="251"/>
                    </a:cubicBezTo>
                    <a:cubicBezTo>
                      <a:pt x="411" y="264"/>
                      <a:pt x="411" y="264"/>
                      <a:pt x="411" y="264"/>
                    </a:cubicBezTo>
                    <a:cubicBezTo>
                      <a:pt x="410" y="260"/>
                      <a:pt x="409" y="256"/>
                      <a:pt x="408" y="252"/>
                    </a:cubicBezTo>
                    <a:moveTo>
                      <a:pt x="383" y="146"/>
                    </a:moveTo>
                    <a:cubicBezTo>
                      <a:pt x="408" y="133"/>
                      <a:pt x="408" y="133"/>
                      <a:pt x="408" y="133"/>
                    </a:cubicBezTo>
                    <a:cubicBezTo>
                      <a:pt x="409" y="138"/>
                      <a:pt x="410" y="143"/>
                      <a:pt x="411" y="148"/>
                    </a:cubicBezTo>
                    <a:cubicBezTo>
                      <a:pt x="411" y="247"/>
                      <a:pt x="411" y="247"/>
                      <a:pt x="411" y="247"/>
                    </a:cubicBezTo>
                    <a:cubicBezTo>
                      <a:pt x="408" y="249"/>
                      <a:pt x="408" y="249"/>
                      <a:pt x="408" y="249"/>
                    </a:cubicBezTo>
                    <a:cubicBezTo>
                      <a:pt x="398" y="211"/>
                      <a:pt x="390" y="174"/>
                      <a:pt x="383" y="146"/>
                    </a:cubicBezTo>
                    <a:moveTo>
                      <a:pt x="414" y="162"/>
                    </a:moveTo>
                    <a:cubicBezTo>
                      <a:pt x="421" y="188"/>
                      <a:pt x="427" y="214"/>
                      <a:pt x="432" y="236"/>
                    </a:cubicBezTo>
                    <a:cubicBezTo>
                      <a:pt x="414" y="245"/>
                      <a:pt x="414" y="245"/>
                      <a:pt x="414" y="245"/>
                    </a:cubicBezTo>
                    <a:cubicBezTo>
                      <a:pt x="414" y="162"/>
                      <a:pt x="414" y="162"/>
                      <a:pt x="414" y="162"/>
                    </a:cubicBezTo>
                    <a:moveTo>
                      <a:pt x="200" y="225"/>
                    </a:moveTo>
                    <a:cubicBezTo>
                      <a:pt x="200" y="183"/>
                      <a:pt x="200" y="183"/>
                      <a:pt x="200" y="183"/>
                    </a:cubicBezTo>
                    <a:cubicBezTo>
                      <a:pt x="209" y="194"/>
                      <a:pt x="220" y="207"/>
                      <a:pt x="231" y="220"/>
                    </a:cubicBezTo>
                    <a:cubicBezTo>
                      <a:pt x="206" y="233"/>
                      <a:pt x="206" y="233"/>
                      <a:pt x="206" y="233"/>
                    </a:cubicBezTo>
                    <a:cubicBezTo>
                      <a:pt x="204" y="230"/>
                      <a:pt x="202" y="228"/>
                      <a:pt x="200" y="225"/>
                    </a:cubicBezTo>
                    <a:moveTo>
                      <a:pt x="463" y="106"/>
                    </a:moveTo>
                    <a:cubicBezTo>
                      <a:pt x="463" y="106"/>
                      <a:pt x="503" y="137"/>
                      <a:pt x="521" y="150"/>
                    </a:cubicBezTo>
                    <a:cubicBezTo>
                      <a:pt x="521" y="184"/>
                      <a:pt x="521" y="184"/>
                      <a:pt x="521" y="184"/>
                    </a:cubicBezTo>
                    <a:cubicBezTo>
                      <a:pt x="513" y="178"/>
                      <a:pt x="495" y="165"/>
                      <a:pt x="483" y="156"/>
                    </a:cubicBezTo>
                    <a:cubicBezTo>
                      <a:pt x="482" y="165"/>
                      <a:pt x="479" y="187"/>
                      <a:pt x="475" y="214"/>
                    </a:cubicBezTo>
                    <a:cubicBezTo>
                      <a:pt x="446" y="229"/>
                      <a:pt x="446" y="229"/>
                      <a:pt x="446" y="229"/>
                    </a:cubicBezTo>
                    <a:cubicBezTo>
                      <a:pt x="454" y="171"/>
                      <a:pt x="463" y="106"/>
                      <a:pt x="463" y="106"/>
                    </a:cubicBezTo>
                    <a:moveTo>
                      <a:pt x="525" y="187"/>
                    </a:moveTo>
                    <a:cubicBezTo>
                      <a:pt x="525" y="153"/>
                      <a:pt x="525" y="153"/>
                      <a:pt x="525" y="153"/>
                    </a:cubicBezTo>
                    <a:cubicBezTo>
                      <a:pt x="526" y="154"/>
                      <a:pt x="527" y="154"/>
                      <a:pt x="528" y="155"/>
                    </a:cubicBezTo>
                    <a:cubicBezTo>
                      <a:pt x="562" y="137"/>
                      <a:pt x="562" y="137"/>
                      <a:pt x="562" y="137"/>
                    </a:cubicBezTo>
                    <a:cubicBezTo>
                      <a:pt x="563" y="127"/>
                      <a:pt x="568" y="118"/>
                      <a:pt x="578" y="113"/>
                    </a:cubicBezTo>
                    <a:cubicBezTo>
                      <a:pt x="588" y="108"/>
                      <a:pt x="599" y="109"/>
                      <a:pt x="607" y="113"/>
                    </a:cubicBezTo>
                    <a:cubicBezTo>
                      <a:pt x="608" y="113"/>
                      <a:pt x="608" y="113"/>
                      <a:pt x="608" y="113"/>
                    </a:cubicBezTo>
                    <a:cubicBezTo>
                      <a:pt x="608" y="114"/>
                      <a:pt x="608" y="114"/>
                      <a:pt x="608" y="114"/>
                    </a:cubicBezTo>
                    <a:cubicBezTo>
                      <a:pt x="612" y="117"/>
                      <a:pt x="615" y="120"/>
                      <a:pt x="617" y="124"/>
                    </a:cubicBezTo>
                    <a:cubicBezTo>
                      <a:pt x="620" y="129"/>
                      <a:pt x="620" y="135"/>
                      <a:pt x="619" y="140"/>
                    </a:cubicBezTo>
                    <a:cubicBezTo>
                      <a:pt x="577" y="162"/>
                      <a:pt x="577" y="162"/>
                      <a:pt x="577" y="162"/>
                    </a:cubicBezTo>
                    <a:cubicBezTo>
                      <a:pt x="576" y="162"/>
                      <a:pt x="575" y="162"/>
                      <a:pt x="575" y="161"/>
                    </a:cubicBezTo>
                    <a:cubicBezTo>
                      <a:pt x="526" y="188"/>
                      <a:pt x="526" y="188"/>
                      <a:pt x="526" y="188"/>
                    </a:cubicBezTo>
                    <a:cubicBezTo>
                      <a:pt x="526" y="188"/>
                      <a:pt x="526" y="187"/>
                      <a:pt x="525" y="187"/>
                    </a:cubicBezTo>
                    <a:moveTo>
                      <a:pt x="528" y="155"/>
                    </a:moveTo>
                    <a:cubicBezTo>
                      <a:pt x="528" y="156"/>
                      <a:pt x="528" y="156"/>
                      <a:pt x="528" y="156"/>
                    </a:cubicBezTo>
                    <a:cubicBezTo>
                      <a:pt x="529" y="155"/>
                      <a:pt x="529" y="155"/>
                      <a:pt x="529" y="155"/>
                    </a:cubicBezTo>
                    <a:cubicBezTo>
                      <a:pt x="528" y="155"/>
                      <a:pt x="528" y="155"/>
                      <a:pt x="528" y="155"/>
                    </a:cubicBezTo>
                    <a:moveTo>
                      <a:pt x="581" y="164"/>
                    </a:moveTo>
                    <a:cubicBezTo>
                      <a:pt x="618" y="145"/>
                      <a:pt x="618" y="145"/>
                      <a:pt x="618" y="145"/>
                    </a:cubicBezTo>
                    <a:cubicBezTo>
                      <a:pt x="615" y="152"/>
                      <a:pt x="610" y="158"/>
                      <a:pt x="603" y="161"/>
                    </a:cubicBezTo>
                    <a:cubicBezTo>
                      <a:pt x="598" y="164"/>
                      <a:pt x="593" y="165"/>
                      <a:pt x="589" y="165"/>
                    </a:cubicBezTo>
                    <a:cubicBezTo>
                      <a:pt x="586" y="165"/>
                      <a:pt x="584" y="164"/>
                      <a:pt x="581" y="164"/>
                    </a:cubicBezTo>
                    <a:moveTo>
                      <a:pt x="363" y="58"/>
                    </a:moveTo>
                    <a:cubicBezTo>
                      <a:pt x="368" y="34"/>
                      <a:pt x="368" y="34"/>
                      <a:pt x="368" y="34"/>
                    </a:cubicBezTo>
                    <a:cubicBezTo>
                      <a:pt x="382" y="27"/>
                      <a:pt x="382" y="27"/>
                      <a:pt x="382" y="27"/>
                    </a:cubicBezTo>
                    <a:cubicBezTo>
                      <a:pt x="388" y="52"/>
                      <a:pt x="397" y="90"/>
                      <a:pt x="407" y="130"/>
                    </a:cubicBezTo>
                    <a:cubicBezTo>
                      <a:pt x="382" y="143"/>
                      <a:pt x="382" y="143"/>
                      <a:pt x="382" y="143"/>
                    </a:cubicBezTo>
                    <a:cubicBezTo>
                      <a:pt x="380" y="135"/>
                      <a:pt x="379" y="128"/>
                      <a:pt x="377" y="122"/>
                    </a:cubicBezTo>
                    <a:cubicBezTo>
                      <a:pt x="375" y="130"/>
                      <a:pt x="374" y="139"/>
                      <a:pt x="372" y="148"/>
                    </a:cubicBezTo>
                    <a:cubicBezTo>
                      <a:pt x="341" y="164"/>
                      <a:pt x="341" y="164"/>
                      <a:pt x="341" y="164"/>
                    </a:cubicBezTo>
                    <a:cubicBezTo>
                      <a:pt x="353" y="108"/>
                      <a:pt x="363" y="58"/>
                      <a:pt x="363" y="58"/>
                    </a:cubicBezTo>
                    <a:moveTo>
                      <a:pt x="376" y="0"/>
                    </a:moveTo>
                    <a:cubicBezTo>
                      <a:pt x="376" y="0"/>
                      <a:pt x="378" y="9"/>
                      <a:pt x="381" y="24"/>
                    </a:cubicBezTo>
                    <a:cubicBezTo>
                      <a:pt x="369" y="30"/>
                      <a:pt x="369" y="30"/>
                      <a:pt x="369" y="30"/>
                    </a:cubicBezTo>
                    <a:cubicBezTo>
                      <a:pt x="376" y="0"/>
                      <a:pt x="376" y="0"/>
                      <a:pt x="37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46"/>
              <p:cNvSpPr>
                <a:spLocks noEditPoints="1"/>
              </p:cNvSpPr>
              <p:nvPr/>
            </p:nvSpPr>
            <p:spPr bwMode="auto">
              <a:xfrm>
                <a:off x="884864" y="5294813"/>
                <a:ext cx="370860" cy="258601"/>
              </a:xfrm>
              <a:custGeom>
                <a:avLst/>
                <a:gdLst/>
                <a:ahLst/>
                <a:cxnLst>
                  <a:cxn ang="0">
                    <a:pos x="0" y="434"/>
                  </a:cxn>
                  <a:cxn ang="0">
                    <a:pos x="9" y="433"/>
                  </a:cxn>
                  <a:cxn ang="0">
                    <a:pos x="0" y="437"/>
                  </a:cxn>
                  <a:cxn ang="0">
                    <a:pos x="78" y="394"/>
                  </a:cxn>
                  <a:cxn ang="0">
                    <a:pos x="38" y="418"/>
                  </a:cxn>
                  <a:cxn ang="0">
                    <a:pos x="82" y="317"/>
                  </a:cxn>
                  <a:cxn ang="0">
                    <a:pos x="85" y="377"/>
                  </a:cxn>
                  <a:cxn ang="0">
                    <a:pos x="82" y="317"/>
                  </a:cxn>
                  <a:cxn ang="0">
                    <a:pos x="305" y="287"/>
                  </a:cxn>
                  <a:cxn ang="0">
                    <a:pos x="309" y="289"/>
                  </a:cxn>
                  <a:cxn ang="0">
                    <a:pos x="305" y="330"/>
                  </a:cxn>
                  <a:cxn ang="0">
                    <a:pos x="458" y="314"/>
                  </a:cxn>
                  <a:cxn ang="0">
                    <a:pos x="433" y="331"/>
                  </a:cxn>
                  <a:cxn ang="0">
                    <a:pos x="275" y="293"/>
                  </a:cxn>
                  <a:cxn ang="0">
                    <a:pos x="302" y="283"/>
                  </a:cxn>
                  <a:cxn ang="0">
                    <a:pos x="275" y="293"/>
                  </a:cxn>
                  <a:cxn ang="0">
                    <a:pos x="343" y="258"/>
                  </a:cxn>
                  <a:cxn ang="0">
                    <a:pos x="311" y="278"/>
                  </a:cxn>
                  <a:cxn ang="0">
                    <a:pos x="107" y="260"/>
                  </a:cxn>
                  <a:cxn ang="0">
                    <a:pos x="143" y="245"/>
                  </a:cxn>
                  <a:cxn ang="0">
                    <a:pos x="107" y="260"/>
                  </a:cxn>
                  <a:cxn ang="0">
                    <a:pos x="411" y="227"/>
                  </a:cxn>
                  <a:cxn ang="0">
                    <a:pos x="408" y="225"/>
                  </a:cxn>
                  <a:cxn ang="0">
                    <a:pos x="411" y="124"/>
                  </a:cxn>
                  <a:cxn ang="0">
                    <a:pos x="414" y="221"/>
                  </a:cxn>
                  <a:cxn ang="0">
                    <a:pos x="433" y="216"/>
                  </a:cxn>
                  <a:cxn ang="0">
                    <a:pos x="414" y="254"/>
                  </a:cxn>
                  <a:cxn ang="0">
                    <a:pos x="206" y="209"/>
                  </a:cxn>
                  <a:cxn ang="0">
                    <a:pos x="233" y="199"/>
                  </a:cxn>
                  <a:cxn ang="0">
                    <a:pos x="206" y="209"/>
                  </a:cxn>
                  <a:cxn ang="0">
                    <a:pos x="475" y="190"/>
                  </a:cxn>
                  <a:cxn ang="0">
                    <a:pos x="445" y="209"/>
                  </a:cxn>
                  <a:cxn ang="0">
                    <a:pos x="197" y="197"/>
                  </a:cxn>
                  <a:cxn ang="0">
                    <a:pos x="200" y="159"/>
                  </a:cxn>
                  <a:cxn ang="0">
                    <a:pos x="197" y="197"/>
                  </a:cxn>
                  <a:cxn ang="0">
                    <a:pos x="521" y="126"/>
                  </a:cxn>
                  <a:cxn ang="0">
                    <a:pos x="525" y="163"/>
                  </a:cxn>
                  <a:cxn ang="0">
                    <a:pos x="341" y="140"/>
                  </a:cxn>
                  <a:cxn ang="0">
                    <a:pos x="371" y="128"/>
                  </a:cxn>
                  <a:cxn ang="0">
                    <a:pos x="341" y="140"/>
                  </a:cxn>
                  <a:cxn ang="0">
                    <a:pos x="619" y="116"/>
                  </a:cxn>
                  <a:cxn ang="0">
                    <a:pos x="581" y="140"/>
                  </a:cxn>
                  <a:cxn ang="0">
                    <a:pos x="382" y="119"/>
                  </a:cxn>
                  <a:cxn ang="0">
                    <a:pos x="408" y="109"/>
                  </a:cxn>
                  <a:cxn ang="0">
                    <a:pos x="382" y="119"/>
                  </a:cxn>
                  <a:cxn ang="0">
                    <a:pos x="381" y="0"/>
                  </a:cxn>
                  <a:cxn ang="0">
                    <a:pos x="368" y="10"/>
                  </a:cxn>
                </a:cxnLst>
                <a:rect l="0" t="0" r="r" b="b"/>
                <a:pathLst>
                  <a:path w="619" h="438">
                    <a:moveTo>
                      <a:pt x="0" y="437"/>
                    </a:moveTo>
                    <a:cubicBezTo>
                      <a:pt x="0" y="434"/>
                      <a:pt x="0" y="434"/>
                      <a:pt x="0" y="434"/>
                    </a:cubicBezTo>
                    <a:cubicBezTo>
                      <a:pt x="4" y="432"/>
                      <a:pt x="4" y="432"/>
                      <a:pt x="4" y="432"/>
                    </a:cubicBezTo>
                    <a:cubicBezTo>
                      <a:pt x="6" y="432"/>
                      <a:pt x="7" y="433"/>
                      <a:pt x="9" y="433"/>
                    </a:cubicBezTo>
                    <a:cubicBezTo>
                      <a:pt x="0" y="438"/>
                      <a:pt x="0" y="438"/>
                      <a:pt x="0" y="438"/>
                    </a:cubicBezTo>
                    <a:cubicBezTo>
                      <a:pt x="0" y="437"/>
                      <a:pt x="0" y="437"/>
                      <a:pt x="0" y="437"/>
                    </a:cubicBezTo>
                    <a:moveTo>
                      <a:pt x="40" y="414"/>
                    </a:moveTo>
                    <a:cubicBezTo>
                      <a:pt x="78" y="394"/>
                      <a:pt x="78" y="394"/>
                      <a:pt x="78" y="394"/>
                    </a:cubicBezTo>
                    <a:cubicBezTo>
                      <a:pt x="77" y="396"/>
                      <a:pt x="77" y="397"/>
                      <a:pt x="76" y="399"/>
                    </a:cubicBezTo>
                    <a:cubicBezTo>
                      <a:pt x="38" y="418"/>
                      <a:pt x="38" y="418"/>
                      <a:pt x="38" y="418"/>
                    </a:cubicBezTo>
                    <a:cubicBezTo>
                      <a:pt x="39" y="417"/>
                      <a:pt x="39" y="415"/>
                      <a:pt x="40" y="414"/>
                    </a:cubicBezTo>
                    <a:moveTo>
                      <a:pt x="82" y="317"/>
                    </a:moveTo>
                    <a:cubicBezTo>
                      <a:pt x="83" y="314"/>
                      <a:pt x="84" y="312"/>
                      <a:pt x="85" y="309"/>
                    </a:cubicBezTo>
                    <a:cubicBezTo>
                      <a:pt x="85" y="377"/>
                      <a:pt x="85" y="377"/>
                      <a:pt x="85" y="377"/>
                    </a:cubicBezTo>
                    <a:cubicBezTo>
                      <a:pt x="84" y="380"/>
                      <a:pt x="83" y="382"/>
                      <a:pt x="82" y="385"/>
                    </a:cubicBezTo>
                    <a:cubicBezTo>
                      <a:pt x="82" y="317"/>
                      <a:pt x="82" y="317"/>
                      <a:pt x="82" y="317"/>
                    </a:cubicBezTo>
                    <a:moveTo>
                      <a:pt x="305" y="330"/>
                    </a:moveTo>
                    <a:cubicBezTo>
                      <a:pt x="305" y="287"/>
                      <a:pt x="305" y="287"/>
                      <a:pt x="305" y="287"/>
                    </a:cubicBezTo>
                    <a:cubicBezTo>
                      <a:pt x="306" y="288"/>
                      <a:pt x="307" y="290"/>
                      <a:pt x="308" y="291"/>
                    </a:cubicBezTo>
                    <a:cubicBezTo>
                      <a:pt x="308" y="290"/>
                      <a:pt x="309" y="290"/>
                      <a:pt x="309" y="289"/>
                    </a:cubicBezTo>
                    <a:cubicBezTo>
                      <a:pt x="309" y="334"/>
                      <a:pt x="309" y="334"/>
                      <a:pt x="309" y="334"/>
                    </a:cubicBezTo>
                    <a:cubicBezTo>
                      <a:pt x="308" y="332"/>
                      <a:pt x="306" y="331"/>
                      <a:pt x="305" y="330"/>
                    </a:cubicBezTo>
                    <a:moveTo>
                      <a:pt x="432" y="328"/>
                    </a:moveTo>
                    <a:cubicBezTo>
                      <a:pt x="458" y="314"/>
                      <a:pt x="458" y="314"/>
                      <a:pt x="458" y="314"/>
                    </a:cubicBezTo>
                    <a:cubicBezTo>
                      <a:pt x="458" y="316"/>
                      <a:pt x="458" y="317"/>
                      <a:pt x="458" y="318"/>
                    </a:cubicBezTo>
                    <a:cubicBezTo>
                      <a:pt x="433" y="331"/>
                      <a:pt x="433" y="331"/>
                      <a:pt x="433" y="331"/>
                    </a:cubicBezTo>
                    <a:cubicBezTo>
                      <a:pt x="433" y="330"/>
                      <a:pt x="432" y="329"/>
                      <a:pt x="432" y="328"/>
                    </a:cubicBezTo>
                    <a:moveTo>
                      <a:pt x="275" y="293"/>
                    </a:moveTo>
                    <a:cubicBezTo>
                      <a:pt x="300" y="280"/>
                      <a:pt x="300" y="280"/>
                      <a:pt x="300" y="280"/>
                    </a:cubicBezTo>
                    <a:cubicBezTo>
                      <a:pt x="300" y="281"/>
                      <a:pt x="301" y="282"/>
                      <a:pt x="302" y="283"/>
                    </a:cubicBezTo>
                    <a:cubicBezTo>
                      <a:pt x="277" y="296"/>
                      <a:pt x="277" y="296"/>
                      <a:pt x="277" y="296"/>
                    </a:cubicBezTo>
                    <a:cubicBezTo>
                      <a:pt x="277" y="295"/>
                      <a:pt x="276" y="294"/>
                      <a:pt x="275" y="293"/>
                    </a:cubicBezTo>
                    <a:moveTo>
                      <a:pt x="312" y="274"/>
                    </a:moveTo>
                    <a:cubicBezTo>
                      <a:pt x="343" y="258"/>
                      <a:pt x="343" y="258"/>
                      <a:pt x="343" y="258"/>
                    </a:cubicBezTo>
                    <a:cubicBezTo>
                      <a:pt x="343" y="260"/>
                      <a:pt x="342" y="261"/>
                      <a:pt x="342" y="262"/>
                    </a:cubicBezTo>
                    <a:cubicBezTo>
                      <a:pt x="311" y="278"/>
                      <a:pt x="311" y="278"/>
                      <a:pt x="311" y="278"/>
                    </a:cubicBezTo>
                    <a:cubicBezTo>
                      <a:pt x="311" y="277"/>
                      <a:pt x="311" y="276"/>
                      <a:pt x="312" y="274"/>
                    </a:cubicBezTo>
                    <a:moveTo>
                      <a:pt x="107" y="260"/>
                    </a:moveTo>
                    <a:cubicBezTo>
                      <a:pt x="145" y="240"/>
                      <a:pt x="145" y="240"/>
                      <a:pt x="145" y="240"/>
                    </a:cubicBezTo>
                    <a:cubicBezTo>
                      <a:pt x="144" y="242"/>
                      <a:pt x="143" y="244"/>
                      <a:pt x="143" y="245"/>
                    </a:cubicBezTo>
                    <a:cubicBezTo>
                      <a:pt x="105" y="265"/>
                      <a:pt x="105" y="265"/>
                      <a:pt x="105" y="265"/>
                    </a:cubicBezTo>
                    <a:cubicBezTo>
                      <a:pt x="105" y="263"/>
                      <a:pt x="106" y="262"/>
                      <a:pt x="107" y="260"/>
                    </a:cubicBezTo>
                    <a:moveTo>
                      <a:pt x="411" y="240"/>
                    </a:moveTo>
                    <a:cubicBezTo>
                      <a:pt x="411" y="227"/>
                      <a:pt x="411" y="227"/>
                      <a:pt x="411" y="227"/>
                    </a:cubicBezTo>
                    <a:cubicBezTo>
                      <a:pt x="408" y="228"/>
                      <a:pt x="408" y="228"/>
                      <a:pt x="408" y="228"/>
                    </a:cubicBezTo>
                    <a:cubicBezTo>
                      <a:pt x="408" y="227"/>
                      <a:pt x="408" y="226"/>
                      <a:pt x="408" y="225"/>
                    </a:cubicBezTo>
                    <a:cubicBezTo>
                      <a:pt x="411" y="223"/>
                      <a:pt x="411" y="223"/>
                      <a:pt x="411" y="223"/>
                    </a:cubicBezTo>
                    <a:cubicBezTo>
                      <a:pt x="411" y="124"/>
                      <a:pt x="411" y="124"/>
                      <a:pt x="411" y="124"/>
                    </a:cubicBezTo>
                    <a:cubicBezTo>
                      <a:pt x="412" y="129"/>
                      <a:pt x="413" y="133"/>
                      <a:pt x="414" y="138"/>
                    </a:cubicBezTo>
                    <a:cubicBezTo>
                      <a:pt x="414" y="221"/>
                      <a:pt x="414" y="221"/>
                      <a:pt x="414" y="221"/>
                    </a:cubicBezTo>
                    <a:cubicBezTo>
                      <a:pt x="432" y="212"/>
                      <a:pt x="432" y="212"/>
                      <a:pt x="432" y="212"/>
                    </a:cubicBezTo>
                    <a:cubicBezTo>
                      <a:pt x="433" y="213"/>
                      <a:pt x="433" y="215"/>
                      <a:pt x="433" y="216"/>
                    </a:cubicBezTo>
                    <a:cubicBezTo>
                      <a:pt x="414" y="225"/>
                      <a:pt x="414" y="225"/>
                      <a:pt x="414" y="225"/>
                    </a:cubicBezTo>
                    <a:cubicBezTo>
                      <a:pt x="414" y="254"/>
                      <a:pt x="414" y="254"/>
                      <a:pt x="414" y="254"/>
                    </a:cubicBezTo>
                    <a:cubicBezTo>
                      <a:pt x="413" y="249"/>
                      <a:pt x="412" y="244"/>
                      <a:pt x="411" y="240"/>
                    </a:cubicBezTo>
                    <a:moveTo>
                      <a:pt x="206" y="209"/>
                    </a:moveTo>
                    <a:cubicBezTo>
                      <a:pt x="231" y="196"/>
                      <a:pt x="231" y="196"/>
                      <a:pt x="231" y="196"/>
                    </a:cubicBezTo>
                    <a:cubicBezTo>
                      <a:pt x="232" y="197"/>
                      <a:pt x="232" y="198"/>
                      <a:pt x="233" y="199"/>
                    </a:cubicBezTo>
                    <a:cubicBezTo>
                      <a:pt x="208" y="212"/>
                      <a:pt x="208" y="212"/>
                      <a:pt x="208" y="212"/>
                    </a:cubicBezTo>
                    <a:cubicBezTo>
                      <a:pt x="208" y="211"/>
                      <a:pt x="207" y="210"/>
                      <a:pt x="206" y="209"/>
                    </a:cubicBezTo>
                    <a:moveTo>
                      <a:pt x="446" y="205"/>
                    </a:moveTo>
                    <a:cubicBezTo>
                      <a:pt x="475" y="190"/>
                      <a:pt x="475" y="190"/>
                      <a:pt x="475" y="190"/>
                    </a:cubicBezTo>
                    <a:cubicBezTo>
                      <a:pt x="475" y="192"/>
                      <a:pt x="475" y="193"/>
                      <a:pt x="475" y="194"/>
                    </a:cubicBezTo>
                    <a:cubicBezTo>
                      <a:pt x="445" y="209"/>
                      <a:pt x="445" y="209"/>
                      <a:pt x="445" y="209"/>
                    </a:cubicBezTo>
                    <a:cubicBezTo>
                      <a:pt x="446" y="208"/>
                      <a:pt x="446" y="207"/>
                      <a:pt x="446" y="205"/>
                    </a:cubicBezTo>
                    <a:moveTo>
                      <a:pt x="197" y="197"/>
                    </a:moveTo>
                    <a:cubicBezTo>
                      <a:pt x="197" y="155"/>
                      <a:pt x="197" y="155"/>
                      <a:pt x="197" y="155"/>
                    </a:cubicBezTo>
                    <a:cubicBezTo>
                      <a:pt x="198" y="156"/>
                      <a:pt x="199" y="157"/>
                      <a:pt x="200" y="159"/>
                    </a:cubicBezTo>
                    <a:cubicBezTo>
                      <a:pt x="200" y="201"/>
                      <a:pt x="200" y="201"/>
                      <a:pt x="200" y="201"/>
                    </a:cubicBezTo>
                    <a:cubicBezTo>
                      <a:pt x="199" y="200"/>
                      <a:pt x="198" y="199"/>
                      <a:pt x="197" y="197"/>
                    </a:cubicBezTo>
                    <a:moveTo>
                      <a:pt x="521" y="160"/>
                    </a:moveTo>
                    <a:cubicBezTo>
                      <a:pt x="521" y="126"/>
                      <a:pt x="521" y="126"/>
                      <a:pt x="521" y="126"/>
                    </a:cubicBezTo>
                    <a:cubicBezTo>
                      <a:pt x="523" y="127"/>
                      <a:pt x="524" y="128"/>
                      <a:pt x="525" y="129"/>
                    </a:cubicBezTo>
                    <a:cubicBezTo>
                      <a:pt x="525" y="163"/>
                      <a:pt x="525" y="163"/>
                      <a:pt x="525" y="163"/>
                    </a:cubicBezTo>
                    <a:cubicBezTo>
                      <a:pt x="524" y="162"/>
                      <a:pt x="523" y="161"/>
                      <a:pt x="521" y="160"/>
                    </a:cubicBezTo>
                    <a:moveTo>
                      <a:pt x="341" y="140"/>
                    </a:moveTo>
                    <a:cubicBezTo>
                      <a:pt x="372" y="124"/>
                      <a:pt x="372" y="124"/>
                      <a:pt x="372" y="124"/>
                    </a:cubicBezTo>
                    <a:cubicBezTo>
                      <a:pt x="371" y="125"/>
                      <a:pt x="371" y="127"/>
                      <a:pt x="371" y="128"/>
                    </a:cubicBezTo>
                    <a:cubicBezTo>
                      <a:pt x="340" y="144"/>
                      <a:pt x="340" y="144"/>
                      <a:pt x="340" y="144"/>
                    </a:cubicBezTo>
                    <a:cubicBezTo>
                      <a:pt x="340" y="143"/>
                      <a:pt x="340" y="141"/>
                      <a:pt x="341" y="140"/>
                    </a:cubicBezTo>
                    <a:moveTo>
                      <a:pt x="577" y="138"/>
                    </a:moveTo>
                    <a:cubicBezTo>
                      <a:pt x="619" y="116"/>
                      <a:pt x="619" y="116"/>
                      <a:pt x="619" y="116"/>
                    </a:cubicBezTo>
                    <a:cubicBezTo>
                      <a:pt x="619" y="118"/>
                      <a:pt x="618" y="119"/>
                      <a:pt x="618" y="121"/>
                    </a:cubicBezTo>
                    <a:cubicBezTo>
                      <a:pt x="581" y="140"/>
                      <a:pt x="581" y="140"/>
                      <a:pt x="581" y="140"/>
                    </a:cubicBezTo>
                    <a:cubicBezTo>
                      <a:pt x="580" y="139"/>
                      <a:pt x="578" y="139"/>
                      <a:pt x="577" y="138"/>
                    </a:cubicBezTo>
                    <a:moveTo>
                      <a:pt x="382" y="119"/>
                    </a:moveTo>
                    <a:cubicBezTo>
                      <a:pt x="407" y="106"/>
                      <a:pt x="407" y="106"/>
                      <a:pt x="407" y="106"/>
                    </a:cubicBezTo>
                    <a:cubicBezTo>
                      <a:pt x="407" y="107"/>
                      <a:pt x="407" y="108"/>
                      <a:pt x="408" y="109"/>
                    </a:cubicBezTo>
                    <a:cubicBezTo>
                      <a:pt x="383" y="122"/>
                      <a:pt x="383" y="122"/>
                      <a:pt x="383" y="122"/>
                    </a:cubicBezTo>
                    <a:cubicBezTo>
                      <a:pt x="383" y="121"/>
                      <a:pt x="382" y="120"/>
                      <a:pt x="382" y="119"/>
                    </a:cubicBezTo>
                    <a:moveTo>
                      <a:pt x="369" y="6"/>
                    </a:moveTo>
                    <a:cubicBezTo>
                      <a:pt x="381" y="0"/>
                      <a:pt x="381" y="0"/>
                      <a:pt x="381" y="0"/>
                    </a:cubicBezTo>
                    <a:cubicBezTo>
                      <a:pt x="382" y="1"/>
                      <a:pt x="382" y="2"/>
                      <a:pt x="382" y="3"/>
                    </a:cubicBezTo>
                    <a:cubicBezTo>
                      <a:pt x="368" y="10"/>
                      <a:pt x="368" y="10"/>
                      <a:pt x="368" y="10"/>
                    </a:cubicBezTo>
                    <a:cubicBezTo>
                      <a:pt x="369" y="6"/>
                      <a:pt x="369" y="6"/>
                      <a:pt x="369" y="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47"/>
              <p:cNvSpPr>
                <a:spLocks noEditPoints="1"/>
              </p:cNvSpPr>
              <p:nvPr/>
            </p:nvSpPr>
            <p:spPr bwMode="auto">
              <a:xfrm>
                <a:off x="884864" y="5278355"/>
                <a:ext cx="379203" cy="300994"/>
              </a:xfrm>
              <a:custGeom>
                <a:avLst/>
                <a:gdLst/>
                <a:ahLst/>
                <a:cxnLst>
                  <a:cxn ang="0">
                    <a:pos x="626" y="124"/>
                  </a:cxn>
                  <a:cxn ang="0">
                    <a:pos x="617" y="114"/>
                  </a:cxn>
                  <a:cxn ang="0">
                    <a:pos x="617" y="112"/>
                  </a:cxn>
                  <a:cxn ang="0">
                    <a:pos x="616" y="113"/>
                  </a:cxn>
                  <a:cxn ang="0">
                    <a:pos x="588" y="113"/>
                  </a:cxn>
                  <a:cxn ang="0">
                    <a:pos x="571" y="137"/>
                  </a:cxn>
                  <a:cxn ang="0">
                    <a:pos x="537" y="155"/>
                  </a:cxn>
                  <a:cxn ang="0">
                    <a:pos x="472" y="106"/>
                  </a:cxn>
                  <a:cxn ang="0">
                    <a:pos x="450" y="270"/>
                  </a:cxn>
                  <a:cxn ang="0">
                    <a:pos x="385" y="0"/>
                  </a:cxn>
                  <a:cxn ang="0">
                    <a:pos x="373" y="58"/>
                  </a:cxn>
                  <a:cxn ang="0">
                    <a:pos x="318" y="314"/>
                  </a:cxn>
                  <a:cxn ang="0">
                    <a:pos x="177" y="143"/>
                  </a:cxn>
                  <a:cxn ang="0">
                    <a:pos x="42" y="454"/>
                  </a:cxn>
                  <a:cxn ang="0">
                    <a:pos x="26" y="462"/>
                  </a:cxn>
                  <a:cxn ang="0">
                    <a:pos x="0" y="456"/>
                  </a:cxn>
                  <a:cxn ang="0">
                    <a:pos x="0" y="510"/>
                  </a:cxn>
                  <a:cxn ang="0">
                    <a:pos x="17" y="506"/>
                  </a:cxn>
                  <a:cxn ang="0">
                    <a:pos x="32" y="489"/>
                  </a:cxn>
                  <a:cxn ang="0">
                    <a:pos x="63" y="474"/>
                  </a:cxn>
                  <a:cxn ang="0">
                    <a:pos x="184" y="195"/>
                  </a:cxn>
                  <a:cxn ang="0">
                    <a:pos x="332" y="375"/>
                  </a:cxn>
                  <a:cxn ang="0">
                    <a:pos x="387" y="122"/>
                  </a:cxn>
                  <a:cxn ang="0">
                    <a:pos x="457" y="415"/>
                  </a:cxn>
                  <a:cxn ang="0">
                    <a:pos x="493" y="155"/>
                  </a:cxn>
                  <a:cxn ang="0">
                    <a:pos x="535" y="187"/>
                  </a:cxn>
                  <a:cxn ang="0">
                    <a:pos x="584" y="161"/>
                  </a:cxn>
                  <a:cxn ang="0">
                    <a:pos x="612" y="161"/>
                  </a:cxn>
                  <a:cxn ang="0">
                    <a:pos x="626" y="124"/>
                  </a:cxn>
                  <a:cxn ang="0">
                    <a:pos x="538" y="155"/>
                  </a:cxn>
                  <a:cxn ang="0">
                    <a:pos x="538" y="155"/>
                  </a:cxn>
                  <a:cxn ang="0">
                    <a:pos x="538" y="155"/>
                  </a:cxn>
                  <a:cxn ang="0">
                    <a:pos x="538" y="155"/>
                  </a:cxn>
                </a:cxnLst>
                <a:rect l="0" t="0" r="r" b="b"/>
                <a:pathLst>
                  <a:path w="633" h="510">
                    <a:moveTo>
                      <a:pt x="626" y="124"/>
                    </a:moveTo>
                    <a:cubicBezTo>
                      <a:pt x="624" y="119"/>
                      <a:pt x="621" y="116"/>
                      <a:pt x="617" y="114"/>
                    </a:cubicBezTo>
                    <a:cubicBezTo>
                      <a:pt x="617" y="112"/>
                      <a:pt x="617" y="112"/>
                      <a:pt x="617" y="112"/>
                    </a:cubicBezTo>
                    <a:cubicBezTo>
                      <a:pt x="616" y="113"/>
                      <a:pt x="616" y="113"/>
                      <a:pt x="616" y="113"/>
                    </a:cubicBezTo>
                    <a:cubicBezTo>
                      <a:pt x="608" y="108"/>
                      <a:pt x="597" y="108"/>
                      <a:pt x="588" y="113"/>
                    </a:cubicBezTo>
                    <a:cubicBezTo>
                      <a:pt x="578" y="118"/>
                      <a:pt x="572" y="127"/>
                      <a:pt x="571" y="137"/>
                    </a:cubicBezTo>
                    <a:cubicBezTo>
                      <a:pt x="537" y="155"/>
                      <a:pt x="537" y="155"/>
                      <a:pt x="537" y="155"/>
                    </a:cubicBezTo>
                    <a:cubicBezTo>
                      <a:pt x="525" y="146"/>
                      <a:pt x="472" y="106"/>
                      <a:pt x="472" y="106"/>
                    </a:cubicBezTo>
                    <a:cubicBezTo>
                      <a:pt x="472" y="106"/>
                      <a:pt x="458" y="207"/>
                      <a:pt x="450" y="270"/>
                    </a:cubicBezTo>
                    <a:cubicBezTo>
                      <a:pt x="431" y="191"/>
                      <a:pt x="385" y="0"/>
                      <a:pt x="385" y="0"/>
                    </a:cubicBezTo>
                    <a:cubicBezTo>
                      <a:pt x="373" y="58"/>
                      <a:pt x="373" y="58"/>
                      <a:pt x="373" y="58"/>
                    </a:cubicBezTo>
                    <a:cubicBezTo>
                      <a:pt x="373" y="58"/>
                      <a:pt x="327" y="270"/>
                      <a:pt x="318" y="314"/>
                    </a:cubicBezTo>
                    <a:cubicBezTo>
                      <a:pt x="290" y="281"/>
                      <a:pt x="177" y="143"/>
                      <a:pt x="177" y="143"/>
                    </a:cubicBezTo>
                    <a:cubicBezTo>
                      <a:pt x="177" y="143"/>
                      <a:pt x="46" y="445"/>
                      <a:pt x="42" y="454"/>
                    </a:cubicBezTo>
                    <a:cubicBezTo>
                      <a:pt x="39" y="456"/>
                      <a:pt x="32" y="459"/>
                      <a:pt x="26" y="462"/>
                    </a:cubicBezTo>
                    <a:cubicBezTo>
                      <a:pt x="19" y="456"/>
                      <a:pt x="9" y="453"/>
                      <a:pt x="0" y="456"/>
                    </a:cubicBezTo>
                    <a:cubicBezTo>
                      <a:pt x="0" y="510"/>
                      <a:pt x="0" y="510"/>
                      <a:pt x="0" y="510"/>
                    </a:cubicBezTo>
                    <a:cubicBezTo>
                      <a:pt x="5" y="510"/>
                      <a:pt x="11" y="509"/>
                      <a:pt x="17" y="506"/>
                    </a:cubicBezTo>
                    <a:cubicBezTo>
                      <a:pt x="24" y="503"/>
                      <a:pt x="30" y="496"/>
                      <a:pt x="32" y="489"/>
                    </a:cubicBezTo>
                    <a:cubicBezTo>
                      <a:pt x="63" y="474"/>
                      <a:pt x="63" y="474"/>
                      <a:pt x="63" y="474"/>
                    </a:cubicBezTo>
                    <a:cubicBezTo>
                      <a:pt x="63" y="474"/>
                      <a:pt x="169" y="230"/>
                      <a:pt x="184" y="195"/>
                    </a:cubicBezTo>
                    <a:cubicBezTo>
                      <a:pt x="207" y="223"/>
                      <a:pt x="332" y="375"/>
                      <a:pt x="332" y="375"/>
                    </a:cubicBezTo>
                    <a:cubicBezTo>
                      <a:pt x="332" y="375"/>
                      <a:pt x="371" y="195"/>
                      <a:pt x="387" y="122"/>
                    </a:cubicBezTo>
                    <a:cubicBezTo>
                      <a:pt x="404" y="195"/>
                      <a:pt x="457" y="415"/>
                      <a:pt x="457" y="415"/>
                    </a:cubicBezTo>
                    <a:cubicBezTo>
                      <a:pt x="457" y="415"/>
                      <a:pt x="488" y="192"/>
                      <a:pt x="493" y="155"/>
                    </a:cubicBezTo>
                    <a:cubicBezTo>
                      <a:pt x="509" y="167"/>
                      <a:pt x="535" y="187"/>
                      <a:pt x="535" y="187"/>
                    </a:cubicBezTo>
                    <a:cubicBezTo>
                      <a:pt x="584" y="161"/>
                      <a:pt x="584" y="161"/>
                      <a:pt x="584" y="161"/>
                    </a:cubicBezTo>
                    <a:cubicBezTo>
                      <a:pt x="592" y="165"/>
                      <a:pt x="603" y="166"/>
                      <a:pt x="612" y="161"/>
                    </a:cubicBezTo>
                    <a:cubicBezTo>
                      <a:pt x="627" y="154"/>
                      <a:pt x="633" y="137"/>
                      <a:pt x="626" y="124"/>
                    </a:cubicBezTo>
                    <a:close/>
                    <a:moveTo>
                      <a:pt x="538" y="155"/>
                    </a:moveTo>
                    <a:cubicBezTo>
                      <a:pt x="538" y="155"/>
                      <a:pt x="538" y="155"/>
                      <a:pt x="538" y="155"/>
                    </a:cubicBezTo>
                    <a:cubicBezTo>
                      <a:pt x="538" y="155"/>
                      <a:pt x="538" y="155"/>
                      <a:pt x="538" y="155"/>
                    </a:cubicBezTo>
                    <a:cubicBezTo>
                      <a:pt x="538" y="155"/>
                      <a:pt x="538" y="155"/>
                      <a:pt x="538" y="1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5" name="Group 379"/>
            <p:cNvGrpSpPr/>
            <p:nvPr/>
          </p:nvGrpSpPr>
          <p:grpSpPr>
            <a:xfrm>
              <a:off x="4490179" y="4330571"/>
              <a:ext cx="430648" cy="450979"/>
              <a:chOff x="5753096" y="3343513"/>
              <a:chExt cx="390698" cy="409143"/>
            </a:xfrm>
            <a:grpFill/>
          </p:grpSpPr>
          <p:sp>
            <p:nvSpPr>
              <p:cNvPr id="89" name="Freeform 83"/>
              <p:cNvSpPr>
                <a:spLocks/>
              </p:cNvSpPr>
              <p:nvPr/>
            </p:nvSpPr>
            <p:spPr bwMode="auto">
              <a:xfrm rot="2751794">
                <a:off x="5936475" y="3360430"/>
                <a:ext cx="224235" cy="190402"/>
              </a:xfrm>
              <a:custGeom>
                <a:avLst/>
                <a:gdLst/>
                <a:ahLst/>
                <a:cxnLst>
                  <a:cxn ang="0">
                    <a:pos x="72" y="34"/>
                  </a:cxn>
                  <a:cxn ang="0">
                    <a:pos x="72" y="34"/>
                  </a:cxn>
                  <a:cxn ang="0">
                    <a:pos x="72" y="34"/>
                  </a:cxn>
                  <a:cxn ang="0">
                    <a:pos x="72" y="34"/>
                  </a:cxn>
                  <a:cxn ang="0">
                    <a:pos x="33" y="103"/>
                  </a:cxn>
                  <a:cxn ang="0">
                    <a:pos x="33" y="103"/>
                  </a:cxn>
                  <a:cxn ang="0">
                    <a:pos x="27" y="114"/>
                  </a:cxn>
                  <a:cxn ang="0">
                    <a:pos x="0" y="99"/>
                  </a:cxn>
                  <a:cxn ang="0">
                    <a:pos x="15" y="196"/>
                  </a:cxn>
                  <a:cxn ang="0">
                    <a:pos x="108" y="159"/>
                  </a:cxn>
                  <a:cxn ang="0">
                    <a:pos x="81" y="144"/>
                  </a:cxn>
                  <a:cxn ang="0">
                    <a:pos x="87" y="133"/>
                  </a:cxn>
                  <a:cxn ang="0">
                    <a:pos x="87" y="133"/>
                  </a:cxn>
                  <a:cxn ang="0">
                    <a:pos x="119" y="79"/>
                  </a:cxn>
                  <a:cxn ang="0">
                    <a:pos x="123" y="72"/>
                  </a:cxn>
                  <a:cxn ang="0">
                    <a:pos x="125" y="69"/>
                  </a:cxn>
                  <a:cxn ang="0">
                    <a:pos x="125" y="69"/>
                  </a:cxn>
                  <a:cxn ang="0">
                    <a:pos x="125" y="69"/>
                  </a:cxn>
                  <a:cxn ang="0">
                    <a:pos x="126" y="67"/>
                  </a:cxn>
                  <a:cxn ang="0">
                    <a:pos x="129" y="67"/>
                  </a:cxn>
                  <a:cxn ang="0">
                    <a:pos x="132" y="67"/>
                  </a:cxn>
                  <a:cxn ang="0">
                    <a:pos x="135" y="70"/>
                  </a:cxn>
                  <a:cxn ang="0">
                    <a:pos x="135" y="70"/>
                  </a:cxn>
                  <a:cxn ang="0">
                    <a:pos x="180" y="147"/>
                  </a:cxn>
                  <a:cxn ang="0">
                    <a:pos x="234" y="115"/>
                  </a:cxn>
                  <a:cxn ang="0">
                    <a:pos x="185" y="33"/>
                  </a:cxn>
                  <a:cxn ang="0">
                    <a:pos x="185" y="33"/>
                  </a:cxn>
                  <a:cxn ang="0">
                    <a:pos x="185" y="33"/>
                  </a:cxn>
                  <a:cxn ang="0">
                    <a:pos x="171" y="16"/>
                  </a:cxn>
                  <a:cxn ang="0">
                    <a:pos x="152" y="4"/>
                  </a:cxn>
                  <a:cxn ang="0">
                    <a:pos x="129" y="0"/>
                  </a:cxn>
                  <a:cxn ang="0">
                    <a:pos x="105" y="4"/>
                  </a:cxn>
                  <a:cxn ang="0">
                    <a:pos x="87" y="16"/>
                  </a:cxn>
                  <a:cxn ang="0">
                    <a:pos x="72" y="34"/>
                  </a:cxn>
                </a:cxnLst>
                <a:rect l="0" t="0" r="r" b="b"/>
                <a:pathLst>
                  <a:path w="234" h="196">
                    <a:moveTo>
                      <a:pt x="72" y="34"/>
                    </a:moveTo>
                    <a:lnTo>
                      <a:pt x="72" y="34"/>
                    </a:lnTo>
                    <a:lnTo>
                      <a:pt x="72" y="34"/>
                    </a:lnTo>
                    <a:lnTo>
                      <a:pt x="72" y="34"/>
                    </a:lnTo>
                    <a:lnTo>
                      <a:pt x="33" y="103"/>
                    </a:lnTo>
                    <a:lnTo>
                      <a:pt x="33" y="103"/>
                    </a:lnTo>
                    <a:lnTo>
                      <a:pt x="27" y="114"/>
                    </a:lnTo>
                    <a:lnTo>
                      <a:pt x="0" y="99"/>
                    </a:lnTo>
                    <a:lnTo>
                      <a:pt x="15" y="196"/>
                    </a:lnTo>
                    <a:lnTo>
                      <a:pt x="108" y="159"/>
                    </a:lnTo>
                    <a:lnTo>
                      <a:pt x="81" y="144"/>
                    </a:lnTo>
                    <a:lnTo>
                      <a:pt x="87" y="133"/>
                    </a:lnTo>
                    <a:lnTo>
                      <a:pt x="87" y="133"/>
                    </a:lnTo>
                    <a:lnTo>
                      <a:pt x="119" y="79"/>
                    </a:lnTo>
                    <a:lnTo>
                      <a:pt x="123" y="72"/>
                    </a:lnTo>
                    <a:lnTo>
                      <a:pt x="125" y="69"/>
                    </a:lnTo>
                    <a:lnTo>
                      <a:pt x="125" y="69"/>
                    </a:lnTo>
                    <a:lnTo>
                      <a:pt x="125" y="69"/>
                    </a:lnTo>
                    <a:lnTo>
                      <a:pt x="126" y="67"/>
                    </a:lnTo>
                    <a:lnTo>
                      <a:pt x="129" y="67"/>
                    </a:lnTo>
                    <a:lnTo>
                      <a:pt x="132" y="67"/>
                    </a:lnTo>
                    <a:lnTo>
                      <a:pt x="135" y="70"/>
                    </a:lnTo>
                    <a:lnTo>
                      <a:pt x="135" y="70"/>
                    </a:lnTo>
                    <a:lnTo>
                      <a:pt x="180" y="147"/>
                    </a:lnTo>
                    <a:lnTo>
                      <a:pt x="234" y="115"/>
                    </a:lnTo>
                    <a:lnTo>
                      <a:pt x="185" y="33"/>
                    </a:lnTo>
                    <a:lnTo>
                      <a:pt x="185" y="33"/>
                    </a:lnTo>
                    <a:lnTo>
                      <a:pt x="185" y="33"/>
                    </a:lnTo>
                    <a:lnTo>
                      <a:pt x="171" y="16"/>
                    </a:lnTo>
                    <a:lnTo>
                      <a:pt x="152" y="4"/>
                    </a:lnTo>
                    <a:lnTo>
                      <a:pt x="129" y="0"/>
                    </a:lnTo>
                    <a:lnTo>
                      <a:pt x="105" y="4"/>
                    </a:lnTo>
                    <a:lnTo>
                      <a:pt x="87" y="16"/>
                    </a:lnTo>
                    <a:lnTo>
                      <a:pt x="72" y="34"/>
                    </a:lnTo>
                    <a:close/>
                  </a:path>
                </a:pathLst>
              </a:custGeom>
              <a:grpFill/>
              <a:ln w="0">
                <a:noFill/>
                <a:prstDash val="solid"/>
                <a:round/>
                <a:headEnd/>
                <a:tailEnd/>
              </a:ln>
              <a:effectLst/>
            </p:spPr>
            <p:txBody>
              <a:bodyPr/>
              <a:lstStyle/>
              <a:p>
                <a:endParaRPr lang="en-US"/>
              </a:p>
            </p:txBody>
          </p:sp>
          <p:sp>
            <p:nvSpPr>
              <p:cNvPr id="90" name="Freeform 83"/>
              <p:cNvSpPr>
                <a:spLocks/>
              </p:cNvSpPr>
              <p:nvPr/>
            </p:nvSpPr>
            <p:spPr bwMode="auto">
              <a:xfrm rot="17316430">
                <a:off x="5736179" y="3424292"/>
                <a:ext cx="224235" cy="190402"/>
              </a:xfrm>
              <a:custGeom>
                <a:avLst/>
                <a:gdLst/>
                <a:ahLst/>
                <a:cxnLst>
                  <a:cxn ang="0">
                    <a:pos x="72" y="34"/>
                  </a:cxn>
                  <a:cxn ang="0">
                    <a:pos x="72" y="34"/>
                  </a:cxn>
                  <a:cxn ang="0">
                    <a:pos x="72" y="34"/>
                  </a:cxn>
                  <a:cxn ang="0">
                    <a:pos x="72" y="34"/>
                  </a:cxn>
                  <a:cxn ang="0">
                    <a:pos x="33" y="103"/>
                  </a:cxn>
                  <a:cxn ang="0">
                    <a:pos x="33" y="103"/>
                  </a:cxn>
                  <a:cxn ang="0">
                    <a:pos x="27" y="114"/>
                  </a:cxn>
                  <a:cxn ang="0">
                    <a:pos x="0" y="99"/>
                  </a:cxn>
                  <a:cxn ang="0">
                    <a:pos x="15" y="196"/>
                  </a:cxn>
                  <a:cxn ang="0">
                    <a:pos x="108" y="159"/>
                  </a:cxn>
                  <a:cxn ang="0">
                    <a:pos x="81" y="144"/>
                  </a:cxn>
                  <a:cxn ang="0">
                    <a:pos x="87" y="133"/>
                  </a:cxn>
                  <a:cxn ang="0">
                    <a:pos x="87" y="133"/>
                  </a:cxn>
                  <a:cxn ang="0">
                    <a:pos x="119" y="79"/>
                  </a:cxn>
                  <a:cxn ang="0">
                    <a:pos x="123" y="72"/>
                  </a:cxn>
                  <a:cxn ang="0">
                    <a:pos x="125" y="69"/>
                  </a:cxn>
                  <a:cxn ang="0">
                    <a:pos x="125" y="69"/>
                  </a:cxn>
                  <a:cxn ang="0">
                    <a:pos x="125" y="69"/>
                  </a:cxn>
                  <a:cxn ang="0">
                    <a:pos x="126" y="67"/>
                  </a:cxn>
                  <a:cxn ang="0">
                    <a:pos x="129" y="67"/>
                  </a:cxn>
                  <a:cxn ang="0">
                    <a:pos x="132" y="67"/>
                  </a:cxn>
                  <a:cxn ang="0">
                    <a:pos x="135" y="70"/>
                  </a:cxn>
                  <a:cxn ang="0">
                    <a:pos x="135" y="70"/>
                  </a:cxn>
                  <a:cxn ang="0">
                    <a:pos x="180" y="147"/>
                  </a:cxn>
                  <a:cxn ang="0">
                    <a:pos x="234" y="115"/>
                  </a:cxn>
                  <a:cxn ang="0">
                    <a:pos x="185" y="33"/>
                  </a:cxn>
                  <a:cxn ang="0">
                    <a:pos x="185" y="33"/>
                  </a:cxn>
                  <a:cxn ang="0">
                    <a:pos x="185" y="33"/>
                  </a:cxn>
                  <a:cxn ang="0">
                    <a:pos x="171" y="16"/>
                  </a:cxn>
                  <a:cxn ang="0">
                    <a:pos x="152" y="4"/>
                  </a:cxn>
                  <a:cxn ang="0">
                    <a:pos x="129" y="0"/>
                  </a:cxn>
                  <a:cxn ang="0">
                    <a:pos x="105" y="4"/>
                  </a:cxn>
                  <a:cxn ang="0">
                    <a:pos x="87" y="16"/>
                  </a:cxn>
                  <a:cxn ang="0">
                    <a:pos x="72" y="34"/>
                  </a:cxn>
                </a:cxnLst>
                <a:rect l="0" t="0" r="r" b="b"/>
                <a:pathLst>
                  <a:path w="234" h="196">
                    <a:moveTo>
                      <a:pt x="72" y="34"/>
                    </a:moveTo>
                    <a:lnTo>
                      <a:pt x="72" y="34"/>
                    </a:lnTo>
                    <a:lnTo>
                      <a:pt x="72" y="34"/>
                    </a:lnTo>
                    <a:lnTo>
                      <a:pt x="72" y="34"/>
                    </a:lnTo>
                    <a:lnTo>
                      <a:pt x="33" y="103"/>
                    </a:lnTo>
                    <a:lnTo>
                      <a:pt x="33" y="103"/>
                    </a:lnTo>
                    <a:lnTo>
                      <a:pt x="27" y="114"/>
                    </a:lnTo>
                    <a:lnTo>
                      <a:pt x="0" y="99"/>
                    </a:lnTo>
                    <a:lnTo>
                      <a:pt x="15" y="196"/>
                    </a:lnTo>
                    <a:lnTo>
                      <a:pt x="108" y="159"/>
                    </a:lnTo>
                    <a:lnTo>
                      <a:pt x="81" y="144"/>
                    </a:lnTo>
                    <a:lnTo>
                      <a:pt x="87" y="133"/>
                    </a:lnTo>
                    <a:lnTo>
                      <a:pt x="87" y="133"/>
                    </a:lnTo>
                    <a:lnTo>
                      <a:pt x="119" y="79"/>
                    </a:lnTo>
                    <a:lnTo>
                      <a:pt x="123" y="72"/>
                    </a:lnTo>
                    <a:lnTo>
                      <a:pt x="125" y="69"/>
                    </a:lnTo>
                    <a:lnTo>
                      <a:pt x="125" y="69"/>
                    </a:lnTo>
                    <a:lnTo>
                      <a:pt x="125" y="69"/>
                    </a:lnTo>
                    <a:lnTo>
                      <a:pt x="126" y="67"/>
                    </a:lnTo>
                    <a:lnTo>
                      <a:pt x="129" y="67"/>
                    </a:lnTo>
                    <a:lnTo>
                      <a:pt x="132" y="67"/>
                    </a:lnTo>
                    <a:lnTo>
                      <a:pt x="135" y="70"/>
                    </a:lnTo>
                    <a:lnTo>
                      <a:pt x="135" y="70"/>
                    </a:lnTo>
                    <a:lnTo>
                      <a:pt x="180" y="147"/>
                    </a:lnTo>
                    <a:lnTo>
                      <a:pt x="234" y="115"/>
                    </a:lnTo>
                    <a:lnTo>
                      <a:pt x="185" y="33"/>
                    </a:lnTo>
                    <a:lnTo>
                      <a:pt x="185" y="33"/>
                    </a:lnTo>
                    <a:lnTo>
                      <a:pt x="185" y="33"/>
                    </a:lnTo>
                    <a:lnTo>
                      <a:pt x="171" y="16"/>
                    </a:lnTo>
                    <a:lnTo>
                      <a:pt x="152" y="4"/>
                    </a:lnTo>
                    <a:lnTo>
                      <a:pt x="129" y="0"/>
                    </a:lnTo>
                    <a:lnTo>
                      <a:pt x="105" y="4"/>
                    </a:lnTo>
                    <a:lnTo>
                      <a:pt x="87" y="16"/>
                    </a:lnTo>
                    <a:lnTo>
                      <a:pt x="72" y="34"/>
                    </a:lnTo>
                    <a:close/>
                  </a:path>
                </a:pathLst>
              </a:custGeom>
              <a:grpFill/>
              <a:ln w="0">
                <a:noFill/>
                <a:prstDash val="solid"/>
                <a:round/>
                <a:headEnd/>
                <a:tailEnd/>
              </a:ln>
              <a:effectLst/>
            </p:spPr>
            <p:txBody>
              <a:bodyPr/>
              <a:lstStyle/>
              <a:p>
                <a:endParaRPr lang="en-US"/>
              </a:p>
            </p:txBody>
          </p:sp>
          <p:sp>
            <p:nvSpPr>
              <p:cNvPr id="91" name="Freeform 83"/>
              <p:cNvSpPr>
                <a:spLocks/>
              </p:cNvSpPr>
              <p:nvPr/>
            </p:nvSpPr>
            <p:spPr bwMode="auto">
              <a:xfrm rot="10108427">
                <a:off x="5896101" y="3562254"/>
                <a:ext cx="224235" cy="190402"/>
              </a:xfrm>
              <a:custGeom>
                <a:avLst/>
                <a:gdLst/>
                <a:ahLst/>
                <a:cxnLst>
                  <a:cxn ang="0">
                    <a:pos x="72" y="34"/>
                  </a:cxn>
                  <a:cxn ang="0">
                    <a:pos x="72" y="34"/>
                  </a:cxn>
                  <a:cxn ang="0">
                    <a:pos x="72" y="34"/>
                  </a:cxn>
                  <a:cxn ang="0">
                    <a:pos x="72" y="34"/>
                  </a:cxn>
                  <a:cxn ang="0">
                    <a:pos x="33" y="103"/>
                  </a:cxn>
                  <a:cxn ang="0">
                    <a:pos x="33" y="103"/>
                  </a:cxn>
                  <a:cxn ang="0">
                    <a:pos x="27" y="114"/>
                  </a:cxn>
                  <a:cxn ang="0">
                    <a:pos x="0" y="99"/>
                  </a:cxn>
                  <a:cxn ang="0">
                    <a:pos x="15" y="196"/>
                  </a:cxn>
                  <a:cxn ang="0">
                    <a:pos x="108" y="159"/>
                  </a:cxn>
                  <a:cxn ang="0">
                    <a:pos x="81" y="144"/>
                  </a:cxn>
                  <a:cxn ang="0">
                    <a:pos x="87" y="133"/>
                  </a:cxn>
                  <a:cxn ang="0">
                    <a:pos x="87" y="133"/>
                  </a:cxn>
                  <a:cxn ang="0">
                    <a:pos x="119" y="79"/>
                  </a:cxn>
                  <a:cxn ang="0">
                    <a:pos x="123" y="72"/>
                  </a:cxn>
                  <a:cxn ang="0">
                    <a:pos x="125" y="69"/>
                  </a:cxn>
                  <a:cxn ang="0">
                    <a:pos x="125" y="69"/>
                  </a:cxn>
                  <a:cxn ang="0">
                    <a:pos x="125" y="69"/>
                  </a:cxn>
                  <a:cxn ang="0">
                    <a:pos x="126" y="67"/>
                  </a:cxn>
                  <a:cxn ang="0">
                    <a:pos x="129" y="67"/>
                  </a:cxn>
                  <a:cxn ang="0">
                    <a:pos x="132" y="67"/>
                  </a:cxn>
                  <a:cxn ang="0">
                    <a:pos x="135" y="70"/>
                  </a:cxn>
                  <a:cxn ang="0">
                    <a:pos x="135" y="70"/>
                  </a:cxn>
                  <a:cxn ang="0">
                    <a:pos x="180" y="147"/>
                  </a:cxn>
                  <a:cxn ang="0">
                    <a:pos x="234" y="115"/>
                  </a:cxn>
                  <a:cxn ang="0">
                    <a:pos x="185" y="33"/>
                  </a:cxn>
                  <a:cxn ang="0">
                    <a:pos x="185" y="33"/>
                  </a:cxn>
                  <a:cxn ang="0">
                    <a:pos x="185" y="33"/>
                  </a:cxn>
                  <a:cxn ang="0">
                    <a:pos x="171" y="16"/>
                  </a:cxn>
                  <a:cxn ang="0">
                    <a:pos x="152" y="4"/>
                  </a:cxn>
                  <a:cxn ang="0">
                    <a:pos x="129" y="0"/>
                  </a:cxn>
                  <a:cxn ang="0">
                    <a:pos x="105" y="4"/>
                  </a:cxn>
                  <a:cxn ang="0">
                    <a:pos x="87" y="16"/>
                  </a:cxn>
                  <a:cxn ang="0">
                    <a:pos x="72" y="34"/>
                  </a:cxn>
                </a:cxnLst>
                <a:rect l="0" t="0" r="r" b="b"/>
                <a:pathLst>
                  <a:path w="234" h="196">
                    <a:moveTo>
                      <a:pt x="72" y="34"/>
                    </a:moveTo>
                    <a:lnTo>
                      <a:pt x="72" y="34"/>
                    </a:lnTo>
                    <a:lnTo>
                      <a:pt x="72" y="34"/>
                    </a:lnTo>
                    <a:lnTo>
                      <a:pt x="72" y="34"/>
                    </a:lnTo>
                    <a:lnTo>
                      <a:pt x="33" y="103"/>
                    </a:lnTo>
                    <a:lnTo>
                      <a:pt x="33" y="103"/>
                    </a:lnTo>
                    <a:lnTo>
                      <a:pt x="27" y="114"/>
                    </a:lnTo>
                    <a:lnTo>
                      <a:pt x="0" y="99"/>
                    </a:lnTo>
                    <a:lnTo>
                      <a:pt x="15" y="196"/>
                    </a:lnTo>
                    <a:lnTo>
                      <a:pt x="108" y="159"/>
                    </a:lnTo>
                    <a:lnTo>
                      <a:pt x="81" y="144"/>
                    </a:lnTo>
                    <a:lnTo>
                      <a:pt x="87" y="133"/>
                    </a:lnTo>
                    <a:lnTo>
                      <a:pt x="87" y="133"/>
                    </a:lnTo>
                    <a:lnTo>
                      <a:pt x="119" y="79"/>
                    </a:lnTo>
                    <a:lnTo>
                      <a:pt x="123" y="72"/>
                    </a:lnTo>
                    <a:lnTo>
                      <a:pt x="125" y="69"/>
                    </a:lnTo>
                    <a:lnTo>
                      <a:pt x="125" y="69"/>
                    </a:lnTo>
                    <a:lnTo>
                      <a:pt x="125" y="69"/>
                    </a:lnTo>
                    <a:lnTo>
                      <a:pt x="126" y="67"/>
                    </a:lnTo>
                    <a:lnTo>
                      <a:pt x="129" y="67"/>
                    </a:lnTo>
                    <a:lnTo>
                      <a:pt x="132" y="67"/>
                    </a:lnTo>
                    <a:lnTo>
                      <a:pt x="135" y="70"/>
                    </a:lnTo>
                    <a:lnTo>
                      <a:pt x="135" y="70"/>
                    </a:lnTo>
                    <a:lnTo>
                      <a:pt x="180" y="147"/>
                    </a:lnTo>
                    <a:lnTo>
                      <a:pt x="234" y="115"/>
                    </a:lnTo>
                    <a:lnTo>
                      <a:pt x="185" y="33"/>
                    </a:lnTo>
                    <a:lnTo>
                      <a:pt x="185" y="33"/>
                    </a:lnTo>
                    <a:lnTo>
                      <a:pt x="185" y="33"/>
                    </a:lnTo>
                    <a:lnTo>
                      <a:pt x="171" y="16"/>
                    </a:lnTo>
                    <a:lnTo>
                      <a:pt x="152" y="4"/>
                    </a:lnTo>
                    <a:lnTo>
                      <a:pt x="129" y="0"/>
                    </a:lnTo>
                    <a:lnTo>
                      <a:pt x="105" y="4"/>
                    </a:lnTo>
                    <a:lnTo>
                      <a:pt x="87" y="16"/>
                    </a:lnTo>
                    <a:lnTo>
                      <a:pt x="72" y="34"/>
                    </a:lnTo>
                    <a:close/>
                  </a:path>
                </a:pathLst>
              </a:custGeom>
              <a:grpFill/>
              <a:ln w="0">
                <a:noFill/>
                <a:prstDash val="solid"/>
                <a:round/>
                <a:headEnd/>
                <a:tailEnd/>
              </a:ln>
              <a:effectLst/>
            </p:spPr>
            <p:txBody>
              <a:bodyPr/>
              <a:lstStyle/>
              <a:p>
                <a:endParaRPr lang="en-US"/>
              </a:p>
            </p:txBody>
          </p:sp>
        </p:grpSp>
        <p:grpSp>
          <p:nvGrpSpPr>
            <p:cNvPr id="86" name="Group 56"/>
            <p:cNvGrpSpPr>
              <a:grpSpLocks/>
            </p:cNvGrpSpPr>
            <p:nvPr/>
          </p:nvGrpSpPr>
          <p:grpSpPr bwMode="auto">
            <a:xfrm rot="18275510">
              <a:off x="4042181" y="3416538"/>
              <a:ext cx="355080" cy="339477"/>
              <a:chOff x="1131" y="1966"/>
              <a:chExt cx="974" cy="944"/>
            </a:xfrm>
            <a:grpFill/>
          </p:grpSpPr>
          <p:sp>
            <p:nvSpPr>
              <p:cNvPr id="87" name="AutoShape 54"/>
              <p:cNvSpPr>
                <a:spLocks noChangeArrowheads="1"/>
              </p:cNvSpPr>
              <p:nvPr/>
            </p:nvSpPr>
            <p:spPr bwMode="gray">
              <a:xfrm rot="15526954">
                <a:off x="1131" y="1966"/>
                <a:ext cx="943" cy="943"/>
              </a:xfrm>
              <a:custGeom>
                <a:avLst/>
                <a:gdLst>
                  <a:gd name="G0" fmla="+- -600842 0 0"/>
                  <a:gd name="G1" fmla="+- -11187030 0 0"/>
                  <a:gd name="G2" fmla="+- -600842 0 -11187030"/>
                  <a:gd name="G3" fmla="+- 10800 0 0"/>
                  <a:gd name="G4" fmla="+- 0 0 -600842"/>
                  <a:gd name="T0" fmla="*/ 360 256 1"/>
                  <a:gd name="T1" fmla="*/ 0 256 1"/>
                  <a:gd name="G5" fmla="+- G2 T0 T1"/>
                  <a:gd name="G6" fmla="?: G2 G2 G5"/>
                  <a:gd name="G7" fmla="+- 0 0 G6"/>
                  <a:gd name="G8" fmla="+- 7908 0 0"/>
                  <a:gd name="G9" fmla="+- 0 0 -11187030"/>
                  <a:gd name="G10" fmla="+- 7908 0 2700"/>
                  <a:gd name="G11" fmla="cos G10 -600842"/>
                  <a:gd name="G12" fmla="sin G10 -600842"/>
                  <a:gd name="G13" fmla="cos 13500 -600842"/>
                  <a:gd name="G14" fmla="sin 13500 -600842"/>
                  <a:gd name="G15" fmla="+- G11 10800 0"/>
                  <a:gd name="G16" fmla="+- G12 10800 0"/>
                  <a:gd name="G17" fmla="+- G13 10800 0"/>
                  <a:gd name="G18" fmla="+- G14 10800 0"/>
                  <a:gd name="G19" fmla="*/ 7908 1 2"/>
                  <a:gd name="G20" fmla="+- G19 5400 0"/>
                  <a:gd name="G21" fmla="cos G20 -600842"/>
                  <a:gd name="G22" fmla="sin G20 -600842"/>
                  <a:gd name="G23" fmla="+- G21 10800 0"/>
                  <a:gd name="G24" fmla="+- G12 G23 G22"/>
                  <a:gd name="G25" fmla="+- G22 G23 G11"/>
                  <a:gd name="G26" fmla="cos 10800 -600842"/>
                  <a:gd name="G27" fmla="sin 10800 -600842"/>
                  <a:gd name="G28" fmla="cos 7908 -600842"/>
                  <a:gd name="G29" fmla="sin 7908 -600842"/>
                  <a:gd name="G30" fmla="+- G26 10800 0"/>
                  <a:gd name="G31" fmla="+- G27 10800 0"/>
                  <a:gd name="G32" fmla="+- G28 10800 0"/>
                  <a:gd name="G33" fmla="+- G29 10800 0"/>
                  <a:gd name="G34" fmla="+- G19 5400 0"/>
                  <a:gd name="G35" fmla="cos G34 -11187030"/>
                  <a:gd name="G36" fmla="sin G34 -11187030"/>
                  <a:gd name="G37" fmla="+/ -11187030 -600842 2"/>
                  <a:gd name="T2" fmla="*/ 180 256 1"/>
                  <a:gd name="T3" fmla="*/ 0 256 1"/>
                  <a:gd name="G38" fmla="+- G37 T2 T3"/>
                  <a:gd name="G39" fmla="?: G2 G37 G38"/>
                  <a:gd name="G40" fmla="cos 10800 G39"/>
                  <a:gd name="G41" fmla="sin 10800 G39"/>
                  <a:gd name="G42" fmla="cos 7908 G39"/>
                  <a:gd name="G43" fmla="sin 7908 G39"/>
                  <a:gd name="G44" fmla="+- G40 10800 0"/>
                  <a:gd name="G45" fmla="+- G41 10800 0"/>
                  <a:gd name="G46" fmla="+- G42 10800 0"/>
                  <a:gd name="G47" fmla="+- G43 10800 0"/>
                  <a:gd name="G48" fmla="+- G35 10800 0"/>
                  <a:gd name="G49" fmla="+- G36 10800 0"/>
                  <a:gd name="T4" fmla="*/ 10812 w 21600"/>
                  <a:gd name="T5" fmla="*/ 0 h 21600"/>
                  <a:gd name="T6" fmla="*/ 1568 w 21600"/>
                  <a:gd name="T7" fmla="*/ 9288 h 21600"/>
                  <a:gd name="T8" fmla="*/ 10809 w 21600"/>
                  <a:gd name="T9" fmla="*/ 2892 h 21600"/>
                  <a:gd name="T10" fmla="*/ 24127 w 21600"/>
                  <a:gd name="T11" fmla="*/ 8649 h 21600"/>
                  <a:gd name="T12" fmla="*/ 20695 w 21600"/>
                  <a:gd name="T13" fmla="*/ 13402 h 21600"/>
                  <a:gd name="T14" fmla="*/ 15941 w 21600"/>
                  <a:gd name="T15" fmla="*/ 997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06" y="9540"/>
                    </a:moveTo>
                    <a:cubicBezTo>
                      <a:pt x="17988" y="5708"/>
                      <a:pt x="14681" y="2892"/>
                      <a:pt x="10800" y="2892"/>
                    </a:cubicBezTo>
                    <a:cubicBezTo>
                      <a:pt x="6925" y="2891"/>
                      <a:pt x="3621" y="5698"/>
                      <a:pt x="2995" y="9522"/>
                    </a:cubicBezTo>
                    <a:lnTo>
                      <a:pt x="141" y="9054"/>
                    </a:lnTo>
                    <a:cubicBezTo>
                      <a:pt x="996" y="3833"/>
                      <a:pt x="5508" y="-1"/>
                      <a:pt x="10800" y="0"/>
                    </a:cubicBezTo>
                    <a:cubicBezTo>
                      <a:pt x="16100" y="0"/>
                      <a:pt x="20617" y="3846"/>
                      <a:pt x="21462" y="9079"/>
                    </a:cubicBezTo>
                    <a:lnTo>
                      <a:pt x="24127" y="8649"/>
                    </a:lnTo>
                    <a:lnTo>
                      <a:pt x="20695" y="13402"/>
                    </a:lnTo>
                    <a:lnTo>
                      <a:pt x="15941" y="9970"/>
                    </a:lnTo>
                    <a:lnTo>
                      <a:pt x="18606" y="9540"/>
                    </a:lnTo>
                    <a:close/>
                  </a:path>
                </a:pathLst>
              </a:custGeom>
              <a:grpFill/>
              <a:ln w="9525" algn="ctr">
                <a:noFill/>
                <a:miter lim="800000"/>
                <a:headEnd/>
                <a:tailEnd/>
              </a:ln>
              <a:effectLst/>
            </p:spPr>
            <p:txBody>
              <a:bodyPr wrap="none" anchor="ctr"/>
              <a:lstStyle/>
              <a:p>
                <a:endParaRPr lang="en-US"/>
              </a:p>
            </p:txBody>
          </p:sp>
          <p:sp>
            <p:nvSpPr>
              <p:cNvPr id="88" name="AutoShape 55"/>
              <p:cNvSpPr>
                <a:spLocks noChangeArrowheads="1"/>
              </p:cNvSpPr>
              <p:nvPr/>
            </p:nvSpPr>
            <p:spPr bwMode="gray">
              <a:xfrm rot="-6120623" flipH="1" flipV="1">
                <a:off x="1162" y="1967"/>
                <a:ext cx="943" cy="943"/>
              </a:xfrm>
              <a:custGeom>
                <a:avLst/>
                <a:gdLst>
                  <a:gd name="G0" fmla="+- -600842 0 0"/>
                  <a:gd name="G1" fmla="+- -10894681 0 0"/>
                  <a:gd name="G2" fmla="+- -600842 0 -10894681"/>
                  <a:gd name="G3" fmla="+- 10800 0 0"/>
                  <a:gd name="G4" fmla="+- 0 0 -600842"/>
                  <a:gd name="T0" fmla="*/ 360 256 1"/>
                  <a:gd name="T1" fmla="*/ 0 256 1"/>
                  <a:gd name="G5" fmla="+- G2 T0 T1"/>
                  <a:gd name="G6" fmla="?: G2 G2 G5"/>
                  <a:gd name="G7" fmla="+- 0 0 G6"/>
                  <a:gd name="G8" fmla="+- 7908 0 0"/>
                  <a:gd name="G9" fmla="+- 0 0 -10894681"/>
                  <a:gd name="G10" fmla="+- 7908 0 2700"/>
                  <a:gd name="G11" fmla="cos G10 -600842"/>
                  <a:gd name="G12" fmla="sin G10 -600842"/>
                  <a:gd name="G13" fmla="cos 13500 -600842"/>
                  <a:gd name="G14" fmla="sin 13500 -600842"/>
                  <a:gd name="G15" fmla="+- G11 10800 0"/>
                  <a:gd name="G16" fmla="+- G12 10800 0"/>
                  <a:gd name="G17" fmla="+- G13 10800 0"/>
                  <a:gd name="G18" fmla="+- G14 10800 0"/>
                  <a:gd name="G19" fmla="*/ 7908 1 2"/>
                  <a:gd name="G20" fmla="+- G19 5400 0"/>
                  <a:gd name="G21" fmla="cos G20 -600842"/>
                  <a:gd name="G22" fmla="sin G20 -600842"/>
                  <a:gd name="G23" fmla="+- G21 10800 0"/>
                  <a:gd name="G24" fmla="+- G12 G23 G22"/>
                  <a:gd name="G25" fmla="+- G22 G23 G11"/>
                  <a:gd name="G26" fmla="cos 10800 -600842"/>
                  <a:gd name="G27" fmla="sin 10800 -600842"/>
                  <a:gd name="G28" fmla="cos 7908 -600842"/>
                  <a:gd name="G29" fmla="sin 7908 -600842"/>
                  <a:gd name="G30" fmla="+- G26 10800 0"/>
                  <a:gd name="G31" fmla="+- G27 10800 0"/>
                  <a:gd name="G32" fmla="+- G28 10800 0"/>
                  <a:gd name="G33" fmla="+- G29 10800 0"/>
                  <a:gd name="G34" fmla="+- G19 5400 0"/>
                  <a:gd name="G35" fmla="cos G34 -10894681"/>
                  <a:gd name="G36" fmla="sin G34 -10894681"/>
                  <a:gd name="G37" fmla="+/ -10894681 -600842 2"/>
                  <a:gd name="T2" fmla="*/ 180 256 1"/>
                  <a:gd name="T3" fmla="*/ 0 256 1"/>
                  <a:gd name="G38" fmla="+- G37 T2 T3"/>
                  <a:gd name="G39" fmla="?: G2 G37 G38"/>
                  <a:gd name="G40" fmla="cos 10800 G39"/>
                  <a:gd name="G41" fmla="sin 10800 G39"/>
                  <a:gd name="G42" fmla="cos 7908 G39"/>
                  <a:gd name="G43" fmla="sin 7908 G39"/>
                  <a:gd name="G44" fmla="+- G40 10800 0"/>
                  <a:gd name="G45" fmla="+- G41 10800 0"/>
                  <a:gd name="G46" fmla="+- G42 10800 0"/>
                  <a:gd name="G47" fmla="+- G43 10800 0"/>
                  <a:gd name="G48" fmla="+- G35 10800 0"/>
                  <a:gd name="G49" fmla="+- G36 10800 0"/>
                  <a:gd name="T4" fmla="*/ 11232 w 21600"/>
                  <a:gd name="T5" fmla="*/ 8 h 21600"/>
                  <a:gd name="T6" fmla="*/ 1714 w 21600"/>
                  <a:gd name="T7" fmla="*/ 8575 h 21600"/>
                  <a:gd name="T8" fmla="*/ 11116 w 21600"/>
                  <a:gd name="T9" fmla="*/ 2898 h 21600"/>
                  <a:gd name="T10" fmla="*/ 24127 w 21600"/>
                  <a:gd name="T11" fmla="*/ 8649 h 21600"/>
                  <a:gd name="T12" fmla="*/ 20695 w 21600"/>
                  <a:gd name="T13" fmla="*/ 13402 h 21600"/>
                  <a:gd name="T14" fmla="*/ 15941 w 21600"/>
                  <a:gd name="T15" fmla="*/ 997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06" y="9540"/>
                    </a:moveTo>
                    <a:cubicBezTo>
                      <a:pt x="17988" y="5708"/>
                      <a:pt x="14681" y="2892"/>
                      <a:pt x="10800" y="2892"/>
                    </a:cubicBezTo>
                    <a:cubicBezTo>
                      <a:pt x="7157" y="2891"/>
                      <a:pt x="3985" y="5380"/>
                      <a:pt x="3118" y="8918"/>
                    </a:cubicBezTo>
                    <a:lnTo>
                      <a:pt x="309" y="8231"/>
                    </a:lnTo>
                    <a:cubicBezTo>
                      <a:pt x="1493" y="3398"/>
                      <a:pt x="5824" y="-1"/>
                      <a:pt x="10800" y="0"/>
                    </a:cubicBezTo>
                    <a:cubicBezTo>
                      <a:pt x="16100" y="0"/>
                      <a:pt x="20617" y="3846"/>
                      <a:pt x="21462" y="9079"/>
                    </a:cubicBezTo>
                    <a:lnTo>
                      <a:pt x="24127" y="8649"/>
                    </a:lnTo>
                    <a:lnTo>
                      <a:pt x="20695" y="13402"/>
                    </a:lnTo>
                    <a:lnTo>
                      <a:pt x="15941" y="9970"/>
                    </a:lnTo>
                    <a:lnTo>
                      <a:pt x="18606" y="9540"/>
                    </a:lnTo>
                    <a:close/>
                  </a:path>
                </a:pathLst>
              </a:custGeom>
              <a:grpFill/>
              <a:ln w="9525" algn="ctr">
                <a:noFill/>
                <a:miter lim="800000"/>
                <a:headEnd/>
                <a:tailEnd/>
              </a:ln>
              <a:effectLst/>
            </p:spPr>
            <p:txBody>
              <a:bodyPr wrap="none" anchor="ctr"/>
              <a:lstStyle/>
              <a:p>
                <a:endParaRPr lang="en-US"/>
              </a:p>
            </p:txBody>
          </p:sp>
        </p:grpSp>
      </p:grpSp>
      <p:sp>
        <p:nvSpPr>
          <p:cNvPr id="2" name="Title Placeholder 1"/>
          <p:cNvSpPr>
            <a:spLocks noGrp="1"/>
          </p:cNvSpPr>
          <p:nvPr>
            <p:ph type="title"/>
          </p:nvPr>
        </p:nvSpPr>
        <p:spPr bwMode="black">
          <a:xfrm>
            <a:off x="1033272" y="76200"/>
            <a:ext cx="7729728" cy="11955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 name="Footer Placeholder 4"/>
          <p:cNvSpPr>
            <a:spLocks noGrp="1"/>
          </p:cNvSpPr>
          <p:nvPr>
            <p:ph type="ftr" sz="quarter" idx="3"/>
          </p:nvPr>
        </p:nvSpPr>
        <p:spPr bwMode="black">
          <a:xfrm>
            <a:off x="3200400" y="64008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black">
          <a:xfrm>
            <a:off x="6705600" y="64008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C3D7A-A6A3-4CC6-9AE1-830D4B44442C}" type="slidenum">
              <a:rPr lang="en-US" smtClean="0"/>
              <a:t>‹#›</a:t>
            </a:fld>
            <a:endParaRPr lang="en-US"/>
          </a:p>
        </p:txBody>
      </p:sp>
      <p:sp>
        <p:nvSpPr>
          <p:cNvPr id="4" name="Date Placeholder 3"/>
          <p:cNvSpPr>
            <a:spLocks noGrp="1"/>
          </p:cNvSpPr>
          <p:nvPr>
            <p:ph type="dt" sz="half" idx="2"/>
          </p:nvPr>
        </p:nvSpPr>
        <p:spPr bwMode="black">
          <a:xfrm>
            <a:off x="457200" y="64008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30CC6-A36E-4C68-81CB-C57014404F85}" type="datetime1">
              <a:rPr lang="en-US" smtClean="0"/>
              <a:t>2/2/2021</a:t>
            </a:fld>
            <a:endParaRPr lang="en-US"/>
          </a:p>
        </p:txBody>
      </p:sp>
      <p:sp>
        <p:nvSpPr>
          <p:cNvPr id="3" name="Text Placeholder 2"/>
          <p:cNvSpPr>
            <a:spLocks noGrp="1"/>
          </p:cNvSpPr>
          <p:nvPr>
            <p:ph type="body" idx="1"/>
          </p:nvPr>
        </p:nvSpPr>
        <p:spPr bwMode="black">
          <a:xfrm>
            <a:off x="533400" y="1528998"/>
            <a:ext cx="8229600" cy="45971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340" name="Group 339"/>
          <p:cNvGrpSpPr/>
          <p:nvPr/>
        </p:nvGrpSpPr>
        <p:grpSpPr>
          <a:xfrm>
            <a:off x="2735796" y="0"/>
            <a:ext cx="6408204" cy="409146"/>
            <a:chOff x="2735796" y="0"/>
            <a:chExt cx="6408204" cy="409146"/>
          </a:xfrm>
        </p:grpSpPr>
        <p:sp>
          <p:nvSpPr>
            <p:cNvPr id="338" name="Freeform 337"/>
            <p:cNvSpPr/>
            <p:nvPr userDrawn="1"/>
          </p:nvSpPr>
          <p:spPr>
            <a:xfrm flipH="1" flipV="1">
              <a:off x="2735796" y="151"/>
              <a:ext cx="6408204" cy="408995"/>
            </a:xfrm>
            <a:custGeom>
              <a:avLst/>
              <a:gdLst>
                <a:gd name="connsiteX0" fmla="*/ 0 w 2352675"/>
                <a:gd name="connsiteY0" fmla="*/ 0 h 361950"/>
                <a:gd name="connsiteX1" fmla="*/ 0 w 2352675"/>
                <a:gd name="connsiteY1" fmla="*/ 361950 h 361950"/>
                <a:gd name="connsiteX2" fmla="*/ 2352675 w 2352675"/>
                <a:gd name="connsiteY2" fmla="*/ 361950 h 361950"/>
                <a:gd name="connsiteX3" fmla="*/ 0 w 2352675"/>
                <a:gd name="connsiteY3" fmla="*/ 0 h 361950"/>
              </a:gdLst>
              <a:ahLst/>
              <a:cxnLst>
                <a:cxn ang="0">
                  <a:pos x="connsiteX0" y="connsiteY0"/>
                </a:cxn>
                <a:cxn ang="0">
                  <a:pos x="connsiteX1" y="connsiteY1"/>
                </a:cxn>
                <a:cxn ang="0">
                  <a:pos x="connsiteX2" y="connsiteY2"/>
                </a:cxn>
                <a:cxn ang="0">
                  <a:pos x="connsiteX3" y="connsiteY3"/>
                </a:cxn>
              </a:cxnLst>
              <a:rect l="l" t="t" r="r" b="b"/>
              <a:pathLst>
                <a:path w="2352675" h="361950">
                  <a:moveTo>
                    <a:pt x="0" y="0"/>
                  </a:moveTo>
                  <a:lnTo>
                    <a:pt x="0" y="361950"/>
                  </a:lnTo>
                  <a:lnTo>
                    <a:pt x="2352675" y="361950"/>
                  </a:lnTo>
                  <a:lnTo>
                    <a:pt x="0" y="0"/>
                  </a:ln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338"/>
            <p:cNvSpPr/>
            <p:nvPr userDrawn="1"/>
          </p:nvSpPr>
          <p:spPr>
            <a:xfrm flipH="1" flipV="1">
              <a:off x="5548831" y="0"/>
              <a:ext cx="3595169" cy="404641"/>
            </a:xfrm>
            <a:custGeom>
              <a:avLst/>
              <a:gdLst>
                <a:gd name="connsiteX0" fmla="*/ 0 w 2352675"/>
                <a:gd name="connsiteY0" fmla="*/ 0 h 361950"/>
                <a:gd name="connsiteX1" fmla="*/ 0 w 2352675"/>
                <a:gd name="connsiteY1" fmla="*/ 361950 h 361950"/>
                <a:gd name="connsiteX2" fmla="*/ 2352675 w 2352675"/>
                <a:gd name="connsiteY2" fmla="*/ 361950 h 361950"/>
                <a:gd name="connsiteX3" fmla="*/ 0 w 2352675"/>
                <a:gd name="connsiteY3" fmla="*/ 0 h 361950"/>
              </a:gdLst>
              <a:ahLst/>
              <a:cxnLst>
                <a:cxn ang="0">
                  <a:pos x="connsiteX0" y="connsiteY0"/>
                </a:cxn>
                <a:cxn ang="0">
                  <a:pos x="connsiteX1" y="connsiteY1"/>
                </a:cxn>
                <a:cxn ang="0">
                  <a:pos x="connsiteX2" y="connsiteY2"/>
                </a:cxn>
                <a:cxn ang="0">
                  <a:pos x="connsiteX3" y="connsiteY3"/>
                </a:cxn>
              </a:cxnLst>
              <a:rect l="l" t="t" r="r" b="b"/>
              <a:pathLst>
                <a:path w="2352675" h="361950">
                  <a:moveTo>
                    <a:pt x="0" y="0"/>
                  </a:moveTo>
                  <a:lnTo>
                    <a:pt x="0" y="361950"/>
                  </a:lnTo>
                  <a:lnTo>
                    <a:pt x="2352675" y="3619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hf hdr="0" ftr="0" dt="0"/>
  <p:txStyles>
    <p:titleStyle>
      <a:lvl1pPr algn="l" defTabSz="914400" rtl="0" eaLnBrk="1" latinLnBrk="0" hangingPunct="1">
        <a:spcBef>
          <a:spcPct val="0"/>
        </a:spcBef>
        <a:buNone/>
        <a:defRPr sz="4000" b="1" kern="1200">
          <a:ln w="12700">
            <a:noFill/>
          </a:ln>
          <a:solidFill>
            <a:schemeClr val="tx2"/>
          </a:solidFill>
          <a:effectLst>
            <a:reflection blurRad="6350" stA="50000" endA="300" endPos="50000" dist="29997"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1.xml"/><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1.xml"/><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slide" Target="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1.xml"/><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slide" Target="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1" y="1182230"/>
            <a:ext cx="8458200" cy="1815882"/>
          </a:xfrm>
          <a:prstGeom prst="rect">
            <a:avLst/>
          </a:prstGeom>
        </p:spPr>
        <p:txBody>
          <a:bodyPr wrap="square">
            <a:spAutoFit/>
          </a:bodyPr>
          <a:lstStyle/>
          <a:p>
            <a:r>
              <a:rPr lang="vi-VN" sz="2800" dirty="0" smtClean="0">
                <a:latin typeface="Times New Roman" pitchFamily="18" charset="0"/>
                <a:cs typeface="Times New Roman" pitchFamily="18" charset="0"/>
              </a:rPr>
              <a:t>Nhập vào </a:t>
            </a:r>
            <a:r>
              <a:rPr lang="vi-VN" sz="2800" smtClean="0">
                <a:latin typeface="Times New Roman" pitchFamily="18" charset="0"/>
                <a:cs typeface="Times New Roman" pitchFamily="18" charset="0"/>
              </a:rPr>
              <a:t>nhiệt độ</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(trung </a:t>
            </a:r>
            <a:r>
              <a:rPr lang="vi-VN" sz="2800" dirty="0" smtClean="0">
                <a:latin typeface="Times New Roman" pitchFamily="18" charset="0"/>
                <a:cs typeface="Times New Roman" pitchFamily="18" charset="0"/>
              </a:rPr>
              <a:t>bình) của mỗi ngày trong tuần, tính và đưa ra màn hình nhiệt độ trung bình của tuần và số lượng ngày trong tuần có nhiệt độ cao hơn nhiệt độ trung bình của tuần.</a:t>
            </a:r>
            <a:endParaRPr lang="en-US" sz="2800" dirty="0" smtClean="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mtClean="0"/>
              <a:t>Đặt vấn đề</a:t>
            </a:r>
            <a:endParaRPr lang="en-US"/>
          </a:p>
        </p:txBody>
      </p:sp>
      <p:sp>
        <p:nvSpPr>
          <p:cNvPr id="2" name="Slide Number Placeholder 1"/>
          <p:cNvSpPr>
            <a:spLocks noGrp="1"/>
          </p:cNvSpPr>
          <p:nvPr>
            <p:ph type="sldNum" sz="quarter" idx="12"/>
          </p:nvPr>
        </p:nvSpPr>
        <p:spPr/>
        <p:txBody>
          <a:bodyPr/>
          <a:lstStyle/>
          <a:p>
            <a:fld id="{C70C3D7A-A6A3-4CC6-9AE1-830D4B44442C}" type="slidenum">
              <a:rPr lang="en-US" smtClean="0"/>
              <a:t>1</a:t>
            </a:fld>
            <a:endParaRPr lang="en-US"/>
          </a:p>
        </p:txBody>
      </p:sp>
      <p:sp>
        <p:nvSpPr>
          <p:cNvPr id="8" name="AutoShape 81"/>
          <p:cNvSpPr>
            <a:spLocks noChangeArrowheads="1"/>
          </p:cNvSpPr>
          <p:nvPr/>
        </p:nvSpPr>
        <p:spPr bwMode="auto">
          <a:xfrm>
            <a:off x="4686299" y="2590800"/>
            <a:ext cx="4343399" cy="1752600"/>
          </a:xfrm>
          <a:prstGeom prst="cloudCallout">
            <a:avLst>
              <a:gd name="adj1" fmla="val -32838"/>
              <a:gd name="adj2" fmla="val 88931"/>
            </a:avLst>
          </a:prstGeom>
          <a:solidFill>
            <a:srgbClr val="FFFF66"/>
          </a:solidFill>
          <a:ln w="9525">
            <a:solidFill>
              <a:schemeClr val="tx1"/>
            </a:solidFill>
            <a:round/>
            <a:headEnd/>
            <a:tailEnd/>
          </a:ln>
        </p:spPr>
        <p:txBody>
          <a:bodyPr/>
          <a:lstStyle/>
          <a:p>
            <a:pPr algn="ctr"/>
            <a:r>
              <a:rPr lang="en-US" sz="2300">
                <a:solidFill>
                  <a:srgbClr val="FF0000"/>
                </a:solidFill>
                <a:latin typeface="Times New Roman" pitchFamily="18" charset="0"/>
                <a:cs typeface="Times New Roman" pitchFamily="18" charset="0"/>
              </a:rPr>
              <a:t>Hãy  xác định INPUT và OUTPUT  của bài toán ?</a:t>
            </a:r>
          </a:p>
        </p:txBody>
      </p:sp>
      <p:sp>
        <p:nvSpPr>
          <p:cNvPr id="9" name="Rectangle 26"/>
          <p:cNvSpPr>
            <a:spLocks noChangeArrowheads="1"/>
          </p:cNvSpPr>
          <p:nvPr/>
        </p:nvSpPr>
        <p:spPr bwMode="auto">
          <a:xfrm>
            <a:off x="685799" y="4734580"/>
            <a:ext cx="53495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FF0000"/>
                </a:solidFill>
                <a:latin typeface="Times New Roman" pitchFamily="18" charset="0"/>
                <a:cs typeface="Times New Roman" pitchFamily="18" charset="0"/>
              </a:rPr>
              <a:t>Input:    </a:t>
            </a:r>
            <a:r>
              <a:rPr lang="en-US" sz="2800">
                <a:latin typeface="Times New Roman" pitchFamily="18" charset="0"/>
                <a:cs typeface="Times New Roman" pitchFamily="18" charset="0"/>
              </a:rPr>
              <a:t>Nhiệt độ 7 ngày trong tuần</a:t>
            </a:r>
            <a:r>
              <a:rPr lang="en-US" sz="2800">
                <a:latin typeface="Calibri" pitchFamily="34" charset="0"/>
              </a:rPr>
              <a:t>.</a:t>
            </a:r>
          </a:p>
        </p:txBody>
      </p:sp>
      <p:sp>
        <p:nvSpPr>
          <p:cNvPr id="11" name="Rectangle 27"/>
          <p:cNvSpPr>
            <a:spLocks noChangeArrowheads="1"/>
          </p:cNvSpPr>
          <p:nvPr/>
        </p:nvSpPr>
        <p:spPr bwMode="auto">
          <a:xfrm>
            <a:off x="609599" y="5229492"/>
            <a:ext cx="8153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solidFill>
                  <a:srgbClr val="FF0000"/>
                </a:solidFill>
                <a:latin typeface="Times New Roman" pitchFamily="18" charset="0"/>
                <a:cs typeface="Times New Roman" pitchFamily="18" charset="0"/>
              </a:rPr>
              <a:t>Output: </a:t>
            </a:r>
            <a:r>
              <a:rPr lang="en-US" sz="2800">
                <a:latin typeface="Times New Roman" pitchFamily="18" charset="0"/>
                <a:cs typeface="Times New Roman" pitchFamily="18" charset="0"/>
              </a:rPr>
              <a:t>Nhiệt độ trung bình của tuần, số ngày có nhiệt độ cao hơn nhiệt độ trung bình.</a:t>
            </a:r>
          </a:p>
        </p:txBody>
      </p:sp>
    </p:spTree>
    <p:extLst>
      <p:ext uri="{BB962C8B-B14F-4D97-AF65-F5344CB8AC3E}">
        <p14:creationId xmlns:p14="http://schemas.microsoft.com/office/powerpoint/2010/main" val="1268445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ag00317_">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22620" y="3124200"/>
            <a:ext cx="2195171"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Callout 3"/>
          <p:cNvSpPr/>
          <p:nvPr/>
        </p:nvSpPr>
        <p:spPr>
          <a:xfrm>
            <a:off x="1752600" y="762000"/>
            <a:ext cx="5334000" cy="2362200"/>
          </a:xfrm>
          <a:prstGeom prst="cloudCallout">
            <a:avLst>
              <a:gd name="adj1" fmla="val -12382"/>
              <a:gd name="adj2" fmla="val 67778"/>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400" smtClean="0">
                <a:latin typeface="Times New Roman" pitchFamily="18" charset="0"/>
                <a:cs typeface="Times New Roman" pitchFamily="18" charset="0"/>
              </a:rPr>
              <a:t>Các kiểu dữ liệu mà em đã học muốn sử dụng thì em phải làm gì?</a:t>
            </a: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C70C3D7A-A6A3-4CC6-9AE1-830D4B44442C}" type="slidenum">
              <a:rPr lang="en-US" smtClean="0"/>
              <a:t>10</a:t>
            </a:fld>
            <a:endParaRPr lang="en-US"/>
          </a:p>
        </p:txBody>
      </p:sp>
      <p:sp>
        <p:nvSpPr>
          <p:cNvPr id="7" name="Cloud Callout 6"/>
          <p:cNvSpPr/>
          <p:nvPr/>
        </p:nvSpPr>
        <p:spPr>
          <a:xfrm>
            <a:off x="1752600" y="762000"/>
            <a:ext cx="5334000" cy="2362200"/>
          </a:xfrm>
          <a:prstGeom prst="cloudCallout">
            <a:avLst>
              <a:gd name="adj1" fmla="val -12382"/>
              <a:gd name="adj2" fmla="val 67778"/>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400" smtClean="0">
                <a:latin typeface="Times New Roman" pitchFamily="18" charset="0"/>
                <a:cs typeface="Times New Roman" pitchFamily="18" charset="0"/>
              </a:rPr>
              <a:t>Hãy nêu các kiểu dữ liệu trong Pascal  mà em đã học ?</a:t>
            </a:r>
            <a:endParaRPr lang="en-US" sz="2400" dirty="0">
              <a:latin typeface="Times New Roman" pitchFamily="18" charset="0"/>
              <a:cs typeface="Times New Roman" pitchFamily="18" charset="0"/>
            </a:endParaRPr>
          </a:p>
        </p:txBody>
      </p:sp>
      <p:sp>
        <p:nvSpPr>
          <p:cNvPr id="8" name="Cloud Callout 7"/>
          <p:cNvSpPr/>
          <p:nvPr/>
        </p:nvSpPr>
        <p:spPr>
          <a:xfrm>
            <a:off x="1752600" y="762000"/>
            <a:ext cx="5334000" cy="2362200"/>
          </a:xfrm>
          <a:prstGeom prst="cloudCallout">
            <a:avLst>
              <a:gd name="adj1" fmla="val -12382"/>
              <a:gd name="adj2" fmla="val 67778"/>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buFontTx/>
              <a:buChar char="-"/>
            </a:pPr>
            <a:r>
              <a:rPr lang="en-US" sz="2400">
                <a:latin typeface="Times New Roman" pitchFamily="18" charset="0"/>
                <a:cs typeface="Times New Roman" pitchFamily="18" charset="0"/>
              </a:rPr>
              <a:t>K</a:t>
            </a:r>
            <a:r>
              <a:rPr lang="en-US" sz="2400" smtClean="0">
                <a:latin typeface="Times New Roman" pitchFamily="18" charset="0"/>
                <a:cs typeface="Times New Roman" pitchFamily="18" charset="0"/>
              </a:rPr>
              <a:t>iểu số nguyên</a:t>
            </a:r>
          </a:p>
          <a:p>
            <a:pPr marL="342900" indent="-342900">
              <a:buFontTx/>
              <a:buChar char="-"/>
            </a:pPr>
            <a:r>
              <a:rPr lang="en-US" sz="2400" smtClean="0">
                <a:latin typeface="Times New Roman" pitchFamily="18" charset="0"/>
                <a:cs typeface="Times New Roman" pitchFamily="18" charset="0"/>
              </a:rPr>
              <a:t>Kiểu số thực</a:t>
            </a:r>
          </a:p>
          <a:p>
            <a:pPr marL="342900" indent="-342900">
              <a:buFontTx/>
              <a:buChar char="-"/>
            </a:pPr>
            <a:r>
              <a:rPr lang="en-US" sz="2400" smtClean="0">
                <a:latin typeface="Times New Roman" pitchFamily="18" charset="0"/>
                <a:cs typeface="Times New Roman" pitchFamily="18" charset="0"/>
              </a:rPr>
              <a:t>Kiểu kí tự</a:t>
            </a:r>
          </a:p>
          <a:p>
            <a:pPr marL="342900" indent="-342900">
              <a:buFontTx/>
              <a:buChar char="-"/>
            </a:pPr>
            <a:r>
              <a:rPr lang="en-US" sz="2400" smtClean="0">
                <a:latin typeface="Times New Roman" pitchFamily="18" charset="0"/>
                <a:cs typeface="Times New Roman" pitchFamily="18" charset="0"/>
              </a:rPr>
              <a:t>Kiểu lôgic</a:t>
            </a:r>
            <a:endParaRPr lang="en-US" sz="2400" dirty="0">
              <a:latin typeface="Times New Roman" pitchFamily="18" charset="0"/>
              <a:cs typeface="Times New Roman" pitchFamily="18" charset="0"/>
            </a:endParaRPr>
          </a:p>
        </p:txBody>
      </p:sp>
      <p:sp>
        <p:nvSpPr>
          <p:cNvPr id="9" name="Cloud Callout 8"/>
          <p:cNvSpPr/>
          <p:nvPr/>
        </p:nvSpPr>
        <p:spPr>
          <a:xfrm>
            <a:off x="1752600" y="762000"/>
            <a:ext cx="5334000" cy="2362200"/>
          </a:xfrm>
          <a:prstGeom prst="cloudCallout">
            <a:avLst>
              <a:gd name="adj1" fmla="val -12382"/>
              <a:gd name="adj2" fmla="val 6777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smtClean="0">
                <a:latin typeface="Times New Roman" pitchFamily="18" charset="0"/>
                <a:cs typeface="Times New Roman" pitchFamily="18" charset="0"/>
              </a:rPr>
              <a:t>Phải khai báo</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313627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grpId="1" nodeType="clickEffect">
                                  <p:stCondLst>
                                    <p:cond delay="0"/>
                                  </p:stCondLst>
                                  <p:childTnLst>
                                    <p:animEffect transition="out" filter="randombar(horizont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4" presetClass="exit" presetSubtype="10" fill="hold" grpId="1" nodeType="clickEffect">
                                  <p:stCondLst>
                                    <p:cond delay="0"/>
                                  </p:stCondLst>
                                  <p:childTnLst>
                                    <p:animEffect transition="out" filter="randombar(horizontal)">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down)">
                                      <p:cBhvr>
                                        <p:cTn id="53" dur="580">
                                          <p:stCondLst>
                                            <p:cond delay="0"/>
                                          </p:stCondLst>
                                        </p:cTn>
                                        <p:tgtEl>
                                          <p:spTgt spid="4"/>
                                        </p:tgtEl>
                                      </p:cBhvr>
                                    </p:animEffect>
                                    <p:anim calcmode="lin" valueType="num">
                                      <p:cBhvr>
                                        <p:cTn id="5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9" dur="26">
                                          <p:stCondLst>
                                            <p:cond delay="650"/>
                                          </p:stCondLst>
                                        </p:cTn>
                                        <p:tgtEl>
                                          <p:spTgt spid="4"/>
                                        </p:tgtEl>
                                      </p:cBhvr>
                                      <p:to x="100000" y="60000"/>
                                    </p:animScale>
                                    <p:animScale>
                                      <p:cBhvr>
                                        <p:cTn id="60" dur="166" decel="50000">
                                          <p:stCondLst>
                                            <p:cond delay="676"/>
                                          </p:stCondLst>
                                        </p:cTn>
                                        <p:tgtEl>
                                          <p:spTgt spid="4"/>
                                        </p:tgtEl>
                                      </p:cBhvr>
                                      <p:to x="100000" y="100000"/>
                                    </p:animScale>
                                    <p:animScale>
                                      <p:cBhvr>
                                        <p:cTn id="61" dur="26">
                                          <p:stCondLst>
                                            <p:cond delay="1312"/>
                                          </p:stCondLst>
                                        </p:cTn>
                                        <p:tgtEl>
                                          <p:spTgt spid="4"/>
                                        </p:tgtEl>
                                      </p:cBhvr>
                                      <p:to x="100000" y="80000"/>
                                    </p:animScale>
                                    <p:animScale>
                                      <p:cBhvr>
                                        <p:cTn id="62" dur="166" decel="50000">
                                          <p:stCondLst>
                                            <p:cond delay="1338"/>
                                          </p:stCondLst>
                                        </p:cTn>
                                        <p:tgtEl>
                                          <p:spTgt spid="4"/>
                                        </p:tgtEl>
                                      </p:cBhvr>
                                      <p:to x="100000" y="100000"/>
                                    </p:animScale>
                                    <p:animScale>
                                      <p:cBhvr>
                                        <p:cTn id="63" dur="26">
                                          <p:stCondLst>
                                            <p:cond delay="1642"/>
                                          </p:stCondLst>
                                        </p:cTn>
                                        <p:tgtEl>
                                          <p:spTgt spid="4"/>
                                        </p:tgtEl>
                                      </p:cBhvr>
                                      <p:to x="100000" y="90000"/>
                                    </p:animScale>
                                    <p:animScale>
                                      <p:cBhvr>
                                        <p:cTn id="64" dur="166" decel="50000">
                                          <p:stCondLst>
                                            <p:cond delay="1668"/>
                                          </p:stCondLst>
                                        </p:cTn>
                                        <p:tgtEl>
                                          <p:spTgt spid="4"/>
                                        </p:tgtEl>
                                      </p:cBhvr>
                                      <p:to x="100000" y="100000"/>
                                    </p:animScale>
                                    <p:animScale>
                                      <p:cBhvr>
                                        <p:cTn id="65" dur="26">
                                          <p:stCondLst>
                                            <p:cond delay="1808"/>
                                          </p:stCondLst>
                                        </p:cTn>
                                        <p:tgtEl>
                                          <p:spTgt spid="4"/>
                                        </p:tgtEl>
                                      </p:cBhvr>
                                      <p:to x="100000" y="95000"/>
                                    </p:animScale>
                                    <p:animScale>
                                      <p:cBhvr>
                                        <p:cTn id="66" dur="166" decel="50000">
                                          <p:stCondLst>
                                            <p:cond delay="1834"/>
                                          </p:stCondLst>
                                        </p:cTn>
                                        <p:tgtEl>
                                          <p:spTgt spid="4"/>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14" presetClass="exit" presetSubtype="10" fill="hold" grpId="1" nodeType="clickEffect">
                                  <p:stCondLst>
                                    <p:cond delay="0"/>
                                  </p:stCondLst>
                                  <p:childTnLst>
                                    <p:animEffect transition="out" filter="randombar(horizontal)">
                                      <p:cBhvr>
                                        <p:cTn id="70" dur="500"/>
                                        <p:tgtEl>
                                          <p:spTgt spid="4"/>
                                        </p:tgtEl>
                                      </p:cBhvr>
                                    </p:animEffect>
                                    <p:set>
                                      <p:cBhvr>
                                        <p:cTn id="71" dur="1" fill="hold">
                                          <p:stCondLst>
                                            <p:cond delay="499"/>
                                          </p:stCondLst>
                                        </p:cTn>
                                        <p:tgtEl>
                                          <p:spTgt spid="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down)">
                                      <p:cBhvr>
                                        <p:cTn id="76" dur="580">
                                          <p:stCondLst>
                                            <p:cond delay="0"/>
                                          </p:stCondLst>
                                        </p:cTn>
                                        <p:tgtEl>
                                          <p:spTgt spid="9"/>
                                        </p:tgtEl>
                                      </p:cBhvr>
                                    </p:animEffect>
                                    <p:anim calcmode="lin" valueType="num">
                                      <p:cBhvr>
                                        <p:cTn id="7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2" dur="26">
                                          <p:stCondLst>
                                            <p:cond delay="650"/>
                                          </p:stCondLst>
                                        </p:cTn>
                                        <p:tgtEl>
                                          <p:spTgt spid="9"/>
                                        </p:tgtEl>
                                      </p:cBhvr>
                                      <p:to x="100000" y="60000"/>
                                    </p:animScale>
                                    <p:animScale>
                                      <p:cBhvr>
                                        <p:cTn id="83" dur="166" decel="50000">
                                          <p:stCondLst>
                                            <p:cond delay="676"/>
                                          </p:stCondLst>
                                        </p:cTn>
                                        <p:tgtEl>
                                          <p:spTgt spid="9"/>
                                        </p:tgtEl>
                                      </p:cBhvr>
                                      <p:to x="100000" y="100000"/>
                                    </p:animScale>
                                    <p:animScale>
                                      <p:cBhvr>
                                        <p:cTn id="84" dur="26">
                                          <p:stCondLst>
                                            <p:cond delay="1312"/>
                                          </p:stCondLst>
                                        </p:cTn>
                                        <p:tgtEl>
                                          <p:spTgt spid="9"/>
                                        </p:tgtEl>
                                      </p:cBhvr>
                                      <p:to x="100000" y="80000"/>
                                    </p:animScale>
                                    <p:animScale>
                                      <p:cBhvr>
                                        <p:cTn id="85" dur="166" decel="50000">
                                          <p:stCondLst>
                                            <p:cond delay="1338"/>
                                          </p:stCondLst>
                                        </p:cTn>
                                        <p:tgtEl>
                                          <p:spTgt spid="9"/>
                                        </p:tgtEl>
                                      </p:cBhvr>
                                      <p:to x="100000" y="100000"/>
                                    </p:animScale>
                                    <p:animScale>
                                      <p:cBhvr>
                                        <p:cTn id="86" dur="26">
                                          <p:stCondLst>
                                            <p:cond delay="1642"/>
                                          </p:stCondLst>
                                        </p:cTn>
                                        <p:tgtEl>
                                          <p:spTgt spid="9"/>
                                        </p:tgtEl>
                                      </p:cBhvr>
                                      <p:to x="100000" y="90000"/>
                                    </p:animScale>
                                    <p:animScale>
                                      <p:cBhvr>
                                        <p:cTn id="87" dur="166" decel="50000">
                                          <p:stCondLst>
                                            <p:cond delay="1668"/>
                                          </p:stCondLst>
                                        </p:cTn>
                                        <p:tgtEl>
                                          <p:spTgt spid="9"/>
                                        </p:tgtEl>
                                      </p:cBhvr>
                                      <p:to x="100000" y="100000"/>
                                    </p:animScale>
                                    <p:animScale>
                                      <p:cBhvr>
                                        <p:cTn id="88" dur="26">
                                          <p:stCondLst>
                                            <p:cond delay="1808"/>
                                          </p:stCondLst>
                                        </p:cTn>
                                        <p:tgtEl>
                                          <p:spTgt spid="9"/>
                                        </p:tgtEl>
                                      </p:cBhvr>
                                      <p:to x="100000" y="95000"/>
                                    </p:animScale>
                                    <p:animScale>
                                      <p:cBhvr>
                                        <p:cTn id="8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rgbClr val="B0BAD8">
                  <a:gamma/>
                  <a:tint val="45490"/>
                  <a:invGamma/>
                </a:srgbClr>
              </a:gs>
              <a:gs pos="100000">
                <a:srgbClr val="B0BAD8"/>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 name="AutoShape 3"/>
          <p:cNvSpPr>
            <a:spLocks noChangeArrowheads="1"/>
          </p:cNvSpPr>
          <p:nvPr/>
        </p:nvSpPr>
        <p:spPr bwMode="ltGray">
          <a:xfrm rot="5400000" flipH="1">
            <a:off x="-2016918" y="20629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0">
            <a:gsLst>
              <a:gs pos="47100">
                <a:srgbClr val="CFDCFF"/>
              </a:gs>
              <a:gs pos="0">
                <a:srgbClr val="B8CCFE">
                  <a:gamma/>
                  <a:tint val="39216"/>
                  <a:invGamma/>
                </a:srgbClr>
              </a:gs>
              <a:gs pos="100000">
                <a:srgbClr val="B8CCFE"/>
              </a:gs>
            </a:gsLst>
            <a:lin ang="0" scaled="1"/>
          </a:gradFill>
          <a:ln>
            <a:noFill/>
          </a:ln>
          <a:effectLst/>
        </p:spPr>
        <p:txBody>
          <a:bodyPr wrap="none" anchor="ctr"/>
          <a:lstStyle/>
          <a:p>
            <a:pPr algn="ctr"/>
            <a:r>
              <a:rPr lang="en-US" sz="2800" b="1" dirty="0" smtClean="0">
                <a:latin typeface="Times New Roman" pitchFamily="18" charset="0"/>
                <a:cs typeface="Times New Roman" pitchFamily="18" charset="0"/>
              </a:rPr>
              <a:t>NỘI DUNG CHÍNH</a:t>
            </a:r>
            <a:endParaRPr lang="en-US" sz="2800" b="1" dirty="0">
              <a:latin typeface="Times New Roman" pitchFamily="18" charset="0"/>
              <a:cs typeface="Times New Roman" pitchFamily="18" charset="0"/>
            </a:endParaRPr>
          </a:p>
        </p:txBody>
      </p:sp>
      <p:sp>
        <p:nvSpPr>
          <p:cNvPr id="5" name="AutoShape 5">
            <a:hlinkClick r:id="rId2" action="ppaction://hlinksldjump"/>
          </p:cNvPr>
          <p:cNvSpPr>
            <a:spLocks noChangeArrowheads="1"/>
          </p:cNvSpPr>
          <p:nvPr/>
        </p:nvSpPr>
        <p:spPr bwMode="gray">
          <a:xfrm>
            <a:off x="2022721" y="5188644"/>
            <a:ext cx="4419600" cy="508000"/>
          </a:xfrm>
          <a:prstGeom prst="roundRect">
            <a:avLst>
              <a:gd name="adj" fmla="val 50000"/>
            </a:avLst>
          </a:prstGeom>
          <a:gradFill rotWithShape="1">
            <a:gsLst>
              <a:gs pos="0">
                <a:srgbClr val="E7F5CF">
                  <a:gamma/>
                  <a:tint val="0"/>
                  <a:invGamma/>
                </a:srgbClr>
              </a:gs>
              <a:gs pos="100000">
                <a:srgbClr val="E7F5CF"/>
              </a:gs>
            </a:gsLst>
            <a:lin ang="0" scaled="1"/>
          </a:gradFill>
          <a:ln w="28575" algn="ctr">
            <a:solidFill>
              <a:schemeClr val="tx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l"/>
            <a:r>
              <a:rPr lang="en-US" sz="2200" b="1" smtClean="0">
                <a:solidFill>
                  <a:srgbClr val="000000"/>
                </a:solidFill>
              </a:rPr>
              <a:t>Thao tác với mảng một </a:t>
            </a:r>
            <a:r>
              <a:rPr lang="en-US" sz="2200" b="1" dirty="0" err="1" smtClean="0">
                <a:solidFill>
                  <a:srgbClr val="000000"/>
                </a:solidFill>
              </a:rPr>
              <a:t>chiều</a:t>
            </a:r>
            <a:endParaRPr lang="en-US" sz="2200" b="1" dirty="0"/>
          </a:p>
        </p:txBody>
      </p:sp>
      <p:sp>
        <p:nvSpPr>
          <p:cNvPr id="6" name="AutoShape 6">
            <a:hlinkClick r:id="rId3" action="ppaction://hlinksldjump"/>
          </p:cNvPr>
          <p:cNvSpPr>
            <a:spLocks noChangeArrowheads="1"/>
          </p:cNvSpPr>
          <p:nvPr/>
        </p:nvSpPr>
        <p:spPr bwMode="gray">
          <a:xfrm>
            <a:off x="2383904" y="4275759"/>
            <a:ext cx="4876800" cy="50800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l"/>
            <a:r>
              <a:rPr lang="en-US" sz="2200" b="1" dirty="0" err="1" smtClean="0">
                <a:solidFill>
                  <a:srgbClr val="000000"/>
                </a:solidFill>
              </a:rPr>
              <a:t>Truy</a:t>
            </a:r>
            <a:r>
              <a:rPr lang="en-US" sz="2200" b="1" dirty="0" smtClean="0">
                <a:solidFill>
                  <a:srgbClr val="000000"/>
                </a:solidFill>
              </a:rPr>
              <a:t> </a:t>
            </a:r>
            <a:r>
              <a:rPr lang="en-US" sz="2200" b="1" dirty="0" err="1" smtClean="0">
                <a:solidFill>
                  <a:srgbClr val="000000"/>
                </a:solidFill>
              </a:rPr>
              <a:t>xuất</a:t>
            </a:r>
            <a:r>
              <a:rPr lang="en-US" sz="2200" b="1" dirty="0" smtClean="0">
                <a:solidFill>
                  <a:srgbClr val="000000"/>
                </a:solidFill>
              </a:rPr>
              <a:t> </a:t>
            </a:r>
            <a:r>
              <a:rPr lang="en-US" sz="2200" b="1" dirty="0" err="1" smtClean="0">
                <a:solidFill>
                  <a:srgbClr val="000000"/>
                </a:solidFill>
              </a:rPr>
              <a:t>phần</a:t>
            </a:r>
            <a:r>
              <a:rPr lang="en-US" sz="2200" b="1" dirty="0" smtClean="0">
                <a:solidFill>
                  <a:srgbClr val="000000"/>
                </a:solidFill>
              </a:rPr>
              <a:t> </a:t>
            </a:r>
            <a:r>
              <a:rPr lang="en-US" sz="2200" b="1" dirty="0" err="1" smtClean="0">
                <a:solidFill>
                  <a:srgbClr val="000000"/>
                </a:solidFill>
              </a:rPr>
              <a:t>tử</a:t>
            </a:r>
            <a:r>
              <a:rPr lang="en-US" sz="2200" b="1" dirty="0" smtClean="0">
                <a:solidFill>
                  <a:srgbClr val="000000"/>
                </a:solidFill>
              </a:rPr>
              <a:t> </a:t>
            </a:r>
            <a:r>
              <a:rPr lang="en-US" sz="2200" b="1" dirty="0" err="1" smtClean="0">
                <a:solidFill>
                  <a:srgbClr val="000000"/>
                </a:solidFill>
              </a:rPr>
              <a:t>mảng</a:t>
            </a:r>
            <a:r>
              <a:rPr lang="en-US" sz="2200" b="1" dirty="0" smtClean="0">
                <a:solidFill>
                  <a:srgbClr val="000000"/>
                </a:solidFill>
              </a:rPr>
              <a:t> </a:t>
            </a:r>
            <a:r>
              <a:rPr lang="en-US" sz="2200" b="1" dirty="0" err="1" smtClean="0">
                <a:solidFill>
                  <a:srgbClr val="000000"/>
                </a:solidFill>
              </a:rPr>
              <a:t>một</a:t>
            </a:r>
            <a:r>
              <a:rPr lang="en-US" sz="2200" b="1" dirty="0" smtClean="0">
                <a:solidFill>
                  <a:srgbClr val="000000"/>
                </a:solidFill>
              </a:rPr>
              <a:t> </a:t>
            </a:r>
            <a:r>
              <a:rPr lang="en-US" sz="2200" b="1" dirty="0" err="1" smtClean="0">
                <a:solidFill>
                  <a:srgbClr val="000000"/>
                </a:solidFill>
              </a:rPr>
              <a:t>chiều</a:t>
            </a:r>
            <a:endParaRPr lang="en-US" sz="2200" b="1" dirty="0"/>
          </a:p>
        </p:txBody>
      </p:sp>
      <p:sp>
        <p:nvSpPr>
          <p:cNvPr id="7" name="AutoShape 7">
            <a:hlinkClick r:id="rId4" action="ppaction://hlinksldjump"/>
          </p:cNvPr>
          <p:cNvSpPr>
            <a:spLocks noChangeArrowheads="1"/>
          </p:cNvSpPr>
          <p:nvPr/>
        </p:nvSpPr>
        <p:spPr bwMode="gray">
          <a:xfrm>
            <a:off x="2437156" y="3355632"/>
            <a:ext cx="4823547" cy="508000"/>
          </a:xfrm>
          <a:prstGeom prst="roundRect">
            <a:avLst>
              <a:gd name="adj" fmla="val 50000"/>
            </a:avLst>
          </a:prstGeom>
          <a:gradFill rotWithShape="1">
            <a:gsLst>
              <a:gs pos="0">
                <a:srgbClr val="E7F5CF">
                  <a:gamma/>
                  <a:tint val="0"/>
                  <a:invGamma/>
                </a:srgbClr>
              </a:gs>
              <a:gs pos="100000">
                <a:srgbClr val="E7F5CF"/>
              </a:gs>
            </a:gsLst>
            <a:lin ang="0" scaled="1"/>
          </a:gra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l"/>
            <a:r>
              <a:rPr lang="en-US" sz="2200" b="1" dirty="0" err="1" smtClean="0">
                <a:solidFill>
                  <a:srgbClr val="000000"/>
                </a:solidFill>
              </a:rPr>
              <a:t>Khai</a:t>
            </a:r>
            <a:r>
              <a:rPr lang="en-US" sz="2200" b="1" dirty="0" smtClean="0">
                <a:solidFill>
                  <a:srgbClr val="000000"/>
                </a:solidFill>
              </a:rPr>
              <a:t> </a:t>
            </a:r>
            <a:r>
              <a:rPr lang="en-US" sz="2200" b="1" dirty="0" err="1" smtClean="0">
                <a:solidFill>
                  <a:srgbClr val="000000"/>
                </a:solidFill>
              </a:rPr>
              <a:t>báo</a:t>
            </a:r>
            <a:r>
              <a:rPr lang="en-US" sz="2200" b="1" dirty="0" smtClean="0">
                <a:solidFill>
                  <a:srgbClr val="000000"/>
                </a:solidFill>
              </a:rPr>
              <a:t> </a:t>
            </a:r>
            <a:r>
              <a:rPr lang="en-US" sz="2200" b="1" dirty="0" err="1" smtClean="0">
                <a:solidFill>
                  <a:srgbClr val="000000"/>
                </a:solidFill>
              </a:rPr>
              <a:t>mảng</a:t>
            </a:r>
            <a:r>
              <a:rPr lang="en-US" sz="2200" b="1" dirty="0" smtClean="0">
                <a:solidFill>
                  <a:srgbClr val="000000"/>
                </a:solidFill>
              </a:rPr>
              <a:t> </a:t>
            </a:r>
            <a:r>
              <a:rPr lang="en-US" sz="2200" b="1" dirty="0" err="1" smtClean="0">
                <a:solidFill>
                  <a:srgbClr val="000000"/>
                </a:solidFill>
              </a:rPr>
              <a:t>một</a:t>
            </a:r>
            <a:r>
              <a:rPr lang="en-US" sz="2200" b="1" dirty="0" smtClean="0">
                <a:solidFill>
                  <a:srgbClr val="000000"/>
                </a:solidFill>
              </a:rPr>
              <a:t>  </a:t>
            </a:r>
            <a:r>
              <a:rPr lang="en-US" sz="2200" b="1" dirty="0" err="1" smtClean="0">
                <a:solidFill>
                  <a:srgbClr val="000000"/>
                </a:solidFill>
              </a:rPr>
              <a:t>chiều</a:t>
            </a:r>
            <a:endParaRPr lang="en-US" sz="2200" b="1" dirty="0"/>
          </a:p>
        </p:txBody>
      </p:sp>
      <p:sp>
        <p:nvSpPr>
          <p:cNvPr id="8" name="AutoShape 8">
            <a:hlinkClick r:id="rId5" action="ppaction://hlinksldjump"/>
          </p:cNvPr>
          <p:cNvSpPr>
            <a:spLocks noChangeArrowheads="1"/>
          </p:cNvSpPr>
          <p:nvPr/>
        </p:nvSpPr>
        <p:spPr bwMode="gray">
          <a:xfrm>
            <a:off x="2085555" y="2472584"/>
            <a:ext cx="4289094" cy="508000"/>
          </a:xfrm>
          <a:prstGeom prst="roundRect">
            <a:avLst>
              <a:gd name="adj" fmla="val 50000"/>
            </a:avLst>
          </a:prstGeom>
          <a:solidFill>
            <a:schemeClr val="bg1">
              <a:lumMod val="75000"/>
            </a:schemeClr>
          </a:solidFill>
          <a:ln w="28575" algn="ctr">
            <a:solidFill>
              <a:srgbClr val="B2B2B2"/>
            </a:solidFill>
            <a:round/>
            <a:headEnd/>
            <a:tailEnd/>
          </a:ln>
          <a:effectLst/>
          <a:extLst/>
        </p:spPr>
        <p:txBody>
          <a:bodyPr wrap="none" anchor="ctr"/>
          <a:lstStyle/>
          <a:p>
            <a:pPr algn="l"/>
            <a:r>
              <a:rPr lang="en-US" sz="2200" b="1" dirty="0" err="1" smtClean="0">
                <a:solidFill>
                  <a:srgbClr val="000000"/>
                </a:solidFill>
              </a:rPr>
              <a:t>Khái</a:t>
            </a:r>
            <a:r>
              <a:rPr lang="en-US" sz="2200" b="1" dirty="0" smtClean="0">
                <a:solidFill>
                  <a:srgbClr val="000000"/>
                </a:solidFill>
              </a:rPr>
              <a:t> </a:t>
            </a:r>
            <a:r>
              <a:rPr lang="en-US" sz="2200" b="1" dirty="0" err="1" smtClean="0">
                <a:solidFill>
                  <a:srgbClr val="000000"/>
                </a:solidFill>
              </a:rPr>
              <a:t>niệm</a:t>
            </a:r>
            <a:r>
              <a:rPr lang="en-US" sz="2200" b="1" dirty="0" smtClean="0">
                <a:solidFill>
                  <a:srgbClr val="000000"/>
                </a:solidFill>
              </a:rPr>
              <a:t> </a:t>
            </a:r>
            <a:r>
              <a:rPr lang="en-US" sz="2200" b="1" dirty="0" err="1" smtClean="0">
                <a:solidFill>
                  <a:srgbClr val="000000"/>
                </a:solidFill>
              </a:rPr>
              <a:t>mảng</a:t>
            </a:r>
            <a:r>
              <a:rPr lang="en-US" sz="2200" b="1" dirty="0" smtClean="0">
                <a:solidFill>
                  <a:srgbClr val="000000"/>
                </a:solidFill>
              </a:rPr>
              <a:t> </a:t>
            </a:r>
            <a:r>
              <a:rPr lang="en-US" sz="2200" b="1" dirty="0" err="1" smtClean="0">
                <a:solidFill>
                  <a:srgbClr val="000000"/>
                </a:solidFill>
              </a:rPr>
              <a:t>một</a:t>
            </a:r>
            <a:r>
              <a:rPr lang="en-US" sz="2200" b="1" dirty="0" smtClean="0">
                <a:solidFill>
                  <a:srgbClr val="000000"/>
                </a:solidFill>
              </a:rPr>
              <a:t> </a:t>
            </a:r>
            <a:r>
              <a:rPr lang="en-US" sz="2200" b="1" dirty="0" err="1" smtClean="0">
                <a:solidFill>
                  <a:srgbClr val="000000"/>
                </a:solidFill>
              </a:rPr>
              <a:t>chiều</a:t>
            </a:r>
            <a:endParaRPr lang="en-US" sz="2200" b="1" dirty="0"/>
          </a:p>
        </p:txBody>
      </p:sp>
      <p:grpSp>
        <p:nvGrpSpPr>
          <p:cNvPr id="9" name="Group 9"/>
          <p:cNvGrpSpPr>
            <a:grpSpLocks/>
          </p:cNvGrpSpPr>
          <p:nvPr/>
        </p:nvGrpSpPr>
        <p:grpSpPr bwMode="auto">
          <a:xfrm>
            <a:off x="1768055" y="2561484"/>
            <a:ext cx="381000" cy="381000"/>
            <a:chOff x="2078" y="1680"/>
            <a:chExt cx="1615" cy="1615"/>
          </a:xfrm>
        </p:grpSpPr>
        <p:sp>
          <p:nvSpPr>
            <p:cNvPr id="10" name="Oval 1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1" name="Oval 1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2" name="Oval 1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3" name="Oval 13"/>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4" name="Oval 1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15" name="Oval 15"/>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16" name="Group 16"/>
          <p:cNvGrpSpPr>
            <a:grpSpLocks/>
          </p:cNvGrpSpPr>
          <p:nvPr/>
        </p:nvGrpSpPr>
        <p:grpSpPr bwMode="auto">
          <a:xfrm>
            <a:off x="2132357" y="3461995"/>
            <a:ext cx="381000" cy="381000"/>
            <a:chOff x="2078" y="1680"/>
            <a:chExt cx="1615" cy="1615"/>
          </a:xfrm>
        </p:grpSpPr>
        <p:sp>
          <p:nvSpPr>
            <p:cNvPr id="17" name="Oval 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8" name="Oval 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9" name="Oval 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0" name="Oval 20"/>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1" name="Oval 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22" name="Oval 22"/>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23" name="Group 23"/>
          <p:cNvGrpSpPr>
            <a:grpSpLocks/>
          </p:cNvGrpSpPr>
          <p:nvPr/>
        </p:nvGrpSpPr>
        <p:grpSpPr bwMode="auto">
          <a:xfrm>
            <a:off x="2079104" y="4351959"/>
            <a:ext cx="381000" cy="381000"/>
            <a:chOff x="2078" y="1680"/>
            <a:chExt cx="1615" cy="1615"/>
          </a:xfrm>
        </p:grpSpPr>
        <p:sp>
          <p:nvSpPr>
            <p:cNvPr id="24" name="Oval 2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5" name="Oval 2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6" name="Oval 2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7" name="Oval 27"/>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8" name="Oval 2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29" name="Oval 29"/>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30" name="Group 30"/>
          <p:cNvGrpSpPr>
            <a:grpSpLocks/>
          </p:cNvGrpSpPr>
          <p:nvPr/>
        </p:nvGrpSpPr>
        <p:grpSpPr bwMode="auto">
          <a:xfrm>
            <a:off x="1686171" y="5269607"/>
            <a:ext cx="381000" cy="381000"/>
            <a:chOff x="2078" y="1680"/>
            <a:chExt cx="1615" cy="1615"/>
          </a:xfrm>
        </p:grpSpPr>
        <p:sp>
          <p:nvSpPr>
            <p:cNvPr id="31" name="Oval 3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2" name="Oval 3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3" name="Oval 3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4" name="Oval 34"/>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5" name="Oval 3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6" name="Oval 36"/>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45" name="Slide Number Placeholder 44"/>
          <p:cNvSpPr>
            <a:spLocks noGrp="1"/>
          </p:cNvSpPr>
          <p:nvPr>
            <p:ph type="sldNum" sz="quarter" idx="12"/>
          </p:nvPr>
        </p:nvSpPr>
        <p:spPr/>
        <p:txBody>
          <a:bodyPr/>
          <a:lstStyle/>
          <a:p>
            <a:fld id="{C70C3D7A-A6A3-4CC6-9AE1-830D4B44442C}" type="slidenum">
              <a:rPr lang="en-US" smtClean="0"/>
              <a:t>11</a:t>
            </a:fld>
            <a:endParaRPr lang="en-US"/>
          </a:p>
        </p:txBody>
      </p:sp>
      <p:sp>
        <p:nvSpPr>
          <p:cNvPr id="49" name="Rectangle 44"/>
          <p:cNvSpPr txBox="1">
            <a:spLocks noChangeArrowheads="1"/>
          </p:cNvSpPr>
          <p:nvPr/>
        </p:nvSpPr>
        <p:spPr>
          <a:xfrm>
            <a:off x="-41564" y="297873"/>
            <a:ext cx="9144000" cy="762000"/>
          </a:xfrm>
          <a:prstGeom prst="rect">
            <a:avLst/>
          </a:prstGeom>
          <a:noFill/>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b="1" cap="all" smtClean="0">
                <a:ln w="0"/>
                <a:solidFill>
                  <a:srgbClr val="FF6600"/>
                </a:solidFill>
                <a:effectLst>
                  <a:reflection blurRad="12700" stA="50000" endPos="50000" dist="5000" dir="5400000" sy="-100000" rotWithShape="0"/>
                </a:effectLst>
              </a:rPr>
              <a:t>MẢNG MỘT CHIỀU</a:t>
            </a:r>
            <a:endParaRPr lang="en-US" sz="4500" b="1" cap="all" dirty="0">
              <a:ln w="0"/>
              <a:solidFill>
                <a:srgbClr val="FF660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4120880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1" nodeType="clickEffect">
                                  <p:stCondLst>
                                    <p:cond delay="0"/>
                                  </p:stCondLst>
                                  <p:childTnLst>
                                    <p:animClr clrSpc="hsl" dir="cw">
                                      <p:cBhvr override="childStyle">
                                        <p:cTn id="6" dur="500" fill="hold"/>
                                        <p:tgtEl>
                                          <p:spTgt spid="7"/>
                                        </p:tgtEl>
                                        <p:attrNameLst>
                                          <p:attrName>style.color</p:attrName>
                                        </p:attrNameLst>
                                      </p:cBhvr>
                                      <p:by>
                                        <p:hsl h="0" s="-12549" l="-25098"/>
                                      </p:by>
                                    </p:animClr>
                                    <p:animClr clrSpc="hsl" dir="cw">
                                      <p:cBhvr>
                                        <p:cTn id="7" dur="500" fill="hold"/>
                                        <p:tgtEl>
                                          <p:spTgt spid="7"/>
                                        </p:tgtEl>
                                        <p:attrNameLst>
                                          <p:attrName>fillcolor</p:attrName>
                                        </p:attrNameLst>
                                      </p:cBhvr>
                                      <p:by>
                                        <p:hsl h="0" s="-12549" l="-25098"/>
                                      </p:by>
                                    </p:animClr>
                                    <p:animClr clrSpc="hsl" dir="cw">
                                      <p:cBhvr>
                                        <p:cTn id="8" dur="500" fill="hold"/>
                                        <p:tgtEl>
                                          <p:spTgt spid="7"/>
                                        </p:tgtEl>
                                        <p:attrNameLst>
                                          <p:attrName>stroke.color</p:attrName>
                                        </p:attrNameLst>
                                      </p:cBhvr>
                                      <p:by>
                                        <p:hsl h="0" s="-12549" l="-25098"/>
                                      </p:by>
                                    </p:animClr>
                                    <p:set>
                                      <p:cBhvr>
                                        <p:cTn id="9" dur="500" fill="hold"/>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grpId="1" nodeType="clickEffect">
                                  <p:stCondLst>
                                    <p:cond delay="0"/>
                                  </p:stCondLst>
                                  <p:childTnLst>
                                    <p:animClr clrSpc="hsl" dir="cw">
                                      <p:cBhvr override="childStyle">
                                        <p:cTn id="13" dur="500" fill="hold"/>
                                        <p:tgtEl>
                                          <p:spTgt spid="6"/>
                                        </p:tgtEl>
                                        <p:attrNameLst>
                                          <p:attrName>style.color</p:attrName>
                                        </p:attrNameLst>
                                      </p:cBhvr>
                                      <p:by>
                                        <p:hsl h="0" s="-12549" l="-25098"/>
                                      </p:by>
                                    </p:animClr>
                                    <p:animClr clrSpc="hsl" dir="cw">
                                      <p:cBhvr>
                                        <p:cTn id="14" dur="500" fill="hold"/>
                                        <p:tgtEl>
                                          <p:spTgt spid="6"/>
                                        </p:tgtEl>
                                        <p:attrNameLst>
                                          <p:attrName>fillcolor</p:attrName>
                                        </p:attrNameLst>
                                      </p:cBhvr>
                                      <p:by>
                                        <p:hsl h="0" s="-12549" l="-25098"/>
                                      </p:by>
                                    </p:animClr>
                                    <p:animClr clrSpc="hsl" dir="cw">
                                      <p:cBhvr>
                                        <p:cTn id="15" dur="500" fill="hold"/>
                                        <p:tgtEl>
                                          <p:spTgt spid="6"/>
                                        </p:tgtEl>
                                        <p:attrNameLst>
                                          <p:attrName>stroke.color</p:attrName>
                                        </p:attrNameLst>
                                      </p:cBhvr>
                                      <p:by>
                                        <p:hsl h="0" s="-12549" l="-25098"/>
                                      </p:by>
                                    </p:animClr>
                                    <p:set>
                                      <p:cBhvr>
                                        <p:cTn id="16" dur="500" fill="hold"/>
                                        <p:tgtEl>
                                          <p:spTgt spid="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4" presetClass="emph" presetSubtype="0" fill="hold" grpId="1" nodeType="clickEffect">
                                  <p:stCondLst>
                                    <p:cond delay="0"/>
                                  </p:stCondLst>
                                  <p:childTnLst>
                                    <p:animClr clrSpc="hsl" dir="cw">
                                      <p:cBhvr override="childStyle">
                                        <p:cTn id="20" dur="500" fill="hold"/>
                                        <p:tgtEl>
                                          <p:spTgt spid="5"/>
                                        </p:tgtEl>
                                        <p:attrNameLst>
                                          <p:attrName>style.color</p:attrName>
                                        </p:attrNameLst>
                                      </p:cBhvr>
                                      <p:by>
                                        <p:hsl h="0" s="-12549" l="-25098"/>
                                      </p:by>
                                    </p:animClr>
                                    <p:animClr clrSpc="hsl" dir="cw">
                                      <p:cBhvr>
                                        <p:cTn id="21" dur="500" fill="hold"/>
                                        <p:tgtEl>
                                          <p:spTgt spid="5"/>
                                        </p:tgtEl>
                                        <p:attrNameLst>
                                          <p:attrName>fillcolor</p:attrName>
                                        </p:attrNameLst>
                                      </p:cBhvr>
                                      <p:by>
                                        <p:hsl h="0" s="-12549" l="-25098"/>
                                      </p:by>
                                    </p:animClr>
                                    <p:animClr clrSpc="hsl" dir="cw">
                                      <p:cBhvr>
                                        <p:cTn id="22" dur="500" fill="hold"/>
                                        <p:tgtEl>
                                          <p:spTgt spid="5"/>
                                        </p:tgtEl>
                                        <p:attrNameLst>
                                          <p:attrName>stroke.color</p:attrName>
                                        </p:attrNameLst>
                                      </p:cBhvr>
                                      <p:by>
                                        <p:hsl h="0" s="-12549" l="-25098"/>
                                      </p:by>
                                    </p:animClr>
                                    <p:set>
                                      <p:cBhvr>
                                        <p:cTn id="23"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1"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109" y="3124200"/>
            <a:ext cx="1828800" cy="446276"/>
          </a:xfrm>
          <a:prstGeom prst="rect">
            <a:avLst/>
          </a:prstGeom>
          <a:noFill/>
        </p:spPr>
        <p:txBody>
          <a:bodyPr wrap="square" rtlCol="0">
            <a:spAutoFit/>
          </a:bodyPr>
          <a:lstStyle/>
          <a:p>
            <a:r>
              <a:rPr lang="en-US" sz="2300" b="1" i="1" smtClean="0">
                <a:latin typeface="Times New Roman" pitchFamily="18" charset="0"/>
                <a:cs typeface="Times New Roman" pitchFamily="18" charset="0"/>
              </a:rPr>
              <a:t> </a:t>
            </a:r>
            <a:r>
              <a:rPr lang="en-US" sz="2300" b="1" i="1" u="sng" smtClean="0">
                <a:latin typeface="Times New Roman" pitchFamily="18" charset="0"/>
                <a:cs typeface="Times New Roman" pitchFamily="18" charset="0"/>
              </a:rPr>
              <a:t>Trong đó</a:t>
            </a:r>
            <a:r>
              <a:rPr lang="en-US" sz="2300" b="1" i="1" smtClean="0">
                <a:latin typeface="Times New Roman" pitchFamily="18" charset="0"/>
                <a:cs typeface="Times New Roman" pitchFamily="18" charset="0"/>
              </a:rPr>
              <a:t>:</a:t>
            </a:r>
            <a:endParaRPr lang="en-US" sz="2300" b="1" i="1">
              <a:latin typeface="Times New Roman" pitchFamily="18" charset="0"/>
              <a:cs typeface="Times New Roman" pitchFamily="18" charset="0"/>
            </a:endParaRPr>
          </a:p>
        </p:txBody>
      </p:sp>
      <p:sp>
        <p:nvSpPr>
          <p:cNvPr id="3" name="TextBox 2"/>
          <p:cNvSpPr txBox="1"/>
          <p:nvPr/>
        </p:nvSpPr>
        <p:spPr>
          <a:xfrm>
            <a:off x="670874" y="3658291"/>
            <a:ext cx="8458200" cy="800219"/>
          </a:xfrm>
          <a:prstGeom prst="rect">
            <a:avLst/>
          </a:prstGeom>
          <a:noFill/>
        </p:spPr>
        <p:txBody>
          <a:bodyPr wrap="square" rtlCol="0">
            <a:spAutoFit/>
          </a:bodyPr>
          <a:lstStyle/>
          <a:p>
            <a:pPr>
              <a:buFont typeface="Wingdings" pitchFamily="2" charset="2"/>
              <a:buChar char="ü"/>
            </a:pPr>
            <a:r>
              <a:rPr lang="en-US" sz="2300" dirty="0" smtClean="0">
                <a:latin typeface="Times New Roman" pitchFamily="18" charset="0"/>
                <a:cs typeface="Times New Roman" pitchFamily="18" charset="0"/>
              </a:rPr>
              <a:t> &lt;</a:t>
            </a:r>
            <a:r>
              <a:rPr lang="en-US" sz="2300" b="1" err="1" smtClean="0">
                <a:latin typeface="Times New Roman" pitchFamily="18" charset="0"/>
                <a:cs typeface="Times New Roman" pitchFamily="18" charset="0"/>
              </a:rPr>
              <a:t>Tên</a:t>
            </a:r>
            <a:r>
              <a:rPr lang="en-US" sz="2300" b="1" smtClean="0">
                <a:latin typeface="Times New Roman" pitchFamily="18" charset="0"/>
                <a:cs typeface="Times New Roman" pitchFamily="18" charset="0"/>
              </a:rPr>
              <a:t> biến mảng</a:t>
            </a:r>
            <a:r>
              <a:rPr lang="en-US" sz="2300" smtClean="0">
                <a:latin typeface="Times New Roman" pitchFamily="18" charset="0"/>
                <a:cs typeface="Times New Roman" pitchFamily="18" charset="0"/>
              </a:rPr>
              <a:t>&gt;: </a:t>
            </a:r>
            <a:r>
              <a:rPr lang="en-US" sz="2300" dirty="0" smtClean="0">
                <a:latin typeface="Times New Roman" pitchFamily="18" charset="0"/>
                <a:cs typeface="Times New Roman" pitchFamily="18" charset="0"/>
              </a:rPr>
              <a:t>do </a:t>
            </a:r>
            <a:r>
              <a:rPr lang="en-US" sz="2300" dirty="0" err="1" smtClean="0">
                <a:latin typeface="Times New Roman" pitchFamily="18" charset="0"/>
                <a:cs typeface="Times New Roman" pitchFamily="18" charset="0"/>
              </a:rPr>
              <a:t>người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lập</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trình</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đặt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đúng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theo</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cú</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pháp</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đặt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tên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biến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của</a:t>
            </a:r>
            <a:r>
              <a:rPr lang="en-US" sz="2300" dirty="0" smtClean="0">
                <a:latin typeface="Times New Roman" pitchFamily="18" charset="0"/>
                <a:cs typeface="Times New Roman" pitchFamily="18" charset="0"/>
              </a:rPr>
              <a:t> Pascal</a:t>
            </a:r>
            <a:endParaRPr lang="en-US" sz="2300" dirty="0">
              <a:latin typeface="Times New Roman" pitchFamily="18" charset="0"/>
              <a:cs typeface="Times New Roman" pitchFamily="18" charset="0"/>
            </a:endParaRPr>
          </a:p>
        </p:txBody>
      </p:sp>
      <p:sp>
        <p:nvSpPr>
          <p:cNvPr id="4" name="TextBox 3"/>
          <p:cNvSpPr txBox="1"/>
          <p:nvPr/>
        </p:nvSpPr>
        <p:spPr>
          <a:xfrm>
            <a:off x="691656" y="4603407"/>
            <a:ext cx="8437418" cy="800219"/>
          </a:xfrm>
          <a:prstGeom prst="rect">
            <a:avLst/>
          </a:prstGeom>
          <a:noFill/>
        </p:spPr>
        <p:txBody>
          <a:bodyPr wrap="square" rtlCol="0">
            <a:spAutoFit/>
          </a:bodyPr>
          <a:lstStyle/>
          <a:p>
            <a:pPr>
              <a:buFont typeface="Wingdings" pitchFamily="2" charset="2"/>
              <a:buChar char="ü"/>
            </a:pPr>
            <a:r>
              <a:rPr lang="en-US" sz="2300" dirty="0" smtClean="0">
                <a:latin typeface="Times New Roman" pitchFamily="18" charset="0"/>
                <a:cs typeface="Times New Roman" pitchFamily="18" charset="0"/>
              </a:rPr>
              <a:t> &lt;</a:t>
            </a:r>
            <a:r>
              <a:rPr lang="en-US" sz="2300" b="1" dirty="0" err="1" smtClean="0">
                <a:latin typeface="Times New Roman" pitchFamily="18" charset="0"/>
                <a:cs typeface="Times New Roman" pitchFamily="18" charset="0"/>
              </a:rPr>
              <a:t>Kiểu</a:t>
            </a:r>
            <a:r>
              <a:rPr lang="en-US" sz="2300" b="1" dirty="0" smtClean="0">
                <a:latin typeface="Times New Roman" pitchFamily="18" charset="0"/>
                <a:cs typeface="Times New Roman" pitchFamily="18" charset="0"/>
              </a:rPr>
              <a:t> </a:t>
            </a:r>
            <a:r>
              <a:rPr lang="en-US" sz="2300" b="1" dirty="0" err="1" smtClean="0">
                <a:latin typeface="Times New Roman" pitchFamily="18" charset="0"/>
                <a:cs typeface="Times New Roman" pitchFamily="18" charset="0"/>
              </a:rPr>
              <a:t>Chỉ</a:t>
            </a:r>
            <a:r>
              <a:rPr lang="en-US" sz="2300" b="1" dirty="0" smtClean="0">
                <a:latin typeface="Times New Roman" pitchFamily="18" charset="0"/>
                <a:cs typeface="Times New Roman" pitchFamily="18" charset="0"/>
              </a:rPr>
              <a:t> </a:t>
            </a:r>
            <a:r>
              <a:rPr lang="en-US" sz="2300" b="1" dirty="0" err="1" smtClean="0">
                <a:latin typeface="Times New Roman" pitchFamily="18" charset="0"/>
                <a:cs typeface="Times New Roman" pitchFamily="18" charset="0"/>
              </a:rPr>
              <a:t>số</a:t>
            </a:r>
            <a:r>
              <a:rPr lang="en-US" sz="2300" dirty="0" smtClean="0">
                <a:latin typeface="Times New Roman" pitchFamily="18" charset="0"/>
                <a:cs typeface="Times New Roman" pitchFamily="18" charset="0"/>
              </a:rPr>
              <a:t>&gt;: </a:t>
            </a:r>
            <a:r>
              <a:rPr lang="en-US" sz="2300" dirty="0" err="1" smtClean="0">
                <a:latin typeface="Times New Roman" pitchFamily="18" charset="0"/>
                <a:cs typeface="Times New Roman" pitchFamily="18" charset="0"/>
              </a:rPr>
              <a:t>thường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là</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một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đoạn</a:t>
            </a:r>
            <a:r>
              <a:rPr lang="en-US" sz="2300" dirty="0" smtClean="0">
                <a:latin typeface="Times New Roman" pitchFamily="18" charset="0"/>
                <a:cs typeface="Times New Roman" pitchFamily="18" charset="0"/>
              </a:rPr>
              <a:t> </a:t>
            </a:r>
            <a:r>
              <a:rPr lang="en-US" sz="2300" err="1" smtClean="0">
                <a:latin typeface="Times New Roman" pitchFamily="18" charset="0"/>
                <a:cs typeface="Times New Roman" pitchFamily="18" charset="0"/>
              </a:rPr>
              <a:t>số</a:t>
            </a:r>
            <a:r>
              <a:rPr lang="en-US" sz="2300" smtClean="0">
                <a:latin typeface="Times New Roman" pitchFamily="18" charset="0"/>
                <a:cs typeface="Times New Roman" pitchFamily="18" charset="0"/>
              </a:rPr>
              <a:t> nguyên</a:t>
            </a:r>
            <a:r>
              <a:rPr lang="en-US" sz="2300" dirty="0">
                <a:latin typeface="Times New Roman" pitchFamily="18" charset="0"/>
                <a:cs typeface="Times New Roman" pitchFamily="18" charset="0"/>
              </a:rPr>
              <a:t> </a:t>
            </a:r>
            <a:r>
              <a:rPr lang="en-US" sz="2300" smtClean="0">
                <a:latin typeface="Times New Roman" pitchFamily="18" charset="0"/>
                <a:cs typeface="Times New Roman" pitchFamily="18" charset="0"/>
              </a:rPr>
              <a:t>liên </a:t>
            </a:r>
            <a:r>
              <a:rPr lang="en-US" sz="2300" dirty="0" err="1" smtClean="0">
                <a:latin typeface="Times New Roman" pitchFamily="18" charset="0"/>
                <a:cs typeface="Times New Roman" pitchFamily="18" charset="0"/>
              </a:rPr>
              <a:t>tục</a:t>
            </a:r>
            <a:r>
              <a:rPr lang="en-US" sz="2300" dirty="0" smtClean="0">
                <a:latin typeface="Times New Roman" pitchFamily="18" charset="0"/>
                <a:cs typeface="Times New Roman" pitchFamily="18" charset="0"/>
              </a:rPr>
              <a:t> n1</a:t>
            </a:r>
            <a:r>
              <a:rPr lang="en-US" sz="2300" smtClean="0">
                <a:latin typeface="Times New Roman" pitchFamily="18" charset="0"/>
                <a:cs typeface="Times New Roman" pitchFamily="18" charset="0"/>
              </a:rPr>
              <a:t>..n2, không </a:t>
            </a:r>
            <a:r>
              <a:rPr lang="en-US" sz="2300" dirty="0" err="1" smtClean="0">
                <a:latin typeface="Times New Roman" pitchFamily="18" charset="0"/>
                <a:cs typeface="Times New Roman" pitchFamily="18" charset="0"/>
              </a:rPr>
              <a:t>là</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kiểu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số</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thực</a:t>
            </a:r>
            <a:r>
              <a:rPr lang="en-US" sz="2300" dirty="0" smtClean="0">
                <a:latin typeface="Times New Roman" pitchFamily="18" charset="0"/>
                <a:cs typeface="Times New Roman" pitchFamily="18" charset="0"/>
              </a:rPr>
              <a:t>.</a:t>
            </a:r>
            <a:endParaRPr lang="en-US" sz="2300" dirty="0">
              <a:latin typeface="Times New Roman" pitchFamily="18" charset="0"/>
              <a:cs typeface="Times New Roman" pitchFamily="18" charset="0"/>
            </a:endParaRPr>
          </a:p>
        </p:txBody>
      </p:sp>
      <p:sp>
        <p:nvSpPr>
          <p:cNvPr id="5" name="TextBox 4"/>
          <p:cNvSpPr txBox="1"/>
          <p:nvPr/>
        </p:nvSpPr>
        <p:spPr>
          <a:xfrm>
            <a:off x="670874" y="5457939"/>
            <a:ext cx="7543800" cy="446276"/>
          </a:xfrm>
          <a:prstGeom prst="rect">
            <a:avLst/>
          </a:prstGeom>
          <a:noFill/>
        </p:spPr>
        <p:txBody>
          <a:bodyPr wrap="square" rtlCol="0">
            <a:spAutoFit/>
          </a:bodyPr>
          <a:lstStyle/>
          <a:p>
            <a:pPr>
              <a:buFont typeface="Wingdings" pitchFamily="2" charset="2"/>
              <a:buChar char="ü"/>
            </a:pPr>
            <a:r>
              <a:rPr lang="en-US" sz="2300" dirty="0" smtClean="0">
                <a:latin typeface="Times New Roman" pitchFamily="18" charset="0"/>
                <a:cs typeface="Times New Roman" pitchFamily="18" charset="0"/>
              </a:rPr>
              <a:t> &lt;</a:t>
            </a:r>
            <a:r>
              <a:rPr lang="en-US" sz="2300" b="1" dirty="0" err="1" smtClean="0">
                <a:latin typeface="Times New Roman" pitchFamily="18" charset="0"/>
                <a:cs typeface="Times New Roman" pitchFamily="18" charset="0"/>
              </a:rPr>
              <a:t>Kiểu</a:t>
            </a:r>
            <a:r>
              <a:rPr lang="en-US" sz="2300" b="1" dirty="0" smtClean="0">
                <a:latin typeface="Times New Roman" pitchFamily="18" charset="0"/>
                <a:cs typeface="Times New Roman" pitchFamily="18" charset="0"/>
              </a:rPr>
              <a:t> </a:t>
            </a:r>
            <a:r>
              <a:rPr lang="en-US" sz="2300" b="1" dirty="0" err="1" smtClean="0">
                <a:latin typeface="Times New Roman" pitchFamily="18" charset="0"/>
                <a:cs typeface="Times New Roman" pitchFamily="18" charset="0"/>
              </a:rPr>
              <a:t>phần</a:t>
            </a:r>
            <a:r>
              <a:rPr lang="en-US" sz="2300" b="1" dirty="0" smtClean="0">
                <a:latin typeface="Times New Roman" pitchFamily="18" charset="0"/>
                <a:cs typeface="Times New Roman" pitchFamily="18" charset="0"/>
              </a:rPr>
              <a:t> </a:t>
            </a:r>
            <a:r>
              <a:rPr lang="en-US" sz="2300" b="1" dirty="0" err="1" smtClean="0">
                <a:latin typeface="Times New Roman" pitchFamily="18" charset="0"/>
                <a:cs typeface="Times New Roman" pitchFamily="18" charset="0"/>
              </a:rPr>
              <a:t>tử</a:t>
            </a:r>
            <a:r>
              <a:rPr lang="en-US" sz="2300" dirty="0" smtClean="0">
                <a:latin typeface="Times New Roman" pitchFamily="18" charset="0"/>
                <a:cs typeface="Times New Roman" pitchFamily="18" charset="0"/>
              </a:rPr>
              <a:t>&gt;: </a:t>
            </a:r>
            <a:r>
              <a:rPr lang="en-US" sz="2300" dirty="0" err="1" smtClean="0">
                <a:latin typeface="Times New Roman" pitchFamily="18" charset="0"/>
                <a:cs typeface="Times New Roman" pitchFamily="18" charset="0"/>
              </a:rPr>
              <a:t>kiểu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dữ</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liệu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của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các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phần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tử</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trong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mảng</a:t>
            </a:r>
            <a:endParaRPr lang="en-US" sz="23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cstate="print"/>
          <a:srcRect/>
          <a:stretch>
            <a:fillRect/>
          </a:stretch>
        </p:blipFill>
        <p:spPr bwMode="auto">
          <a:xfrm>
            <a:off x="-228600" y="1905000"/>
            <a:ext cx="9601200" cy="990600"/>
          </a:xfrm>
          <a:prstGeom prst="rect">
            <a:avLst/>
          </a:prstGeom>
          <a:noFill/>
          <a:ln w="9525">
            <a:noFill/>
            <a:miter lim="800000"/>
            <a:headEnd/>
            <a:tailEnd/>
          </a:ln>
        </p:spPr>
      </p:pic>
      <p:sp>
        <p:nvSpPr>
          <p:cNvPr id="7" name="TextBox 6"/>
          <p:cNvSpPr txBox="1"/>
          <p:nvPr/>
        </p:nvSpPr>
        <p:spPr>
          <a:xfrm>
            <a:off x="914400" y="1154668"/>
            <a:ext cx="76962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a. </a:t>
            </a:r>
            <a:r>
              <a:rPr lang="en-US" sz="2800" b="1" dirty="0" err="1" smtClean="0">
                <a:solidFill>
                  <a:srgbClr val="FF0000"/>
                </a:solidFill>
                <a:latin typeface="Times New Roman" pitchFamily="18" charset="0"/>
                <a:cs typeface="Times New Roman" pitchFamily="18" charset="0"/>
              </a:rPr>
              <a:t>Khai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báo</a:t>
            </a:r>
            <a:r>
              <a:rPr lang="en-US" sz="2800" b="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trực</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tiếp</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khai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báo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tường</a:t>
            </a:r>
            <a:r>
              <a:rPr lang="en-US" sz="2800" b="1" dirty="0" smtClean="0">
                <a:solidFill>
                  <a:srgbClr val="FF0000"/>
                </a:solidFill>
                <a:latin typeface="Times New Roman" pitchFamily="18" charset="0"/>
                <a:cs typeface="Times New Roman" pitchFamily="18" charset="0"/>
              </a:rPr>
              <a:t> minh)</a:t>
            </a:r>
            <a:endParaRPr lang="en-US" sz="2800" b="1" dirty="0">
              <a:solidFill>
                <a:srgbClr val="FF0000"/>
              </a:solidFill>
              <a:latin typeface="Times New Roman" pitchFamily="18" charset="0"/>
              <a:cs typeface="Times New Roman" pitchFamily="18" charset="0"/>
            </a:endParaRPr>
          </a:p>
        </p:txBody>
      </p:sp>
      <p:sp>
        <p:nvSpPr>
          <p:cNvPr id="8" name="Rectangle 7"/>
          <p:cNvSpPr/>
          <p:nvPr/>
        </p:nvSpPr>
        <p:spPr>
          <a:xfrm>
            <a:off x="381000" y="1981200"/>
            <a:ext cx="8382000" cy="914400"/>
          </a:xfrm>
          <a:prstGeom prst="rect">
            <a:avLst/>
          </a:prstGeom>
          <a:noFill/>
          <a:ln w="15875">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300" b="1" dirty="0" smtClean="0">
              <a:solidFill>
                <a:srgbClr val="1A08FE"/>
              </a:solidFill>
              <a:latin typeface="Times New Roman" pitchFamily="18" charset="0"/>
              <a:cs typeface="Times New Roman" pitchFamily="18" charset="0"/>
            </a:endParaRPr>
          </a:p>
          <a:p>
            <a:r>
              <a:rPr lang="en-US" sz="2300" b="1" dirty="0" err="1" smtClean="0">
                <a:solidFill>
                  <a:srgbClr val="1A08FE"/>
                </a:solidFill>
                <a:latin typeface="Times New Roman" pitchFamily="18" charset="0"/>
                <a:cs typeface="Times New Roman" pitchFamily="18" charset="0"/>
              </a:rPr>
              <a:t>var</a:t>
            </a:r>
            <a:endParaRPr lang="en-US" sz="2300" b="1" dirty="0" smtClean="0">
              <a:solidFill>
                <a:srgbClr val="1A08FE"/>
              </a:solidFill>
              <a:latin typeface="Times New Roman" pitchFamily="18" charset="0"/>
              <a:cs typeface="Times New Roman" pitchFamily="18" charset="0"/>
            </a:endParaRPr>
          </a:p>
          <a:p>
            <a:r>
              <a:rPr lang="en-US" sz="2300" b="1" dirty="0" smtClean="0">
                <a:solidFill>
                  <a:srgbClr val="1A08FE"/>
                </a:solidFill>
                <a:latin typeface="Times New Roman" pitchFamily="18" charset="0"/>
                <a:cs typeface="Times New Roman" pitchFamily="18" charset="0"/>
              </a:rPr>
              <a:t>        </a:t>
            </a:r>
            <a:r>
              <a:rPr lang="en-US" sz="2300" dirty="0" smtClean="0">
                <a:solidFill>
                  <a:schemeClr val="tx1"/>
                </a:solidFill>
                <a:latin typeface="Times New Roman" pitchFamily="18" charset="0"/>
                <a:cs typeface="Times New Roman" pitchFamily="18" charset="0"/>
              </a:rPr>
              <a:t>&lt;</a:t>
            </a:r>
            <a:r>
              <a:rPr lang="en-US" sz="2300" b="1" dirty="0" err="1" smtClean="0">
                <a:solidFill>
                  <a:schemeClr val="tx1"/>
                </a:solidFill>
                <a:latin typeface="Times New Roman" pitchFamily="18" charset="0"/>
                <a:cs typeface="Times New Roman" pitchFamily="18" charset="0"/>
              </a:rPr>
              <a:t>Tên</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biến</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mảng</a:t>
            </a:r>
            <a:r>
              <a:rPr lang="en-US" sz="2300" dirty="0" smtClean="0">
                <a:solidFill>
                  <a:schemeClr val="tx1"/>
                </a:solidFill>
                <a:latin typeface="Times New Roman" pitchFamily="18" charset="0"/>
                <a:cs typeface="Times New Roman" pitchFamily="18" charset="0"/>
              </a:rPr>
              <a:t>&gt;</a:t>
            </a:r>
            <a:r>
              <a:rPr lang="en-US" sz="2300" b="1" dirty="0" smtClean="0">
                <a:solidFill>
                  <a:schemeClr val="tx1"/>
                </a:solidFill>
                <a:latin typeface="Times New Roman" pitchFamily="18" charset="0"/>
                <a:cs typeface="Times New Roman" pitchFamily="18" charset="0"/>
              </a:rPr>
              <a:t>:</a:t>
            </a:r>
            <a:r>
              <a:rPr lang="en-US" sz="2300" dirty="0" smtClean="0">
                <a:solidFill>
                  <a:schemeClr val="tx1"/>
                </a:solidFill>
                <a:latin typeface="Times New Roman" pitchFamily="18" charset="0"/>
                <a:cs typeface="Times New Roman" pitchFamily="18" charset="0"/>
              </a:rPr>
              <a:t> </a:t>
            </a:r>
            <a:r>
              <a:rPr lang="en-US" sz="2300" b="1" dirty="0" smtClean="0">
                <a:solidFill>
                  <a:srgbClr val="1A08FE"/>
                </a:solidFill>
                <a:latin typeface="Times New Roman" pitchFamily="18" charset="0"/>
                <a:cs typeface="Times New Roman" pitchFamily="18" charset="0"/>
              </a:rPr>
              <a:t>array</a:t>
            </a:r>
            <a:r>
              <a:rPr lang="en-US" sz="2300" dirty="0" smtClean="0">
                <a:solidFill>
                  <a:srgbClr val="1A08FE"/>
                </a:solidFill>
                <a:latin typeface="Times New Roman" pitchFamily="18" charset="0"/>
                <a:cs typeface="Times New Roman" pitchFamily="18" charset="0"/>
              </a:rPr>
              <a:t> </a:t>
            </a:r>
            <a:r>
              <a:rPr lang="en-US" sz="2300" dirty="0" smtClean="0">
                <a:solidFill>
                  <a:schemeClr val="tx1"/>
                </a:solidFill>
                <a:latin typeface="Times New Roman" pitchFamily="18" charset="0"/>
                <a:cs typeface="Times New Roman" pitchFamily="18" charset="0"/>
              </a:rPr>
              <a:t>[ &lt;</a:t>
            </a:r>
            <a:r>
              <a:rPr lang="en-US" sz="2300" b="1" dirty="0" err="1" smtClean="0">
                <a:solidFill>
                  <a:schemeClr val="tx1"/>
                </a:solidFill>
                <a:latin typeface="Times New Roman" pitchFamily="18" charset="0"/>
                <a:cs typeface="Times New Roman" pitchFamily="18" charset="0"/>
              </a:rPr>
              <a:t>Kiểu</a:t>
            </a:r>
            <a:r>
              <a:rPr lang="en-US" sz="2300" dirty="0" smtClean="0">
                <a:solidFill>
                  <a:schemeClr val="tx1"/>
                </a:solidFill>
                <a:latin typeface="Times New Roman" pitchFamily="18" charset="0"/>
                <a:cs typeface="Times New Roman" pitchFamily="18" charset="0"/>
              </a:rPr>
              <a:t> </a:t>
            </a:r>
            <a:r>
              <a:rPr lang="en-US" sz="2300" dirty="0" err="1" smtClean="0">
                <a:solidFill>
                  <a:schemeClr val="tx1"/>
                </a:solidFill>
                <a:latin typeface="Times New Roman" pitchFamily="18" charset="0"/>
                <a:cs typeface="Times New Roman" pitchFamily="18" charset="0"/>
              </a:rPr>
              <a:t>c</a:t>
            </a:r>
            <a:r>
              <a:rPr lang="en-US" sz="2300" b="1" dirty="0" err="1" smtClean="0">
                <a:solidFill>
                  <a:schemeClr val="tx1"/>
                </a:solidFill>
                <a:latin typeface="Times New Roman" pitchFamily="18" charset="0"/>
                <a:cs typeface="Times New Roman" pitchFamily="18" charset="0"/>
              </a:rPr>
              <a:t>hỉ</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số</a:t>
            </a:r>
            <a:r>
              <a:rPr lang="en-US" sz="2300" smtClean="0">
                <a:solidFill>
                  <a:schemeClr val="tx1"/>
                </a:solidFill>
                <a:latin typeface="Times New Roman" pitchFamily="18" charset="0"/>
                <a:cs typeface="Times New Roman" pitchFamily="18" charset="0"/>
              </a:rPr>
              <a:t>&gt;] </a:t>
            </a:r>
            <a:r>
              <a:rPr lang="en-US" sz="2300" b="1" smtClean="0">
                <a:solidFill>
                  <a:srgbClr val="1A08FE"/>
                </a:solidFill>
                <a:latin typeface="Times New Roman" pitchFamily="18" charset="0"/>
                <a:cs typeface="Times New Roman" pitchFamily="18" charset="0"/>
              </a:rPr>
              <a:t>of</a:t>
            </a:r>
            <a:r>
              <a:rPr lang="en-US" sz="2300" smtClean="0">
                <a:solidFill>
                  <a:schemeClr val="tx1"/>
                </a:solidFill>
                <a:latin typeface="Times New Roman" pitchFamily="18" charset="0"/>
                <a:cs typeface="Times New Roman" pitchFamily="18" charset="0"/>
              </a:rPr>
              <a:t>&lt;</a:t>
            </a:r>
            <a:r>
              <a:rPr lang="en-US" sz="2300" b="1" smtClean="0">
                <a:solidFill>
                  <a:schemeClr val="tx1"/>
                </a:solidFill>
                <a:latin typeface="Times New Roman" pitchFamily="18" charset="0"/>
                <a:cs typeface="Times New Roman" pitchFamily="18" charset="0"/>
              </a:rPr>
              <a:t>Kiểu </a:t>
            </a:r>
            <a:r>
              <a:rPr lang="en-US" sz="2300" b="1" dirty="0" err="1" smtClean="0">
                <a:solidFill>
                  <a:schemeClr val="tx1"/>
                </a:solidFill>
                <a:latin typeface="Times New Roman" pitchFamily="18" charset="0"/>
                <a:cs typeface="Times New Roman" pitchFamily="18" charset="0"/>
              </a:rPr>
              <a:t>phần</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tử</a:t>
            </a:r>
            <a:r>
              <a:rPr lang="en-US" sz="2300" b="1" dirty="0" smtClean="0">
                <a:solidFill>
                  <a:schemeClr val="tx1"/>
                </a:solidFill>
                <a:latin typeface="Times New Roman" pitchFamily="18" charset="0"/>
                <a:cs typeface="Times New Roman" pitchFamily="18" charset="0"/>
              </a:rPr>
              <a:t> </a:t>
            </a:r>
            <a:r>
              <a:rPr lang="en-US" sz="2300" dirty="0" smtClean="0">
                <a:solidFill>
                  <a:schemeClr val="tx1"/>
                </a:solidFill>
                <a:latin typeface="Times New Roman" pitchFamily="18" charset="0"/>
                <a:cs typeface="Times New Roman" pitchFamily="18" charset="0"/>
              </a:rPr>
              <a:t>&gt;</a:t>
            </a:r>
            <a:r>
              <a:rPr lang="en-US" sz="2300" b="1" dirty="0" smtClean="0">
                <a:solidFill>
                  <a:schemeClr val="tx1"/>
                </a:solidFill>
                <a:latin typeface="Times New Roman" pitchFamily="18" charset="0"/>
                <a:cs typeface="Times New Roman" pitchFamily="18" charset="0"/>
              </a:rPr>
              <a:t>;</a:t>
            </a:r>
          </a:p>
          <a:p>
            <a:endParaRPr lang="en-US" sz="2300" b="1" dirty="0">
              <a:solidFill>
                <a:srgbClr val="1A08FE"/>
              </a:solidFill>
              <a:latin typeface="Times New Roman" pitchFamily="18" charset="0"/>
              <a:cs typeface="Times New Roman" pitchFamily="18" charset="0"/>
            </a:endParaRPr>
          </a:p>
        </p:txBody>
      </p:sp>
      <p:sp>
        <p:nvSpPr>
          <p:cNvPr id="12" name="Title 11"/>
          <p:cNvSpPr>
            <a:spLocks noGrp="1"/>
          </p:cNvSpPr>
          <p:nvPr>
            <p:ph type="title"/>
          </p:nvPr>
        </p:nvSpPr>
        <p:spPr/>
        <p:txBody>
          <a:bodyPr/>
          <a:lstStyle/>
          <a:p>
            <a:r>
              <a:rPr lang="en-US"/>
              <a:t>2</a:t>
            </a:r>
            <a:r>
              <a:rPr lang="en-US" smtClean="0"/>
              <a:t>. Khai báo</a:t>
            </a:r>
            <a:endParaRPr lang="en-US"/>
          </a:p>
        </p:txBody>
      </p:sp>
      <p:sp>
        <p:nvSpPr>
          <p:cNvPr id="9" name="Slide Number Placeholder 8"/>
          <p:cNvSpPr>
            <a:spLocks noGrp="1"/>
          </p:cNvSpPr>
          <p:nvPr>
            <p:ph type="sldNum" sz="quarter" idx="12"/>
          </p:nvPr>
        </p:nvSpPr>
        <p:spPr/>
        <p:txBody>
          <a:bodyPr/>
          <a:lstStyle/>
          <a:p>
            <a:fld id="{C70C3D7A-A6A3-4CC6-9AE1-830D4B44442C}" type="slidenum">
              <a:rPr lang="en-US" smtClean="0"/>
              <a:t>12</a:t>
            </a:fld>
            <a:endParaRPr lang="en-US"/>
          </a:p>
        </p:txBody>
      </p:sp>
    </p:spTree>
    <p:extLst>
      <p:ext uri="{BB962C8B-B14F-4D97-AF65-F5344CB8AC3E}">
        <p14:creationId xmlns:p14="http://schemas.microsoft.com/office/powerpoint/2010/main" val="3779869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
                                        </p:tgtEl>
                                        <p:attrNameLst>
                                          <p:attrName>style.visibility</p:attrName>
                                        </p:attrNameLst>
                                      </p:cBhvr>
                                      <p:to>
                                        <p:strVal val="visible"/>
                                      </p:to>
                                    </p:set>
                                    <p:anim calcmode="discrete" valueType="clr">
                                      <p:cBhvr override="childStyle">
                                        <p:cTn id="1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
                                        </p:tgtEl>
                                        <p:attrNameLst>
                                          <p:attrName>fillcolor</p:attrName>
                                        </p:attrNameLst>
                                      </p:cBhvr>
                                      <p:tavLst>
                                        <p:tav tm="0">
                                          <p:val>
                                            <p:clrVal>
                                              <a:schemeClr val="accent2"/>
                                            </p:clrVal>
                                          </p:val>
                                        </p:tav>
                                        <p:tav tm="50000">
                                          <p:val>
                                            <p:clrVal>
                                              <a:schemeClr val="hlink"/>
                                            </p:clrVal>
                                          </p:val>
                                        </p:tav>
                                      </p:tavLst>
                                    </p:anim>
                                    <p:set>
                                      <p:cBhvr>
                                        <p:cTn id="14" dur="80"/>
                                        <p:tgtEl>
                                          <p:spTgt spid="8"/>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plus(in)">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plus(in)">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plus(in)">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936625" y="2537767"/>
            <a:ext cx="6911975" cy="1174750"/>
          </a:xfrm>
          <a:prstGeom prst="rect">
            <a:avLst/>
          </a:prstGeom>
          <a:ln w="57150"/>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defRPr/>
            </a:pPr>
            <a:r>
              <a:rPr lang="en-US" sz="2800" b="1" dirty="0" err="1" smtClean="0">
                <a:solidFill>
                  <a:srgbClr val="0000FF"/>
                </a:solidFill>
                <a:latin typeface="Times New Roman" pitchFamily="18" charset="0"/>
                <a:cs typeface="Times New Roman" pitchFamily="18" charset="0"/>
              </a:rPr>
              <a:t>Var</a:t>
            </a:r>
            <a:r>
              <a:rPr lang="en-US" sz="2800" b="1" dirty="0" smtClean="0">
                <a:latin typeface="Times New Roman" pitchFamily="18" charset="0"/>
                <a:cs typeface="Times New Roman" pitchFamily="18" charset="0"/>
              </a:rPr>
              <a:t> </a:t>
            </a:r>
          </a:p>
          <a:p>
            <a:pPr marL="0" indent="542925">
              <a:buFontTx/>
              <a:buNone/>
              <a:defRPr/>
            </a:pPr>
            <a:r>
              <a:rPr lang="en-US" sz="2800" b="1" smtClean="0">
                <a:latin typeface="Times New Roman" pitchFamily="18" charset="0"/>
                <a:cs typeface="Times New Roman" pitchFamily="18" charset="0"/>
              </a:rPr>
              <a:t>NhietDo </a:t>
            </a:r>
            <a:r>
              <a:rPr lang="en-US" sz="2800" b="1" dirty="0" smtClean="0">
                <a:solidFill>
                  <a:srgbClr val="0000FF"/>
                </a:solidFill>
                <a:latin typeface="Times New Roman" pitchFamily="18" charset="0"/>
                <a:cs typeface="Times New Roman" pitchFamily="18" charset="0"/>
              </a:rPr>
              <a:t>: </a:t>
            </a:r>
            <a:r>
              <a:rPr lang="en-US" sz="2800" b="1" smtClean="0">
                <a:solidFill>
                  <a:srgbClr val="0000FF"/>
                </a:solidFill>
                <a:latin typeface="Times New Roman" pitchFamily="18" charset="0"/>
                <a:cs typeface="Times New Roman" pitchFamily="18" charset="0"/>
              </a:rPr>
              <a:t>array[</a:t>
            </a:r>
            <a:r>
              <a:rPr lang="en-US" sz="2800" b="1" smtClean="0">
                <a:latin typeface="Times New Roman" pitchFamily="18" charset="0"/>
                <a:cs typeface="Times New Roman" pitchFamily="18" charset="0"/>
              </a:rPr>
              <a:t>1</a:t>
            </a:r>
            <a:r>
              <a:rPr lang="en-US" sz="2800" b="1" smtClean="0">
                <a:solidFill>
                  <a:srgbClr val="0000FF"/>
                </a:solidFill>
                <a:latin typeface="Times New Roman" pitchFamily="18" charset="0"/>
                <a:cs typeface="Times New Roman" pitchFamily="18" charset="0"/>
              </a:rPr>
              <a:t>..</a:t>
            </a:r>
            <a:r>
              <a:rPr lang="en-US" sz="2800" b="1">
                <a:latin typeface="Times New Roman" pitchFamily="18" charset="0"/>
                <a:cs typeface="Times New Roman" pitchFamily="18" charset="0"/>
              </a:rPr>
              <a:t>7</a:t>
            </a:r>
            <a:r>
              <a:rPr lang="en-US" sz="2800" b="1" smtClean="0">
                <a:solidFill>
                  <a:srgbClr val="0000FF"/>
                </a:solidFill>
                <a:latin typeface="Times New Roman" pitchFamily="18" charset="0"/>
                <a:cs typeface="Times New Roman" pitchFamily="18" charset="0"/>
              </a:rPr>
              <a:t>]</a:t>
            </a:r>
            <a:r>
              <a:rPr lang="en-US" sz="2800" b="1" smtClean="0">
                <a:latin typeface="Times New Roman" pitchFamily="18" charset="0"/>
                <a:cs typeface="Times New Roman" pitchFamily="18" charset="0"/>
              </a:rPr>
              <a:t> </a:t>
            </a:r>
            <a:r>
              <a:rPr lang="en-US" sz="2800" b="1" smtClean="0">
                <a:solidFill>
                  <a:srgbClr val="0000FF"/>
                </a:solidFill>
                <a:latin typeface="Times New Roman" pitchFamily="18" charset="0"/>
                <a:cs typeface="Times New Roman" pitchFamily="18" charset="0"/>
              </a:rPr>
              <a:t>of</a:t>
            </a:r>
            <a:r>
              <a:rPr lang="en-US" sz="2800" b="1" smtClean="0">
                <a:latin typeface="Times New Roman" pitchFamily="18" charset="0"/>
                <a:cs typeface="Times New Roman" pitchFamily="18" charset="0"/>
              </a:rPr>
              <a:t> integer;</a:t>
            </a:r>
            <a:endParaRPr lang="vi-VN" sz="2800" b="1" dirty="0">
              <a:latin typeface="Times New Roman" pitchFamily="18" charset="0"/>
              <a:cs typeface="Times New Roman" pitchFamily="18" charset="0"/>
            </a:endParaRPr>
          </a:p>
        </p:txBody>
      </p:sp>
      <p:sp>
        <p:nvSpPr>
          <p:cNvPr id="4" name="Right Arrow 3"/>
          <p:cNvSpPr/>
          <p:nvPr/>
        </p:nvSpPr>
        <p:spPr>
          <a:xfrm>
            <a:off x="588313" y="1783507"/>
            <a:ext cx="7565088" cy="728663"/>
          </a:xfrm>
          <a:prstGeom prst="rightArrow">
            <a:avLst>
              <a:gd name="adj1" fmla="val 70000"/>
              <a:gd name="adj2" fmla="val 233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u="sng" dirty="0" err="1">
                <a:solidFill>
                  <a:srgbClr val="FF6600"/>
                </a:solidFill>
                <a:latin typeface="Times New Roman" pitchFamily="18" charset="0"/>
                <a:cs typeface="Times New Roman" pitchFamily="18" charset="0"/>
              </a:rPr>
              <a:t>Ví</a:t>
            </a:r>
            <a:r>
              <a:rPr lang="en-US" sz="2800" b="1" u="sng" dirty="0">
                <a:solidFill>
                  <a:srgbClr val="FF6600"/>
                </a:solidFill>
                <a:latin typeface="Times New Roman" pitchFamily="18" charset="0"/>
                <a:cs typeface="Times New Roman" pitchFamily="18" charset="0"/>
              </a:rPr>
              <a:t> </a:t>
            </a:r>
            <a:r>
              <a:rPr lang="en-US" sz="2800" b="1" u="sng" dirty="0" err="1">
                <a:solidFill>
                  <a:srgbClr val="FF6600"/>
                </a:solidFill>
                <a:latin typeface="Times New Roman" pitchFamily="18" charset="0"/>
                <a:cs typeface="Times New Roman" pitchFamily="18" charset="0"/>
              </a:rPr>
              <a:t>dụ</a:t>
            </a:r>
            <a:r>
              <a:rPr lang="en-US" sz="2800" b="1" u="sng" dirty="0">
                <a:solidFill>
                  <a:srgbClr val="FF6600"/>
                </a:solidFill>
                <a:latin typeface="Times New Roman" pitchFamily="18" charset="0"/>
                <a:cs typeface="Times New Roman" pitchFamily="18" charset="0"/>
              </a:rPr>
              <a:t> 1</a:t>
            </a:r>
            <a:r>
              <a:rPr lang="en-US" sz="2800" b="1" dirty="0">
                <a:solidFill>
                  <a:srgbClr val="FF6600"/>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khai</a:t>
            </a:r>
            <a:r>
              <a:rPr lang="en-US" sz="2800" dirty="0">
                <a:solidFill>
                  <a:schemeClr val="tx1"/>
                </a:solidFill>
                <a:latin typeface="Times New Roman" pitchFamily="18" charset="0"/>
                <a:cs typeface="Times New Roman" pitchFamily="18" charset="0"/>
              </a:rPr>
              <a:t> </a:t>
            </a:r>
            <a:r>
              <a:rPr lang="en-US" sz="2800" err="1">
                <a:solidFill>
                  <a:schemeClr val="tx1"/>
                </a:solidFill>
                <a:latin typeface="Times New Roman" pitchFamily="18" charset="0"/>
                <a:cs typeface="Times New Roman" pitchFamily="18" charset="0"/>
              </a:rPr>
              <a:t>báo</a:t>
            </a:r>
            <a:r>
              <a:rPr lang="en-US" sz="2800">
                <a:solidFill>
                  <a:schemeClr val="tx1"/>
                </a:solidFill>
                <a:latin typeface="Times New Roman" pitchFamily="18" charset="0"/>
                <a:cs typeface="Times New Roman" pitchFamily="18" charset="0"/>
              </a:rPr>
              <a:t> </a:t>
            </a:r>
            <a:r>
              <a:rPr lang="en-US" sz="2800" smtClean="0">
                <a:solidFill>
                  <a:schemeClr val="tx1"/>
                </a:solidFill>
                <a:latin typeface="Times New Roman" pitchFamily="18" charset="0"/>
                <a:cs typeface="Times New Roman" pitchFamily="18" charset="0"/>
              </a:rPr>
              <a:t>nhập nhiệt độ 7 ngày trong tuần</a:t>
            </a:r>
            <a:endParaRPr lang="vi-VN" sz="2800" b="1" u="sng" dirty="0">
              <a:solidFill>
                <a:srgbClr val="FF6600"/>
              </a:solidFill>
              <a:latin typeface="Times New Roman" pitchFamily="18" charset="0"/>
              <a:cs typeface="Times New Roman" pitchFamily="18" charset="0"/>
            </a:endParaRPr>
          </a:p>
        </p:txBody>
      </p:sp>
      <p:sp>
        <p:nvSpPr>
          <p:cNvPr id="13" name="Rectangle 26"/>
          <p:cNvSpPr>
            <a:spLocks noChangeArrowheads="1"/>
          </p:cNvSpPr>
          <p:nvPr/>
        </p:nvSpPr>
        <p:spPr bwMode="auto">
          <a:xfrm>
            <a:off x="236538" y="4147492"/>
            <a:ext cx="2193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400" b="1" smtClean="0">
                <a:latin typeface="Times New Roman" pitchFamily="18" charset="0"/>
                <a:cs typeface="Times New Roman" pitchFamily="18" charset="0"/>
              </a:rPr>
              <a:t>NhietDo</a:t>
            </a:r>
            <a:endParaRPr lang="vi-VN" sz="2400" dirty="0">
              <a:latin typeface="Times New Roman" pitchFamily="18" charset="0"/>
              <a:cs typeface="Times New Roman" pitchFamily="18" charset="0"/>
            </a:endParaRPr>
          </a:p>
        </p:txBody>
      </p:sp>
      <p:sp>
        <p:nvSpPr>
          <p:cNvPr id="35" name="TextBox 34"/>
          <p:cNvSpPr txBox="1"/>
          <p:nvPr/>
        </p:nvSpPr>
        <p:spPr>
          <a:xfrm>
            <a:off x="914399" y="1154668"/>
            <a:ext cx="7239002"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a. </a:t>
            </a:r>
            <a:r>
              <a:rPr lang="en-US" sz="2800" b="1" dirty="0" err="1" smtClean="0">
                <a:solidFill>
                  <a:srgbClr val="FF0000"/>
                </a:solidFill>
                <a:latin typeface="Times New Roman" pitchFamily="18" charset="0"/>
                <a:cs typeface="Times New Roman" pitchFamily="18" charset="0"/>
              </a:rPr>
              <a:t>Khai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báo</a:t>
            </a:r>
            <a:r>
              <a:rPr lang="en-US" sz="2800" b="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trực</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tiếp</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khai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báo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tường</a:t>
            </a:r>
            <a:r>
              <a:rPr lang="en-US" sz="2800" b="1" dirty="0" smtClean="0">
                <a:solidFill>
                  <a:srgbClr val="FF0000"/>
                </a:solidFill>
                <a:latin typeface="Times New Roman" pitchFamily="18" charset="0"/>
                <a:cs typeface="Times New Roman" pitchFamily="18" charset="0"/>
              </a:rPr>
              <a:t> minh)</a:t>
            </a:r>
            <a:endParaRPr lang="en-US" sz="2800" b="1" dirty="0">
              <a:solidFill>
                <a:srgbClr val="FF0000"/>
              </a:solidFill>
              <a:latin typeface="Times New Roman" pitchFamily="18" charset="0"/>
              <a:cs typeface="Times New Roman" pitchFamily="18" charset="0"/>
            </a:endParaRPr>
          </a:p>
        </p:txBody>
      </p:sp>
      <p:sp>
        <p:nvSpPr>
          <p:cNvPr id="36" name="Title 11"/>
          <p:cNvSpPr>
            <a:spLocks noGrp="1"/>
          </p:cNvSpPr>
          <p:nvPr>
            <p:ph type="title"/>
          </p:nvPr>
        </p:nvSpPr>
        <p:spPr/>
        <p:txBody>
          <a:bodyPr/>
          <a:lstStyle/>
          <a:p>
            <a:r>
              <a:rPr lang="en-US"/>
              <a:t>2</a:t>
            </a:r>
            <a:r>
              <a:rPr lang="en-US" smtClean="0"/>
              <a:t>. Khai báo</a:t>
            </a:r>
            <a:endParaRPr lang="en-US"/>
          </a:p>
        </p:txBody>
      </p:sp>
      <p:sp>
        <p:nvSpPr>
          <p:cNvPr id="2" name="Slide Number Placeholder 1"/>
          <p:cNvSpPr>
            <a:spLocks noGrp="1"/>
          </p:cNvSpPr>
          <p:nvPr>
            <p:ph type="sldNum" sz="quarter" idx="12"/>
          </p:nvPr>
        </p:nvSpPr>
        <p:spPr/>
        <p:txBody>
          <a:bodyPr/>
          <a:lstStyle/>
          <a:p>
            <a:fld id="{C70C3D7A-A6A3-4CC6-9AE1-830D4B44442C}" type="slidenum">
              <a:rPr lang="en-US" smtClean="0"/>
              <a:t>13</a:t>
            </a:fld>
            <a:endParaRPr lang="en-US"/>
          </a:p>
        </p:txBody>
      </p:sp>
      <p:sp>
        <p:nvSpPr>
          <p:cNvPr id="38" name="Rectangle 37"/>
          <p:cNvSpPr/>
          <p:nvPr/>
        </p:nvSpPr>
        <p:spPr>
          <a:xfrm>
            <a:off x="3346450" y="4007308"/>
            <a:ext cx="681925" cy="669010"/>
          </a:xfrm>
          <a:prstGeom prst="rect">
            <a:avLst/>
          </a:prstGeom>
          <a:solidFill>
            <a:srgbClr val="1EEE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vi-VN" sz="2800">
              <a:solidFill>
                <a:srgbClr val="FF0000"/>
              </a:solidFill>
              <a:latin typeface="Times New Roman" pitchFamily="18" charset="0"/>
              <a:cs typeface="Times New Roman" pitchFamily="18" charset="0"/>
            </a:endParaRPr>
          </a:p>
        </p:txBody>
      </p:sp>
      <p:sp>
        <p:nvSpPr>
          <p:cNvPr id="39" name="Rectangle 38"/>
          <p:cNvSpPr/>
          <p:nvPr/>
        </p:nvSpPr>
        <p:spPr>
          <a:xfrm>
            <a:off x="2631679" y="4007308"/>
            <a:ext cx="681925" cy="669010"/>
          </a:xfrm>
          <a:prstGeom prst="rect">
            <a:avLst/>
          </a:prstGeom>
          <a:solidFill>
            <a:srgbClr val="1EEE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vi-VN" sz="2800">
              <a:solidFill>
                <a:srgbClr val="FF0000"/>
              </a:solidFill>
              <a:latin typeface="Times New Roman" pitchFamily="18" charset="0"/>
              <a:cs typeface="Times New Roman" pitchFamily="18" charset="0"/>
            </a:endParaRPr>
          </a:p>
        </p:txBody>
      </p:sp>
      <p:sp>
        <p:nvSpPr>
          <p:cNvPr id="41" name="Rectangle 40"/>
          <p:cNvSpPr/>
          <p:nvPr/>
        </p:nvSpPr>
        <p:spPr>
          <a:xfrm>
            <a:off x="6920310" y="4007308"/>
            <a:ext cx="681925" cy="669010"/>
          </a:xfrm>
          <a:prstGeom prst="rect">
            <a:avLst/>
          </a:prstGeom>
          <a:solidFill>
            <a:srgbClr val="1EEE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vi-VN" sz="2800">
              <a:solidFill>
                <a:srgbClr val="FF0000"/>
              </a:solidFill>
              <a:latin typeface="Times New Roman" pitchFamily="18" charset="0"/>
              <a:cs typeface="Times New Roman" pitchFamily="18" charset="0"/>
            </a:endParaRPr>
          </a:p>
        </p:txBody>
      </p:sp>
      <p:sp>
        <p:nvSpPr>
          <p:cNvPr id="42" name="Rectangle 41"/>
          <p:cNvSpPr/>
          <p:nvPr/>
        </p:nvSpPr>
        <p:spPr>
          <a:xfrm>
            <a:off x="4061223" y="4007308"/>
            <a:ext cx="681925" cy="669010"/>
          </a:xfrm>
          <a:prstGeom prst="rect">
            <a:avLst/>
          </a:prstGeom>
          <a:solidFill>
            <a:srgbClr val="1EEE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vi-VN" sz="2800">
              <a:solidFill>
                <a:srgbClr val="FF0000"/>
              </a:solidFill>
              <a:latin typeface="Times New Roman" pitchFamily="18" charset="0"/>
              <a:cs typeface="Times New Roman" pitchFamily="18" charset="0"/>
            </a:endParaRPr>
          </a:p>
        </p:txBody>
      </p:sp>
      <p:sp>
        <p:nvSpPr>
          <p:cNvPr id="43" name="Rectangle 42"/>
          <p:cNvSpPr/>
          <p:nvPr/>
        </p:nvSpPr>
        <p:spPr>
          <a:xfrm>
            <a:off x="4775994" y="4007308"/>
            <a:ext cx="681925" cy="669010"/>
          </a:xfrm>
          <a:prstGeom prst="rect">
            <a:avLst/>
          </a:prstGeom>
          <a:solidFill>
            <a:srgbClr val="1EEE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vi-VN" sz="2800">
              <a:solidFill>
                <a:srgbClr val="FF0000"/>
              </a:solidFill>
              <a:latin typeface="Times New Roman" pitchFamily="18" charset="0"/>
              <a:cs typeface="Times New Roman" pitchFamily="18" charset="0"/>
            </a:endParaRPr>
          </a:p>
        </p:txBody>
      </p:sp>
      <p:sp>
        <p:nvSpPr>
          <p:cNvPr id="44" name="Rectangle 43"/>
          <p:cNvSpPr/>
          <p:nvPr/>
        </p:nvSpPr>
        <p:spPr>
          <a:xfrm>
            <a:off x="5490766" y="4007308"/>
            <a:ext cx="681925" cy="669010"/>
          </a:xfrm>
          <a:prstGeom prst="rect">
            <a:avLst/>
          </a:prstGeom>
          <a:solidFill>
            <a:srgbClr val="1EEE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vi-VN" sz="2800">
              <a:solidFill>
                <a:srgbClr val="FF0000"/>
              </a:solidFill>
              <a:latin typeface="Times New Roman" pitchFamily="18" charset="0"/>
              <a:cs typeface="Times New Roman" pitchFamily="18" charset="0"/>
            </a:endParaRPr>
          </a:p>
        </p:txBody>
      </p:sp>
      <p:sp>
        <p:nvSpPr>
          <p:cNvPr id="45" name="Rectangle 44"/>
          <p:cNvSpPr/>
          <p:nvPr/>
        </p:nvSpPr>
        <p:spPr>
          <a:xfrm>
            <a:off x="6205539" y="4007308"/>
            <a:ext cx="681925" cy="669010"/>
          </a:xfrm>
          <a:prstGeom prst="rect">
            <a:avLst/>
          </a:prstGeom>
          <a:solidFill>
            <a:srgbClr val="1EEE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vi-VN" sz="2800">
              <a:solidFill>
                <a:srgbClr val="FF0000"/>
              </a:solidFill>
              <a:latin typeface="Times New Roman" pitchFamily="18" charset="0"/>
              <a:cs typeface="Times New Roman" pitchFamily="18" charset="0"/>
            </a:endParaRPr>
          </a:p>
        </p:txBody>
      </p:sp>
      <p:sp>
        <p:nvSpPr>
          <p:cNvPr id="46" name="Rectangle 45"/>
          <p:cNvSpPr/>
          <p:nvPr/>
        </p:nvSpPr>
        <p:spPr>
          <a:xfrm>
            <a:off x="3359798" y="4701530"/>
            <a:ext cx="681037" cy="51276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a:solidFill>
                  <a:schemeClr val="tx1"/>
                </a:solidFill>
                <a:latin typeface="Times New Roman" pitchFamily="18" charset="0"/>
                <a:cs typeface="Times New Roman" pitchFamily="18" charset="0"/>
              </a:rPr>
              <a:t>2</a:t>
            </a:r>
            <a:endParaRPr lang="vi-VN" sz="2400">
              <a:solidFill>
                <a:schemeClr val="tx1"/>
              </a:solidFill>
              <a:latin typeface="Times New Roman" pitchFamily="18" charset="0"/>
              <a:cs typeface="Times New Roman" pitchFamily="18" charset="0"/>
            </a:endParaRPr>
          </a:p>
        </p:txBody>
      </p:sp>
      <p:sp>
        <p:nvSpPr>
          <p:cNvPr id="47" name="Rectangle 46"/>
          <p:cNvSpPr/>
          <p:nvPr/>
        </p:nvSpPr>
        <p:spPr>
          <a:xfrm>
            <a:off x="2643835" y="4701530"/>
            <a:ext cx="682625" cy="51276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a:solidFill>
                  <a:schemeClr val="tx1"/>
                </a:solidFill>
                <a:latin typeface="Times New Roman" pitchFamily="18" charset="0"/>
                <a:cs typeface="Times New Roman" pitchFamily="18" charset="0"/>
              </a:rPr>
              <a:t>1</a:t>
            </a:r>
            <a:endParaRPr lang="vi-VN" sz="2400">
              <a:solidFill>
                <a:schemeClr val="tx1"/>
              </a:solidFill>
              <a:latin typeface="Times New Roman" pitchFamily="18" charset="0"/>
              <a:cs typeface="Times New Roman" pitchFamily="18" charset="0"/>
            </a:endParaRPr>
          </a:p>
        </p:txBody>
      </p:sp>
      <p:sp>
        <p:nvSpPr>
          <p:cNvPr id="49" name="Rectangle 48"/>
          <p:cNvSpPr/>
          <p:nvPr/>
        </p:nvSpPr>
        <p:spPr>
          <a:xfrm>
            <a:off x="6933260" y="4701530"/>
            <a:ext cx="682625" cy="51276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a:solidFill>
                  <a:schemeClr val="tx1"/>
                </a:solidFill>
                <a:latin typeface="Times New Roman" pitchFamily="18" charset="0"/>
                <a:cs typeface="Times New Roman" pitchFamily="18" charset="0"/>
              </a:rPr>
              <a:t>7</a:t>
            </a:r>
            <a:endParaRPr lang="vi-VN" sz="2400">
              <a:solidFill>
                <a:schemeClr val="tx1"/>
              </a:solidFill>
              <a:latin typeface="Times New Roman" pitchFamily="18" charset="0"/>
              <a:cs typeface="Times New Roman" pitchFamily="18" charset="0"/>
            </a:endParaRPr>
          </a:p>
        </p:txBody>
      </p:sp>
      <p:sp>
        <p:nvSpPr>
          <p:cNvPr id="50" name="Rectangle 49"/>
          <p:cNvSpPr/>
          <p:nvPr/>
        </p:nvSpPr>
        <p:spPr>
          <a:xfrm>
            <a:off x="4074173" y="4701530"/>
            <a:ext cx="682625" cy="51276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a:solidFill>
                  <a:schemeClr val="tx1"/>
                </a:solidFill>
                <a:latin typeface="Times New Roman" pitchFamily="18" charset="0"/>
                <a:cs typeface="Times New Roman" pitchFamily="18" charset="0"/>
              </a:rPr>
              <a:t>3</a:t>
            </a:r>
            <a:endParaRPr lang="vi-VN" sz="2400">
              <a:solidFill>
                <a:schemeClr val="tx1"/>
              </a:solidFill>
              <a:latin typeface="Times New Roman" pitchFamily="18" charset="0"/>
              <a:cs typeface="Times New Roman" pitchFamily="18" charset="0"/>
            </a:endParaRPr>
          </a:p>
        </p:txBody>
      </p:sp>
      <p:sp>
        <p:nvSpPr>
          <p:cNvPr id="51" name="Rectangle 50"/>
          <p:cNvSpPr/>
          <p:nvPr/>
        </p:nvSpPr>
        <p:spPr>
          <a:xfrm>
            <a:off x="4788548" y="4701530"/>
            <a:ext cx="682625" cy="51276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a:solidFill>
                  <a:schemeClr val="tx1"/>
                </a:solidFill>
                <a:latin typeface="Times New Roman" pitchFamily="18" charset="0"/>
                <a:cs typeface="Times New Roman" pitchFamily="18" charset="0"/>
              </a:rPr>
              <a:t>4</a:t>
            </a:r>
            <a:endParaRPr lang="vi-VN" sz="2400">
              <a:solidFill>
                <a:schemeClr val="tx1"/>
              </a:solidFill>
              <a:latin typeface="Times New Roman" pitchFamily="18" charset="0"/>
              <a:cs typeface="Times New Roman" pitchFamily="18" charset="0"/>
            </a:endParaRPr>
          </a:p>
        </p:txBody>
      </p:sp>
      <p:sp>
        <p:nvSpPr>
          <p:cNvPr id="52" name="Rectangle 51"/>
          <p:cNvSpPr/>
          <p:nvPr/>
        </p:nvSpPr>
        <p:spPr>
          <a:xfrm>
            <a:off x="5502923" y="4701530"/>
            <a:ext cx="682625" cy="51276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a:solidFill>
                  <a:schemeClr val="tx1"/>
                </a:solidFill>
                <a:latin typeface="Times New Roman" pitchFamily="18" charset="0"/>
                <a:cs typeface="Times New Roman" pitchFamily="18" charset="0"/>
              </a:rPr>
              <a:t>5</a:t>
            </a:r>
            <a:endParaRPr lang="vi-VN" sz="2400">
              <a:solidFill>
                <a:schemeClr val="tx1"/>
              </a:solidFill>
              <a:latin typeface="Times New Roman" pitchFamily="18" charset="0"/>
              <a:cs typeface="Times New Roman" pitchFamily="18" charset="0"/>
            </a:endParaRPr>
          </a:p>
        </p:txBody>
      </p:sp>
      <p:sp>
        <p:nvSpPr>
          <p:cNvPr id="53" name="Rectangle 52"/>
          <p:cNvSpPr/>
          <p:nvPr/>
        </p:nvSpPr>
        <p:spPr>
          <a:xfrm>
            <a:off x="6218885" y="4701530"/>
            <a:ext cx="681038" cy="51276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a:solidFill>
                  <a:schemeClr val="tx1"/>
                </a:solidFill>
                <a:latin typeface="Times New Roman" pitchFamily="18" charset="0"/>
                <a:cs typeface="Times New Roman" pitchFamily="18" charset="0"/>
              </a:rPr>
              <a:t>6</a:t>
            </a:r>
            <a:endParaRPr lang="vi-VN" sz="2400">
              <a:solidFill>
                <a:schemeClr val="tx1"/>
              </a:solidFill>
              <a:latin typeface="Times New Roman" pitchFamily="18" charset="0"/>
              <a:cs typeface="Times New Roman" pitchFamily="18" charset="0"/>
            </a:endParaRPr>
          </a:p>
        </p:txBody>
      </p:sp>
      <p:sp>
        <p:nvSpPr>
          <p:cNvPr id="54" name="Rectangle 53"/>
          <p:cNvSpPr/>
          <p:nvPr/>
        </p:nvSpPr>
        <p:spPr>
          <a:xfrm>
            <a:off x="3347098" y="3993505"/>
            <a:ext cx="681037" cy="668338"/>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a:solidFill>
                  <a:srgbClr val="FF0000"/>
                </a:solidFill>
                <a:latin typeface="Times New Roman" pitchFamily="18" charset="0"/>
                <a:cs typeface="Times New Roman" pitchFamily="18" charset="0"/>
              </a:rPr>
              <a:t>23</a:t>
            </a:r>
            <a:endParaRPr lang="vi-VN" sz="2800">
              <a:solidFill>
                <a:srgbClr val="FF0000"/>
              </a:solidFill>
              <a:latin typeface="Times New Roman" pitchFamily="18" charset="0"/>
              <a:cs typeface="Times New Roman" pitchFamily="18" charset="0"/>
            </a:endParaRPr>
          </a:p>
        </p:txBody>
      </p:sp>
      <p:sp>
        <p:nvSpPr>
          <p:cNvPr id="55" name="Rectangle 54"/>
          <p:cNvSpPr/>
          <p:nvPr/>
        </p:nvSpPr>
        <p:spPr>
          <a:xfrm>
            <a:off x="2631135" y="3993505"/>
            <a:ext cx="682625" cy="668338"/>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a:solidFill>
                  <a:srgbClr val="FF0000"/>
                </a:solidFill>
                <a:latin typeface="Times New Roman" pitchFamily="18" charset="0"/>
                <a:cs typeface="Times New Roman" pitchFamily="18" charset="0"/>
              </a:rPr>
              <a:t>12</a:t>
            </a:r>
            <a:endParaRPr lang="vi-VN" sz="2800">
              <a:solidFill>
                <a:srgbClr val="FF0000"/>
              </a:solidFill>
              <a:latin typeface="Times New Roman" pitchFamily="18" charset="0"/>
              <a:cs typeface="Times New Roman" pitchFamily="18" charset="0"/>
            </a:endParaRPr>
          </a:p>
        </p:txBody>
      </p:sp>
      <p:sp>
        <p:nvSpPr>
          <p:cNvPr id="57" name="Rectangle 56"/>
          <p:cNvSpPr/>
          <p:nvPr/>
        </p:nvSpPr>
        <p:spPr>
          <a:xfrm>
            <a:off x="6920560" y="3993505"/>
            <a:ext cx="681038" cy="668338"/>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a:solidFill>
                  <a:srgbClr val="FF0000"/>
                </a:solidFill>
                <a:latin typeface="Times New Roman" pitchFamily="18" charset="0"/>
                <a:cs typeface="Times New Roman" pitchFamily="18" charset="0"/>
              </a:rPr>
              <a:t>8</a:t>
            </a:r>
            <a:endParaRPr lang="vi-VN" sz="2800">
              <a:solidFill>
                <a:srgbClr val="FF0000"/>
              </a:solidFill>
              <a:latin typeface="Times New Roman" pitchFamily="18" charset="0"/>
              <a:cs typeface="Times New Roman" pitchFamily="18" charset="0"/>
            </a:endParaRPr>
          </a:p>
        </p:txBody>
      </p:sp>
      <p:sp>
        <p:nvSpPr>
          <p:cNvPr id="58" name="Rectangle 57"/>
          <p:cNvSpPr/>
          <p:nvPr/>
        </p:nvSpPr>
        <p:spPr>
          <a:xfrm>
            <a:off x="4061473" y="3993505"/>
            <a:ext cx="681037" cy="668338"/>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a:solidFill>
                  <a:srgbClr val="FF0000"/>
                </a:solidFill>
                <a:latin typeface="Times New Roman" pitchFamily="18" charset="0"/>
                <a:cs typeface="Times New Roman" pitchFamily="18" charset="0"/>
              </a:rPr>
              <a:t>34</a:t>
            </a:r>
            <a:endParaRPr lang="vi-VN" sz="2800">
              <a:solidFill>
                <a:srgbClr val="FF0000"/>
              </a:solidFill>
              <a:latin typeface="Times New Roman" pitchFamily="18" charset="0"/>
              <a:cs typeface="Times New Roman" pitchFamily="18" charset="0"/>
            </a:endParaRPr>
          </a:p>
        </p:txBody>
      </p:sp>
      <p:sp>
        <p:nvSpPr>
          <p:cNvPr id="59" name="Rectangle 58"/>
          <p:cNvSpPr/>
          <p:nvPr/>
        </p:nvSpPr>
        <p:spPr>
          <a:xfrm>
            <a:off x="4775848" y="3993505"/>
            <a:ext cx="682625" cy="668338"/>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a:solidFill>
                  <a:srgbClr val="FF0000"/>
                </a:solidFill>
                <a:latin typeface="Times New Roman" pitchFamily="18" charset="0"/>
                <a:cs typeface="Times New Roman" pitchFamily="18" charset="0"/>
              </a:rPr>
              <a:t>25</a:t>
            </a:r>
            <a:endParaRPr lang="vi-VN" sz="2800">
              <a:solidFill>
                <a:srgbClr val="FF0000"/>
              </a:solidFill>
              <a:latin typeface="Times New Roman" pitchFamily="18" charset="0"/>
              <a:cs typeface="Times New Roman" pitchFamily="18" charset="0"/>
            </a:endParaRPr>
          </a:p>
        </p:txBody>
      </p:sp>
      <p:sp>
        <p:nvSpPr>
          <p:cNvPr id="60" name="Rectangle 59"/>
          <p:cNvSpPr/>
          <p:nvPr/>
        </p:nvSpPr>
        <p:spPr>
          <a:xfrm>
            <a:off x="5490223" y="3993505"/>
            <a:ext cx="682625" cy="668338"/>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a:solidFill>
                  <a:srgbClr val="FF0000"/>
                </a:solidFill>
                <a:latin typeface="Times New Roman" pitchFamily="18" charset="0"/>
                <a:cs typeface="Times New Roman" pitchFamily="18" charset="0"/>
              </a:rPr>
              <a:t>16</a:t>
            </a:r>
            <a:endParaRPr lang="vi-VN" sz="2800">
              <a:solidFill>
                <a:srgbClr val="FF0000"/>
              </a:solidFill>
              <a:latin typeface="Times New Roman" pitchFamily="18" charset="0"/>
              <a:cs typeface="Times New Roman" pitchFamily="18" charset="0"/>
            </a:endParaRPr>
          </a:p>
        </p:txBody>
      </p:sp>
      <p:sp>
        <p:nvSpPr>
          <p:cNvPr id="61" name="Rectangle 60"/>
          <p:cNvSpPr/>
          <p:nvPr/>
        </p:nvSpPr>
        <p:spPr>
          <a:xfrm>
            <a:off x="6206185" y="3993505"/>
            <a:ext cx="681038" cy="668338"/>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a:solidFill>
                  <a:srgbClr val="FF0000"/>
                </a:solidFill>
                <a:latin typeface="Times New Roman" pitchFamily="18" charset="0"/>
                <a:cs typeface="Times New Roman" pitchFamily="18" charset="0"/>
              </a:rPr>
              <a:t>3</a:t>
            </a:r>
            <a:r>
              <a:rPr lang="en-US" sz="2800" smtClean="0">
                <a:solidFill>
                  <a:srgbClr val="FF0000"/>
                </a:solidFill>
                <a:latin typeface="Times New Roman" pitchFamily="18" charset="0"/>
                <a:cs typeface="Times New Roman" pitchFamily="18" charset="0"/>
              </a:rPr>
              <a:t>0</a:t>
            </a:r>
            <a:endParaRPr lang="vi-VN"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43297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3"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par>
                          <p:cTn id="17" fill="hold">
                            <p:stCondLst>
                              <p:cond delay="2000"/>
                            </p:stCondLst>
                            <p:childTnLst>
                              <p:par>
                                <p:cTn id="18" presetID="53"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2000"/>
                                        <p:tgtEl>
                                          <p:spTgt spid="38"/>
                                        </p:tgtEl>
                                      </p:cBhvr>
                                    </p:animEffect>
                                    <p:anim calcmode="lin" valueType="num">
                                      <p:cBhvr>
                                        <p:cTn id="34" dur="2000" fill="hold"/>
                                        <p:tgtEl>
                                          <p:spTgt spid="38"/>
                                        </p:tgtEl>
                                        <p:attrNameLst>
                                          <p:attrName>style.rotation</p:attrName>
                                        </p:attrNameLst>
                                      </p:cBhvr>
                                      <p:tavLst>
                                        <p:tav tm="0">
                                          <p:val>
                                            <p:fltVal val="720"/>
                                          </p:val>
                                        </p:tav>
                                        <p:tav tm="100000">
                                          <p:val>
                                            <p:fltVal val="0"/>
                                          </p:val>
                                        </p:tav>
                                      </p:tavLst>
                                    </p:anim>
                                    <p:anim calcmode="lin" valueType="num">
                                      <p:cBhvr>
                                        <p:cTn id="35" dur="2000" fill="hold"/>
                                        <p:tgtEl>
                                          <p:spTgt spid="38"/>
                                        </p:tgtEl>
                                        <p:attrNameLst>
                                          <p:attrName>ppt_h</p:attrName>
                                        </p:attrNameLst>
                                      </p:cBhvr>
                                      <p:tavLst>
                                        <p:tav tm="0">
                                          <p:val>
                                            <p:fltVal val="0"/>
                                          </p:val>
                                        </p:tav>
                                        <p:tav tm="100000">
                                          <p:val>
                                            <p:strVal val="#ppt_h"/>
                                          </p:val>
                                        </p:tav>
                                      </p:tavLst>
                                    </p:anim>
                                    <p:anim calcmode="lin" valueType="num">
                                      <p:cBhvr>
                                        <p:cTn id="36" dur="2000" fill="hold"/>
                                        <p:tgtEl>
                                          <p:spTgt spid="38"/>
                                        </p:tgtEl>
                                        <p:attrNameLst>
                                          <p:attrName>ppt_w</p:attrName>
                                        </p:attrNameLst>
                                      </p:cBhvr>
                                      <p:tavLst>
                                        <p:tav tm="0">
                                          <p:val>
                                            <p:fltVal val="0"/>
                                          </p:val>
                                        </p:tav>
                                        <p:tav tm="100000">
                                          <p:val>
                                            <p:strVal val="#ppt_w"/>
                                          </p:val>
                                        </p:tav>
                                      </p:tavLst>
                                    </p:anim>
                                  </p:childTnLst>
                                </p:cTn>
                              </p:par>
                              <p:par>
                                <p:cTn id="37" presetID="35"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2000"/>
                                        <p:tgtEl>
                                          <p:spTgt spid="39"/>
                                        </p:tgtEl>
                                      </p:cBhvr>
                                    </p:animEffect>
                                    <p:anim calcmode="lin" valueType="num">
                                      <p:cBhvr>
                                        <p:cTn id="40" dur="2000" fill="hold"/>
                                        <p:tgtEl>
                                          <p:spTgt spid="39"/>
                                        </p:tgtEl>
                                        <p:attrNameLst>
                                          <p:attrName>style.rotation</p:attrName>
                                        </p:attrNameLst>
                                      </p:cBhvr>
                                      <p:tavLst>
                                        <p:tav tm="0">
                                          <p:val>
                                            <p:fltVal val="720"/>
                                          </p:val>
                                        </p:tav>
                                        <p:tav tm="100000">
                                          <p:val>
                                            <p:fltVal val="0"/>
                                          </p:val>
                                        </p:tav>
                                      </p:tavLst>
                                    </p:anim>
                                    <p:anim calcmode="lin" valueType="num">
                                      <p:cBhvr>
                                        <p:cTn id="41" dur="2000" fill="hold"/>
                                        <p:tgtEl>
                                          <p:spTgt spid="39"/>
                                        </p:tgtEl>
                                        <p:attrNameLst>
                                          <p:attrName>ppt_h</p:attrName>
                                        </p:attrNameLst>
                                      </p:cBhvr>
                                      <p:tavLst>
                                        <p:tav tm="0">
                                          <p:val>
                                            <p:fltVal val="0"/>
                                          </p:val>
                                        </p:tav>
                                        <p:tav tm="100000">
                                          <p:val>
                                            <p:strVal val="#ppt_h"/>
                                          </p:val>
                                        </p:tav>
                                      </p:tavLst>
                                    </p:anim>
                                    <p:anim calcmode="lin" valueType="num">
                                      <p:cBhvr>
                                        <p:cTn id="42" dur="2000" fill="hold"/>
                                        <p:tgtEl>
                                          <p:spTgt spid="39"/>
                                        </p:tgtEl>
                                        <p:attrNameLst>
                                          <p:attrName>ppt_w</p:attrName>
                                        </p:attrNameLst>
                                      </p:cBhvr>
                                      <p:tavLst>
                                        <p:tav tm="0">
                                          <p:val>
                                            <p:fltVal val="0"/>
                                          </p:val>
                                        </p:tav>
                                        <p:tav tm="100000">
                                          <p:val>
                                            <p:strVal val="#ppt_w"/>
                                          </p:val>
                                        </p:tav>
                                      </p:tavLst>
                                    </p:anim>
                                  </p:childTnLst>
                                </p:cTn>
                              </p:par>
                              <p:par>
                                <p:cTn id="43" presetID="35"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2000"/>
                                        <p:tgtEl>
                                          <p:spTgt spid="41"/>
                                        </p:tgtEl>
                                      </p:cBhvr>
                                    </p:animEffect>
                                    <p:anim calcmode="lin" valueType="num">
                                      <p:cBhvr>
                                        <p:cTn id="46" dur="2000" fill="hold"/>
                                        <p:tgtEl>
                                          <p:spTgt spid="41"/>
                                        </p:tgtEl>
                                        <p:attrNameLst>
                                          <p:attrName>style.rotation</p:attrName>
                                        </p:attrNameLst>
                                      </p:cBhvr>
                                      <p:tavLst>
                                        <p:tav tm="0">
                                          <p:val>
                                            <p:fltVal val="720"/>
                                          </p:val>
                                        </p:tav>
                                        <p:tav tm="100000">
                                          <p:val>
                                            <p:fltVal val="0"/>
                                          </p:val>
                                        </p:tav>
                                      </p:tavLst>
                                    </p:anim>
                                    <p:anim calcmode="lin" valueType="num">
                                      <p:cBhvr>
                                        <p:cTn id="47" dur="2000" fill="hold"/>
                                        <p:tgtEl>
                                          <p:spTgt spid="41"/>
                                        </p:tgtEl>
                                        <p:attrNameLst>
                                          <p:attrName>ppt_h</p:attrName>
                                        </p:attrNameLst>
                                      </p:cBhvr>
                                      <p:tavLst>
                                        <p:tav tm="0">
                                          <p:val>
                                            <p:fltVal val="0"/>
                                          </p:val>
                                        </p:tav>
                                        <p:tav tm="100000">
                                          <p:val>
                                            <p:strVal val="#ppt_h"/>
                                          </p:val>
                                        </p:tav>
                                      </p:tavLst>
                                    </p:anim>
                                    <p:anim calcmode="lin" valueType="num">
                                      <p:cBhvr>
                                        <p:cTn id="48" dur="2000" fill="hold"/>
                                        <p:tgtEl>
                                          <p:spTgt spid="41"/>
                                        </p:tgtEl>
                                        <p:attrNameLst>
                                          <p:attrName>ppt_w</p:attrName>
                                        </p:attrNameLst>
                                      </p:cBhvr>
                                      <p:tavLst>
                                        <p:tav tm="0">
                                          <p:val>
                                            <p:fltVal val="0"/>
                                          </p:val>
                                        </p:tav>
                                        <p:tav tm="100000">
                                          <p:val>
                                            <p:strVal val="#ppt_w"/>
                                          </p:val>
                                        </p:tav>
                                      </p:tavLst>
                                    </p:anim>
                                  </p:childTnLst>
                                </p:cTn>
                              </p:par>
                              <p:par>
                                <p:cTn id="49" presetID="35"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2000"/>
                                        <p:tgtEl>
                                          <p:spTgt spid="42"/>
                                        </p:tgtEl>
                                      </p:cBhvr>
                                    </p:animEffect>
                                    <p:anim calcmode="lin" valueType="num">
                                      <p:cBhvr>
                                        <p:cTn id="52" dur="2000" fill="hold"/>
                                        <p:tgtEl>
                                          <p:spTgt spid="42"/>
                                        </p:tgtEl>
                                        <p:attrNameLst>
                                          <p:attrName>style.rotation</p:attrName>
                                        </p:attrNameLst>
                                      </p:cBhvr>
                                      <p:tavLst>
                                        <p:tav tm="0">
                                          <p:val>
                                            <p:fltVal val="720"/>
                                          </p:val>
                                        </p:tav>
                                        <p:tav tm="100000">
                                          <p:val>
                                            <p:fltVal val="0"/>
                                          </p:val>
                                        </p:tav>
                                      </p:tavLst>
                                    </p:anim>
                                    <p:anim calcmode="lin" valueType="num">
                                      <p:cBhvr>
                                        <p:cTn id="53" dur="2000" fill="hold"/>
                                        <p:tgtEl>
                                          <p:spTgt spid="42"/>
                                        </p:tgtEl>
                                        <p:attrNameLst>
                                          <p:attrName>ppt_h</p:attrName>
                                        </p:attrNameLst>
                                      </p:cBhvr>
                                      <p:tavLst>
                                        <p:tav tm="0">
                                          <p:val>
                                            <p:fltVal val="0"/>
                                          </p:val>
                                        </p:tav>
                                        <p:tav tm="100000">
                                          <p:val>
                                            <p:strVal val="#ppt_h"/>
                                          </p:val>
                                        </p:tav>
                                      </p:tavLst>
                                    </p:anim>
                                    <p:anim calcmode="lin" valueType="num">
                                      <p:cBhvr>
                                        <p:cTn id="54" dur="2000" fill="hold"/>
                                        <p:tgtEl>
                                          <p:spTgt spid="42"/>
                                        </p:tgtEl>
                                        <p:attrNameLst>
                                          <p:attrName>ppt_w</p:attrName>
                                        </p:attrNameLst>
                                      </p:cBhvr>
                                      <p:tavLst>
                                        <p:tav tm="0">
                                          <p:val>
                                            <p:fltVal val="0"/>
                                          </p:val>
                                        </p:tav>
                                        <p:tav tm="100000">
                                          <p:val>
                                            <p:strVal val="#ppt_w"/>
                                          </p:val>
                                        </p:tav>
                                      </p:tavLst>
                                    </p:anim>
                                  </p:childTnLst>
                                </p:cTn>
                              </p:par>
                              <p:par>
                                <p:cTn id="55" presetID="35"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2000"/>
                                        <p:tgtEl>
                                          <p:spTgt spid="43"/>
                                        </p:tgtEl>
                                      </p:cBhvr>
                                    </p:animEffect>
                                    <p:anim calcmode="lin" valueType="num">
                                      <p:cBhvr>
                                        <p:cTn id="58" dur="2000" fill="hold"/>
                                        <p:tgtEl>
                                          <p:spTgt spid="43"/>
                                        </p:tgtEl>
                                        <p:attrNameLst>
                                          <p:attrName>style.rotation</p:attrName>
                                        </p:attrNameLst>
                                      </p:cBhvr>
                                      <p:tavLst>
                                        <p:tav tm="0">
                                          <p:val>
                                            <p:fltVal val="720"/>
                                          </p:val>
                                        </p:tav>
                                        <p:tav tm="100000">
                                          <p:val>
                                            <p:fltVal val="0"/>
                                          </p:val>
                                        </p:tav>
                                      </p:tavLst>
                                    </p:anim>
                                    <p:anim calcmode="lin" valueType="num">
                                      <p:cBhvr>
                                        <p:cTn id="59" dur="2000" fill="hold"/>
                                        <p:tgtEl>
                                          <p:spTgt spid="43"/>
                                        </p:tgtEl>
                                        <p:attrNameLst>
                                          <p:attrName>ppt_h</p:attrName>
                                        </p:attrNameLst>
                                      </p:cBhvr>
                                      <p:tavLst>
                                        <p:tav tm="0">
                                          <p:val>
                                            <p:fltVal val="0"/>
                                          </p:val>
                                        </p:tav>
                                        <p:tav tm="100000">
                                          <p:val>
                                            <p:strVal val="#ppt_h"/>
                                          </p:val>
                                        </p:tav>
                                      </p:tavLst>
                                    </p:anim>
                                    <p:anim calcmode="lin" valueType="num">
                                      <p:cBhvr>
                                        <p:cTn id="60" dur="2000" fill="hold"/>
                                        <p:tgtEl>
                                          <p:spTgt spid="43"/>
                                        </p:tgtEl>
                                        <p:attrNameLst>
                                          <p:attrName>ppt_w</p:attrName>
                                        </p:attrNameLst>
                                      </p:cBhvr>
                                      <p:tavLst>
                                        <p:tav tm="0">
                                          <p:val>
                                            <p:fltVal val="0"/>
                                          </p:val>
                                        </p:tav>
                                        <p:tav tm="100000">
                                          <p:val>
                                            <p:strVal val="#ppt_w"/>
                                          </p:val>
                                        </p:tav>
                                      </p:tavLst>
                                    </p:anim>
                                  </p:childTnLst>
                                </p:cTn>
                              </p:par>
                              <p:par>
                                <p:cTn id="61" presetID="35" presetClass="entr" presetSubtype="0"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2000"/>
                                        <p:tgtEl>
                                          <p:spTgt spid="44"/>
                                        </p:tgtEl>
                                      </p:cBhvr>
                                    </p:animEffect>
                                    <p:anim calcmode="lin" valueType="num">
                                      <p:cBhvr>
                                        <p:cTn id="64" dur="2000" fill="hold"/>
                                        <p:tgtEl>
                                          <p:spTgt spid="44"/>
                                        </p:tgtEl>
                                        <p:attrNameLst>
                                          <p:attrName>style.rotation</p:attrName>
                                        </p:attrNameLst>
                                      </p:cBhvr>
                                      <p:tavLst>
                                        <p:tav tm="0">
                                          <p:val>
                                            <p:fltVal val="720"/>
                                          </p:val>
                                        </p:tav>
                                        <p:tav tm="100000">
                                          <p:val>
                                            <p:fltVal val="0"/>
                                          </p:val>
                                        </p:tav>
                                      </p:tavLst>
                                    </p:anim>
                                    <p:anim calcmode="lin" valueType="num">
                                      <p:cBhvr>
                                        <p:cTn id="65" dur="2000" fill="hold"/>
                                        <p:tgtEl>
                                          <p:spTgt spid="44"/>
                                        </p:tgtEl>
                                        <p:attrNameLst>
                                          <p:attrName>ppt_h</p:attrName>
                                        </p:attrNameLst>
                                      </p:cBhvr>
                                      <p:tavLst>
                                        <p:tav tm="0">
                                          <p:val>
                                            <p:fltVal val="0"/>
                                          </p:val>
                                        </p:tav>
                                        <p:tav tm="100000">
                                          <p:val>
                                            <p:strVal val="#ppt_h"/>
                                          </p:val>
                                        </p:tav>
                                      </p:tavLst>
                                    </p:anim>
                                    <p:anim calcmode="lin" valueType="num">
                                      <p:cBhvr>
                                        <p:cTn id="66" dur="2000" fill="hold"/>
                                        <p:tgtEl>
                                          <p:spTgt spid="44"/>
                                        </p:tgtEl>
                                        <p:attrNameLst>
                                          <p:attrName>ppt_w</p:attrName>
                                        </p:attrNameLst>
                                      </p:cBhvr>
                                      <p:tavLst>
                                        <p:tav tm="0">
                                          <p:val>
                                            <p:fltVal val="0"/>
                                          </p:val>
                                        </p:tav>
                                        <p:tav tm="100000">
                                          <p:val>
                                            <p:strVal val="#ppt_w"/>
                                          </p:val>
                                        </p:tav>
                                      </p:tavLst>
                                    </p:anim>
                                  </p:childTnLst>
                                </p:cTn>
                              </p:par>
                              <p:par>
                                <p:cTn id="67" presetID="35" presetClass="entr" presetSubtype="0"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2000"/>
                                        <p:tgtEl>
                                          <p:spTgt spid="45"/>
                                        </p:tgtEl>
                                      </p:cBhvr>
                                    </p:animEffect>
                                    <p:anim calcmode="lin" valueType="num">
                                      <p:cBhvr>
                                        <p:cTn id="70" dur="2000" fill="hold"/>
                                        <p:tgtEl>
                                          <p:spTgt spid="45"/>
                                        </p:tgtEl>
                                        <p:attrNameLst>
                                          <p:attrName>style.rotation</p:attrName>
                                        </p:attrNameLst>
                                      </p:cBhvr>
                                      <p:tavLst>
                                        <p:tav tm="0">
                                          <p:val>
                                            <p:fltVal val="720"/>
                                          </p:val>
                                        </p:tav>
                                        <p:tav tm="100000">
                                          <p:val>
                                            <p:fltVal val="0"/>
                                          </p:val>
                                        </p:tav>
                                      </p:tavLst>
                                    </p:anim>
                                    <p:anim calcmode="lin" valueType="num">
                                      <p:cBhvr>
                                        <p:cTn id="71" dur="2000" fill="hold"/>
                                        <p:tgtEl>
                                          <p:spTgt spid="45"/>
                                        </p:tgtEl>
                                        <p:attrNameLst>
                                          <p:attrName>ppt_h</p:attrName>
                                        </p:attrNameLst>
                                      </p:cBhvr>
                                      <p:tavLst>
                                        <p:tav tm="0">
                                          <p:val>
                                            <p:fltVal val="0"/>
                                          </p:val>
                                        </p:tav>
                                        <p:tav tm="100000">
                                          <p:val>
                                            <p:strVal val="#ppt_h"/>
                                          </p:val>
                                        </p:tav>
                                      </p:tavLst>
                                    </p:anim>
                                    <p:anim calcmode="lin" valueType="num">
                                      <p:cBhvr>
                                        <p:cTn id="72" dur="2000" fill="hold"/>
                                        <p:tgtEl>
                                          <p:spTgt spid="45"/>
                                        </p:tgtEl>
                                        <p:attrNameLst>
                                          <p:attrName>ppt_w</p:attrName>
                                        </p:attrNameLst>
                                      </p:cBhvr>
                                      <p:tavLst>
                                        <p:tav tm="0">
                                          <p:val>
                                            <p:fltVal val="0"/>
                                          </p:val>
                                        </p:tav>
                                        <p:tav tm="100000">
                                          <p:val>
                                            <p:strVal val="#ppt_w"/>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1000" fill="hold"/>
                                        <p:tgtEl>
                                          <p:spTgt spid="4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1000"/>
                                        <p:tgtEl>
                                          <p:spTgt spid="46"/>
                                        </p:tgtEl>
                                      </p:cBhvr>
                                    </p:animEffect>
                                    <p:anim calcmode="lin" valueType="num">
                                      <p:cBhvr>
                                        <p:cTn id="81" dur="1000" fill="hold"/>
                                        <p:tgtEl>
                                          <p:spTgt spid="46"/>
                                        </p:tgtEl>
                                        <p:attrNameLst>
                                          <p:attrName>ppt_x</p:attrName>
                                        </p:attrNameLst>
                                      </p:cBhvr>
                                      <p:tavLst>
                                        <p:tav tm="0">
                                          <p:val>
                                            <p:strVal val="#ppt_x"/>
                                          </p:val>
                                        </p:tav>
                                        <p:tav tm="100000">
                                          <p:val>
                                            <p:strVal val="#ppt_x"/>
                                          </p:val>
                                        </p:tav>
                                      </p:tavLst>
                                    </p:anim>
                                    <p:anim calcmode="lin" valueType="num">
                                      <p:cBhvr>
                                        <p:cTn id="82" dur="1000" fill="hold"/>
                                        <p:tgtEl>
                                          <p:spTgt spid="46"/>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1000" fill="hold"/>
                                        <p:tgtEl>
                                          <p:spTgt spid="5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fade">
                                      <p:cBhvr>
                                        <p:cTn id="100" dur="1000"/>
                                        <p:tgtEl>
                                          <p:spTgt spid="53"/>
                                        </p:tgtEl>
                                      </p:cBhvr>
                                    </p:animEffect>
                                    <p:anim calcmode="lin" valueType="num">
                                      <p:cBhvr>
                                        <p:cTn id="101" dur="1000" fill="hold"/>
                                        <p:tgtEl>
                                          <p:spTgt spid="53"/>
                                        </p:tgtEl>
                                        <p:attrNameLst>
                                          <p:attrName>ppt_x</p:attrName>
                                        </p:attrNameLst>
                                      </p:cBhvr>
                                      <p:tavLst>
                                        <p:tav tm="0">
                                          <p:val>
                                            <p:strVal val="#ppt_x"/>
                                          </p:val>
                                        </p:tav>
                                        <p:tav tm="100000">
                                          <p:val>
                                            <p:strVal val="#ppt_x"/>
                                          </p:val>
                                        </p:tav>
                                      </p:tavLst>
                                    </p:anim>
                                    <p:anim calcmode="lin" valueType="num">
                                      <p:cBhvr>
                                        <p:cTn id="102" dur="1000" fill="hold"/>
                                        <p:tgtEl>
                                          <p:spTgt spid="53"/>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54" presetClass="entr" presetSubtype="0" accel="100000" fill="hold" grpId="0" nodeType="clickEffect">
                                  <p:stCondLst>
                                    <p:cond delay="0"/>
                                  </p:stCondLst>
                                  <p:childTnLst>
                                    <p:set>
                                      <p:cBhvr>
                                        <p:cTn id="111" dur="1" fill="hold">
                                          <p:stCondLst>
                                            <p:cond delay="0"/>
                                          </p:stCondLst>
                                        </p:cTn>
                                        <p:tgtEl>
                                          <p:spTgt spid="55"/>
                                        </p:tgtEl>
                                        <p:attrNameLst>
                                          <p:attrName>style.visibility</p:attrName>
                                        </p:attrNameLst>
                                      </p:cBhvr>
                                      <p:to>
                                        <p:strVal val="visible"/>
                                      </p:to>
                                    </p:set>
                                    <p:anim calcmode="lin" valueType="num">
                                      <p:cBhvr>
                                        <p:cTn id="112" dur="500" fill="hold"/>
                                        <p:tgtEl>
                                          <p:spTgt spid="55"/>
                                        </p:tgtEl>
                                        <p:attrNameLst>
                                          <p:attrName>ppt_w</p:attrName>
                                        </p:attrNameLst>
                                      </p:cBhvr>
                                      <p:tavLst>
                                        <p:tav tm="0">
                                          <p:val>
                                            <p:strVal val="#ppt_w*0.05"/>
                                          </p:val>
                                        </p:tav>
                                        <p:tav tm="100000">
                                          <p:val>
                                            <p:strVal val="#ppt_w"/>
                                          </p:val>
                                        </p:tav>
                                      </p:tavLst>
                                    </p:anim>
                                    <p:anim calcmode="lin" valueType="num">
                                      <p:cBhvr>
                                        <p:cTn id="113" dur="500" fill="hold"/>
                                        <p:tgtEl>
                                          <p:spTgt spid="55"/>
                                        </p:tgtEl>
                                        <p:attrNameLst>
                                          <p:attrName>ppt_h</p:attrName>
                                        </p:attrNameLst>
                                      </p:cBhvr>
                                      <p:tavLst>
                                        <p:tav tm="0">
                                          <p:val>
                                            <p:strVal val="#ppt_h"/>
                                          </p:val>
                                        </p:tav>
                                        <p:tav tm="100000">
                                          <p:val>
                                            <p:strVal val="#ppt_h"/>
                                          </p:val>
                                        </p:tav>
                                      </p:tavLst>
                                    </p:anim>
                                    <p:anim calcmode="lin" valueType="num">
                                      <p:cBhvr>
                                        <p:cTn id="114" dur="500" fill="hold"/>
                                        <p:tgtEl>
                                          <p:spTgt spid="55"/>
                                        </p:tgtEl>
                                        <p:attrNameLst>
                                          <p:attrName>ppt_x</p:attrName>
                                        </p:attrNameLst>
                                      </p:cBhvr>
                                      <p:tavLst>
                                        <p:tav tm="0">
                                          <p:val>
                                            <p:strVal val="#ppt_x-.2"/>
                                          </p:val>
                                        </p:tav>
                                        <p:tav tm="100000">
                                          <p:val>
                                            <p:strVal val="#ppt_x"/>
                                          </p:val>
                                        </p:tav>
                                      </p:tavLst>
                                    </p:anim>
                                    <p:anim calcmode="lin" valueType="num">
                                      <p:cBhvr>
                                        <p:cTn id="115" dur="500" fill="hold"/>
                                        <p:tgtEl>
                                          <p:spTgt spid="55"/>
                                        </p:tgtEl>
                                        <p:attrNameLst>
                                          <p:attrName>ppt_y</p:attrName>
                                        </p:attrNameLst>
                                      </p:cBhvr>
                                      <p:tavLst>
                                        <p:tav tm="0">
                                          <p:val>
                                            <p:strVal val="#ppt_y"/>
                                          </p:val>
                                        </p:tav>
                                        <p:tav tm="100000">
                                          <p:val>
                                            <p:strVal val="#ppt_y"/>
                                          </p:val>
                                        </p:tav>
                                      </p:tavLst>
                                    </p:anim>
                                    <p:animEffect transition="in" filter="fade">
                                      <p:cBhvr>
                                        <p:cTn id="116" dur="500"/>
                                        <p:tgtEl>
                                          <p:spTgt spid="55"/>
                                        </p:tgtEl>
                                      </p:cBhvr>
                                    </p:animEffect>
                                  </p:childTnLst>
                                </p:cTn>
                              </p:par>
                            </p:childTnLst>
                          </p:cTn>
                        </p:par>
                        <p:par>
                          <p:cTn id="117" fill="hold">
                            <p:stCondLst>
                              <p:cond delay="500"/>
                            </p:stCondLst>
                            <p:childTnLst>
                              <p:par>
                                <p:cTn id="118" presetID="54" presetClass="entr" presetSubtype="0" accel="100000" fill="hold" grpId="0"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p:cTn id="120" dur="500" fill="hold"/>
                                        <p:tgtEl>
                                          <p:spTgt spid="54"/>
                                        </p:tgtEl>
                                        <p:attrNameLst>
                                          <p:attrName>ppt_w</p:attrName>
                                        </p:attrNameLst>
                                      </p:cBhvr>
                                      <p:tavLst>
                                        <p:tav tm="0">
                                          <p:val>
                                            <p:strVal val="#ppt_w*0.05"/>
                                          </p:val>
                                        </p:tav>
                                        <p:tav tm="100000">
                                          <p:val>
                                            <p:strVal val="#ppt_w"/>
                                          </p:val>
                                        </p:tav>
                                      </p:tavLst>
                                    </p:anim>
                                    <p:anim calcmode="lin" valueType="num">
                                      <p:cBhvr>
                                        <p:cTn id="121" dur="500" fill="hold"/>
                                        <p:tgtEl>
                                          <p:spTgt spid="54"/>
                                        </p:tgtEl>
                                        <p:attrNameLst>
                                          <p:attrName>ppt_h</p:attrName>
                                        </p:attrNameLst>
                                      </p:cBhvr>
                                      <p:tavLst>
                                        <p:tav tm="0">
                                          <p:val>
                                            <p:strVal val="#ppt_h"/>
                                          </p:val>
                                        </p:tav>
                                        <p:tav tm="100000">
                                          <p:val>
                                            <p:strVal val="#ppt_h"/>
                                          </p:val>
                                        </p:tav>
                                      </p:tavLst>
                                    </p:anim>
                                    <p:anim calcmode="lin" valueType="num">
                                      <p:cBhvr>
                                        <p:cTn id="122" dur="500" fill="hold"/>
                                        <p:tgtEl>
                                          <p:spTgt spid="54"/>
                                        </p:tgtEl>
                                        <p:attrNameLst>
                                          <p:attrName>ppt_x</p:attrName>
                                        </p:attrNameLst>
                                      </p:cBhvr>
                                      <p:tavLst>
                                        <p:tav tm="0">
                                          <p:val>
                                            <p:strVal val="#ppt_x-.2"/>
                                          </p:val>
                                        </p:tav>
                                        <p:tav tm="100000">
                                          <p:val>
                                            <p:strVal val="#ppt_x"/>
                                          </p:val>
                                        </p:tav>
                                      </p:tavLst>
                                    </p:anim>
                                    <p:anim calcmode="lin" valueType="num">
                                      <p:cBhvr>
                                        <p:cTn id="123" dur="500" fill="hold"/>
                                        <p:tgtEl>
                                          <p:spTgt spid="54"/>
                                        </p:tgtEl>
                                        <p:attrNameLst>
                                          <p:attrName>ppt_y</p:attrName>
                                        </p:attrNameLst>
                                      </p:cBhvr>
                                      <p:tavLst>
                                        <p:tav tm="0">
                                          <p:val>
                                            <p:strVal val="#ppt_y"/>
                                          </p:val>
                                        </p:tav>
                                        <p:tav tm="100000">
                                          <p:val>
                                            <p:strVal val="#ppt_y"/>
                                          </p:val>
                                        </p:tav>
                                      </p:tavLst>
                                    </p:anim>
                                    <p:animEffect transition="in" filter="fade">
                                      <p:cBhvr>
                                        <p:cTn id="124" dur="500"/>
                                        <p:tgtEl>
                                          <p:spTgt spid="54"/>
                                        </p:tgtEl>
                                      </p:cBhvr>
                                    </p:animEffect>
                                  </p:childTnLst>
                                </p:cTn>
                              </p:par>
                            </p:childTnLst>
                          </p:cTn>
                        </p:par>
                        <p:par>
                          <p:cTn id="125" fill="hold">
                            <p:stCondLst>
                              <p:cond delay="1000"/>
                            </p:stCondLst>
                            <p:childTnLst>
                              <p:par>
                                <p:cTn id="126" presetID="54" presetClass="entr" presetSubtype="0" accel="10000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 calcmode="lin" valueType="num">
                                      <p:cBhvr>
                                        <p:cTn id="128" dur="500" fill="hold"/>
                                        <p:tgtEl>
                                          <p:spTgt spid="58"/>
                                        </p:tgtEl>
                                        <p:attrNameLst>
                                          <p:attrName>ppt_w</p:attrName>
                                        </p:attrNameLst>
                                      </p:cBhvr>
                                      <p:tavLst>
                                        <p:tav tm="0">
                                          <p:val>
                                            <p:strVal val="#ppt_w*0.05"/>
                                          </p:val>
                                        </p:tav>
                                        <p:tav tm="100000">
                                          <p:val>
                                            <p:strVal val="#ppt_w"/>
                                          </p:val>
                                        </p:tav>
                                      </p:tavLst>
                                    </p:anim>
                                    <p:anim calcmode="lin" valueType="num">
                                      <p:cBhvr>
                                        <p:cTn id="129" dur="500" fill="hold"/>
                                        <p:tgtEl>
                                          <p:spTgt spid="58"/>
                                        </p:tgtEl>
                                        <p:attrNameLst>
                                          <p:attrName>ppt_h</p:attrName>
                                        </p:attrNameLst>
                                      </p:cBhvr>
                                      <p:tavLst>
                                        <p:tav tm="0">
                                          <p:val>
                                            <p:strVal val="#ppt_h"/>
                                          </p:val>
                                        </p:tav>
                                        <p:tav tm="100000">
                                          <p:val>
                                            <p:strVal val="#ppt_h"/>
                                          </p:val>
                                        </p:tav>
                                      </p:tavLst>
                                    </p:anim>
                                    <p:anim calcmode="lin" valueType="num">
                                      <p:cBhvr>
                                        <p:cTn id="130" dur="500" fill="hold"/>
                                        <p:tgtEl>
                                          <p:spTgt spid="58"/>
                                        </p:tgtEl>
                                        <p:attrNameLst>
                                          <p:attrName>ppt_x</p:attrName>
                                        </p:attrNameLst>
                                      </p:cBhvr>
                                      <p:tavLst>
                                        <p:tav tm="0">
                                          <p:val>
                                            <p:strVal val="#ppt_x-.2"/>
                                          </p:val>
                                        </p:tav>
                                        <p:tav tm="100000">
                                          <p:val>
                                            <p:strVal val="#ppt_x"/>
                                          </p:val>
                                        </p:tav>
                                      </p:tavLst>
                                    </p:anim>
                                    <p:anim calcmode="lin" valueType="num">
                                      <p:cBhvr>
                                        <p:cTn id="131" dur="500" fill="hold"/>
                                        <p:tgtEl>
                                          <p:spTgt spid="58"/>
                                        </p:tgtEl>
                                        <p:attrNameLst>
                                          <p:attrName>ppt_y</p:attrName>
                                        </p:attrNameLst>
                                      </p:cBhvr>
                                      <p:tavLst>
                                        <p:tav tm="0">
                                          <p:val>
                                            <p:strVal val="#ppt_y"/>
                                          </p:val>
                                        </p:tav>
                                        <p:tav tm="100000">
                                          <p:val>
                                            <p:strVal val="#ppt_y"/>
                                          </p:val>
                                        </p:tav>
                                      </p:tavLst>
                                    </p:anim>
                                    <p:animEffect transition="in" filter="fade">
                                      <p:cBhvr>
                                        <p:cTn id="132" dur="500"/>
                                        <p:tgtEl>
                                          <p:spTgt spid="58"/>
                                        </p:tgtEl>
                                      </p:cBhvr>
                                    </p:animEffect>
                                  </p:childTnLst>
                                </p:cTn>
                              </p:par>
                            </p:childTnLst>
                          </p:cTn>
                        </p:par>
                        <p:par>
                          <p:cTn id="133" fill="hold">
                            <p:stCondLst>
                              <p:cond delay="1500"/>
                            </p:stCondLst>
                            <p:childTnLst>
                              <p:par>
                                <p:cTn id="134" presetID="54" presetClass="entr" presetSubtype="0" accel="100000" fill="hold" grpId="0" nodeType="afterEffect">
                                  <p:stCondLst>
                                    <p:cond delay="0"/>
                                  </p:stCondLst>
                                  <p:childTnLst>
                                    <p:set>
                                      <p:cBhvr>
                                        <p:cTn id="135" dur="1" fill="hold">
                                          <p:stCondLst>
                                            <p:cond delay="0"/>
                                          </p:stCondLst>
                                        </p:cTn>
                                        <p:tgtEl>
                                          <p:spTgt spid="59"/>
                                        </p:tgtEl>
                                        <p:attrNameLst>
                                          <p:attrName>style.visibility</p:attrName>
                                        </p:attrNameLst>
                                      </p:cBhvr>
                                      <p:to>
                                        <p:strVal val="visible"/>
                                      </p:to>
                                    </p:set>
                                    <p:anim calcmode="lin" valueType="num">
                                      <p:cBhvr>
                                        <p:cTn id="136" dur="500" fill="hold"/>
                                        <p:tgtEl>
                                          <p:spTgt spid="59"/>
                                        </p:tgtEl>
                                        <p:attrNameLst>
                                          <p:attrName>ppt_w</p:attrName>
                                        </p:attrNameLst>
                                      </p:cBhvr>
                                      <p:tavLst>
                                        <p:tav tm="0">
                                          <p:val>
                                            <p:strVal val="#ppt_w*0.05"/>
                                          </p:val>
                                        </p:tav>
                                        <p:tav tm="100000">
                                          <p:val>
                                            <p:strVal val="#ppt_w"/>
                                          </p:val>
                                        </p:tav>
                                      </p:tavLst>
                                    </p:anim>
                                    <p:anim calcmode="lin" valueType="num">
                                      <p:cBhvr>
                                        <p:cTn id="137" dur="500" fill="hold"/>
                                        <p:tgtEl>
                                          <p:spTgt spid="59"/>
                                        </p:tgtEl>
                                        <p:attrNameLst>
                                          <p:attrName>ppt_h</p:attrName>
                                        </p:attrNameLst>
                                      </p:cBhvr>
                                      <p:tavLst>
                                        <p:tav tm="0">
                                          <p:val>
                                            <p:strVal val="#ppt_h"/>
                                          </p:val>
                                        </p:tav>
                                        <p:tav tm="100000">
                                          <p:val>
                                            <p:strVal val="#ppt_h"/>
                                          </p:val>
                                        </p:tav>
                                      </p:tavLst>
                                    </p:anim>
                                    <p:anim calcmode="lin" valueType="num">
                                      <p:cBhvr>
                                        <p:cTn id="138" dur="500" fill="hold"/>
                                        <p:tgtEl>
                                          <p:spTgt spid="59"/>
                                        </p:tgtEl>
                                        <p:attrNameLst>
                                          <p:attrName>ppt_x</p:attrName>
                                        </p:attrNameLst>
                                      </p:cBhvr>
                                      <p:tavLst>
                                        <p:tav tm="0">
                                          <p:val>
                                            <p:strVal val="#ppt_x-.2"/>
                                          </p:val>
                                        </p:tav>
                                        <p:tav tm="100000">
                                          <p:val>
                                            <p:strVal val="#ppt_x"/>
                                          </p:val>
                                        </p:tav>
                                      </p:tavLst>
                                    </p:anim>
                                    <p:anim calcmode="lin" valueType="num">
                                      <p:cBhvr>
                                        <p:cTn id="139" dur="500" fill="hold"/>
                                        <p:tgtEl>
                                          <p:spTgt spid="59"/>
                                        </p:tgtEl>
                                        <p:attrNameLst>
                                          <p:attrName>ppt_y</p:attrName>
                                        </p:attrNameLst>
                                      </p:cBhvr>
                                      <p:tavLst>
                                        <p:tav tm="0">
                                          <p:val>
                                            <p:strVal val="#ppt_y"/>
                                          </p:val>
                                        </p:tav>
                                        <p:tav tm="100000">
                                          <p:val>
                                            <p:strVal val="#ppt_y"/>
                                          </p:val>
                                        </p:tav>
                                      </p:tavLst>
                                    </p:anim>
                                    <p:animEffect transition="in" filter="fade">
                                      <p:cBhvr>
                                        <p:cTn id="140" dur="500"/>
                                        <p:tgtEl>
                                          <p:spTgt spid="59"/>
                                        </p:tgtEl>
                                      </p:cBhvr>
                                    </p:animEffect>
                                  </p:childTnLst>
                                </p:cTn>
                              </p:par>
                            </p:childTnLst>
                          </p:cTn>
                        </p:par>
                        <p:par>
                          <p:cTn id="141" fill="hold">
                            <p:stCondLst>
                              <p:cond delay="2000"/>
                            </p:stCondLst>
                            <p:childTnLst>
                              <p:par>
                                <p:cTn id="142" presetID="54" presetClass="entr" presetSubtype="0" accel="100000" fill="hold" grpId="0" nodeType="afterEffect">
                                  <p:stCondLst>
                                    <p:cond delay="0"/>
                                  </p:stCondLst>
                                  <p:childTnLst>
                                    <p:set>
                                      <p:cBhvr>
                                        <p:cTn id="143" dur="1" fill="hold">
                                          <p:stCondLst>
                                            <p:cond delay="0"/>
                                          </p:stCondLst>
                                        </p:cTn>
                                        <p:tgtEl>
                                          <p:spTgt spid="60"/>
                                        </p:tgtEl>
                                        <p:attrNameLst>
                                          <p:attrName>style.visibility</p:attrName>
                                        </p:attrNameLst>
                                      </p:cBhvr>
                                      <p:to>
                                        <p:strVal val="visible"/>
                                      </p:to>
                                    </p:set>
                                    <p:anim calcmode="lin" valueType="num">
                                      <p:cBhvr>
                                        <p:cTn id="144" dur="500" fill="hold"/>
                                        <p:tgtEl>
                                          <p:spTgt spid="60"/>
                                        </p:tgtEl>
                                        <p:attrNameLst>
                                          <p:attrName>ppt_w</p:attrName>
                                        </p:attrNameLst>
                                      </p:cBhvr>
                                      <p:tavLst>
                                        <p:tav tm="0">
                                          <p:val>
                                            <p:strVal val="#ppt_w*0.05"/>
                                          </p:val>
                                        </p:tav>
                                        <p:tav tm="100000">
                                          <p:val>
                                            <p:strVal val="#ppt_w"/>
                                          </p:val>
                                        </p:tav>
                                      </p:tavLst>
                                    </p:anim>
                                    <p:anim calcmode="lin" valueType="num">
                                      <p:cBhvr>
                                        <p:cTn id="145" dur="500" fill="hold"/>
                                        <p:tgtEl>
                                          <p:spTgt spid="60"/>
                                        </p:tgtEl>
                                        <p:attrNameLst>
                                          <p:attrName>ppt_h</p:attrName>
                                        </p:attrNameLst>
                                      </p:cBhvr>
                                      <p:tavLst>
                                        <p:tav tm="0">
                                          <p:val>
                                            <p:strVal val="#ppt_h"/>
                                          </p:val>
                                        </p:tav>
                                        <p:tav tm="100000">
                                          <p:val>
                                            <p:strVal val="#ppt_h"/>
                                          </p:val>
                                        </p:tav>
                                      </p:tavLst>
                                    </p:anim>
                                    <p:anim calcmode="lin" valueType="num">
                                      <p:cBhvr>
                                        <p:cTn id="146" dur="500" fill="hold"/>
                                        <p:tgtEl>
                                          <p:spTgt spid="60"/>
                                        </p:tgtEl>
                                        <p:attrNameLst>
                                          <p:attrName>ppt_x</p:attrName>
                                        </p:attrNameLst>
                                      </p:cBhvr>
                                      <p:tavLst>
                                        <p:tav tm="0">
                                          <p:val>
                                            <p:strVal val="#ppt_x-.2"/>
                                          </p:val>
                                        </p:tav>
                                        <p:tav tm="100000">
                                          <p:val>
                                            <p:strVal val="#ppt_x"/>
                                          </p:val>
                                        </p:tav>
                                      </p:tavLst>
                                    </p:anim>
                                    <p:anim calcmode="lin" valueType="num">
                                      <p:cBhvr>
                                        <p:cTn id="147" dur="500" fill="hold"/>
                                        <p:tgtEl>
                                          <p:spTgt spid="60"/>
                                        </p:tgtEl>
                                        <p:attrNameLst>
                                          <p:attrName>ppt_y</p:attrName>
                                        </p:attrNameLst>
                                      </p:cBhvr>
                                      <p:tavLst>
                                        <p:tav tm="0">
                                          <p:val>
                                            <p:strVal val="#ppt_y"/>
                                          </p:val>
                                        </p:tav>
                                        <p:tav tm="100000">
                                          <p:val>
                                            <p:strVal val="#ppt_y"/>
                                          </p:val>
                                        </p:tav>
                                      </p:tavLst>
                                    </p:anim>
                                    <p:animEffect transition="in" filter="fade">
                                      <p:cBhvr>
                                        <p:cTn id="148" dur="500"/>
                                        <p:tgtEl>
                                          <p:spTgt spid="60"/>
                                        </p:tgtEl>
                                      </p:cBhvr>
                                    </p:animEffect>
                                  </p:childTnLst>
                                </p:cTn>
                              </p:par>
                            </p:childTnLst>
                          </p:cTn>
                        </p:par>
                        <p:par>
                          <p:cTn id="149" fill="hold">
                            <p:stCondLst>
                              <p:cond delay="2500"/>
                            </p:stCondLst>
                            <p:childTnLst>
                              <p:par>
                                <p:cTn id="150" presetID="54" presetClass="entr" presetSubtype="0" accel="100000"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 calcmode="lin" valueType="num">
                                      <p:cBhvr>
                                        <p:cTn id="152" dur="500" fill="hold"/>
                                        <p:tgtEl>
                                          <p:spTgt spid="61"/>
                                        </p:tgtEl>
                                        <p:attrNameLst>
                                          <p:attrName>ppt_w</p:attrName>
                                        </p:attrNameLst>
                                      </p:cBhvr>
                                      <p:tavLst>
                                        <p:tav tm="0">
                                          <p:val>
                                            <p:strVal val="#ppt_w*0.05"/>
                                          </p:val>
                                        </p:tav>
                                        <p:tav tm="100000">
                                          <p:val>
                                            <p:strVal val="#ppt_w"/>
                                          </p:val>
                                        </p:tav>
                                      </p:tavLst>
                                    </p:anim>
                                    <p:anim calcmode="lin" valueType="num">
                                      <p:cBhvr>
                                        <p:cTn id="153" dur="500" fill="hold"/>
                                        <p:tgtEl>
                                          <p:spTgt spid="61"/>
                                        </p:tgtEl>
                                        <p:attrNameLst>
                                          <p:attrName>ppt_h</p:attrName>
                                        </p:attrNameLst>
                                      </p:cBhvr>
                                      <p:tavLst>
                                        <p:tav tm="0">
                                          <p:val>
                                            <p:strVal val="#ppt_h"/>
                                          </p:val>
                                        </p:tav>
                                        <p:tav tm="100000">
                                          <p:val>
                                            <p:strVal val="#ppt_h"/>
                                          </p:val>
                                        </p:tav>
                                      </p:tavLst>
                                    </p:anim>
                                    <p:anim calcmode="lin" valueType="num">
                                      <p:cBhvr>
                                        <p:cTn id="154" dur="500" fill="hold"/>
                                        <p:tgtEl>
                                          <p:spTgt spid="61"/>
                                        </p:tgtEl>
                                        <p:attrNameLst>
                                          <p:attrName>ppt_x</p:attrName>
                                        </p:attrNameLst>
                                      </p:cBhvr>
                                      <p:tavLst>
                                        <p:tav tm="0">
                                          <p:val>
                                            <p:strVal val="#ppt_x-.2"/>
                                          </p:val>
                                        </p:tav>
                                        <p:tav tm="100000">
                                          <p:val>
                                            <p:strVal val="#ppt_x"/>
                                          </p:val>
                                        </p:tav>
                                      </p:tavLst>
                                    </p:anim>
                                    <p:anim calcmode="lin" valueType="num">
                                      <p:cBhvr>
                                        <p:cTn id="155" dur="500" fill="hold"/>
                                        <p:tgtEl>
                                          <p:spTgt spid="61"/>
                                        </p:tgtEl>
                                        <p:attrNameLst>
                                          <p:attrName>ppt_y</p:attrName>
                                        </p:attrNameLst>
                                      </p:cBhvr>
                                      <p:tavLst>
                                        <p:tav tm="0">
                                          <p:val>
                                            <p:strVal val="#ppt_y"/>
                                          </p:val>
                                        </p:tav>
                                        <p:tav tm="100000">
                                          <p:val>
                                            <p:strVal val="#ppt_y"/>
                                          </p:val>
                                        </p:tav>
                                      </p:tavLst>
                                    </p:anim>
                                    <p:animEffect transition="in" filter="fade">
                                      <p:cBhvr>
                                        <p:cTn id="156" dur="500"/>
                                        <p:tgtEl>
                                          <p:spTgt spid="61"/>
                                        </p:tgtEl>
                                      </p:cBhvr>
                                    </p:animEffect>
                                  </p:childTnLst>
                                </p:cTn>
                              </p:par>
                            </p:childTnLst>
                          </p:cTn>
                        </p:par>
                        <p:par>
                          <p:cTn id="157" fill="hold">
                            <p:stCondLst>
                              <p:cond delay="3000"/>
                            </p:stCondLst>
                            <p:childTnLst>
                              <p:par>
                                <p:cTn id="158" presetID="54" presetClass="entr" presetSubtype="0" accel="100000" fill="hold" grpId="0" nodeType="afterEffect">
                                  <p:stCondLst>
                                    <p:cond delay="0"/>
                                  </p:stCondLst>
                                  <p:childTnLst>
                                    <p:set>
                                      <p:cBhvr>
                                        <p:cTn id="159" dur="1" fill="hold">
                                          <p:stCondLst>
                                            <p:cond delay="0"/>
                                          </p:stCondLst>
                                        </p:cTn>
                                        <p:tgtEl>
                                          <p:spTgt spid="57"/>
                                        </p:tgtEl>
                                        <p:attrNameLst>
                                          <p:attrName>style.visibility</p:attrName>
                                        </p:attrNameLst>
                                      </p:cBhvr>
                                      <p:to>
                                        <p:strVal val="visible"/>
                                      </p:to>
                                    </p:set>
                                    <p:anim calcmode="lin" valueType="num">
                                      <p:cBhvr>
                                        <p:cTn id="160" dur="500" fill="hold"/>
                                        <p:tgtEl>
                                          <p:spTgt spid="57"/>
                                        </p:tgtEl>
                                        <p:attrNameLst>
                                          <p:attrName>ppt_w</p:attrName>
                                        </p:attrNameLst>
                                      </p:cBhvr>
                                      <p:tavLst>
                                        <p:tav tm="0">
                                          <p:val>
                                            <p:strVal val="#ppt_w*0.05"/>
                                          </p:val>
                                        </p:tav>
                                        <p:tav tm="100000">
                                          <p:val>
                                            <p:strVal val="#ppt_w"/>
                                          </p:val>
                                        </p:tav>
                                      </p:tavLst>
                                    </p:anim>
                                    <p:anim calcmode="lin" valueType="num">
                                      <p:cBhvr>
                                        <p:cTn id="161" dur="500" fill="hold"/>
                                        <p:tgtEl>
                                          <p:spTgt spid="57"/>
                                        </p:tgtEl>
                                        <p:attrNameLst>
                                          <p:attrName>ppt_h</p:attrName>
                                        </p:attrNameLst>
                                      </p:cBhvr>
                                      <p:tavLst>
                                        <p:tav tm="0">
                                          <p:val>
                                            <p:strVal val="#ppt_h"/>
                                          </p:val>
                                        </p:tav>
                                        <p:tav tm="100000">
                                          <p:val>
                                            <p:strVal val="#ppt_h"/>
                                          </p:val>
                                        </p:tav>
                                      </p:tavLst>
                                    </p:anim>
                                    <p:anim calcmode="lin" valueType="num">
                                      <p:cBhvr>
                                        <p:cTn id="162" dur="500" fill="hold"/>
                                        <p:tgtEl>
                                          <p:spTgt spid="57"/>
                                        </p:tgtEl>
                                        <p:attrNameLst>
                                          <p:attrName>ppt_x</p:attrName>
                                        </p:attrNameLst>
                                      </p:cBhvr>
                                      <p:tavLst>
                                        <p:tav tm="0">
                                          <p:val>
                                            <p:strVal val="#ppt_x-.2"/>
                                          </p:val>
                                        </p:tav>
                                        <p:tav tm="100000">
                                          <p:val>
                                            <p:strVal val="#ppt_x"/>
                                          </p:val>
                                        </p:tav>
                                      </p:tavLst>
                                    </p:anim>
                                    <p:anim calcmode="lin" valueType="num">
                                      <p:cBhvr>
                                        <p:cTn id="163" dur="500" fill="hold"/>
                                        <p:tgtEl>
                                          <p:spTgt spid="57"/>
                                        </p:tgtEl>
                                        <p:attrNameLst>
                                          <p:attrName>ppt_y</p:attrName>
                                        </p:attrNameLst>
                                      </p:cBhvr>
                                      <p:tavLst>
                                        <p:tav tm="0">
                                          <p:val>
                                            <p:strVal val="#ppt_y"/>
                                          </p:val>
                                        </p:tav>
                                        <p:tav tm="100000">
                                          <p:val>
                                            <p:strVal val="#ppt_y"/>
                                          </p:val>
                                        </p:tav>
                                      </p:tavLst>
                                    </p:anim>
                                    <p:animEffect transition="in" filter="fade">
                                      <p:cBhvr>
                                        <p:cTn id="16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13" grpId="0"/>
      <p:bldP spid="46" grpId="0"/>
      <p:bldP spid="47" grpId="0"/>
      <p:bldP spid="49" grpId="0"/>
      <p:bldP spid="50" grpId="0"/>
      <p:bldP spid="51" grpId="0"/>
      <p:bldP spid="52" grpId="0"/>
      <p:bldP spid="53" grpId="0"/>
      <p:bldP spid="54" grpId="0"/>
      <p:bldP spid="55" grpId="0"/>
      <p:bldP spid="57" grpId="0"/>
      <p:bldP spid="58" grpId="0"/>
      <p:bldP spid="59" grpId="0"/>
      <p:bldP spid="60"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289844" y="2514600"/>
            <a:ext cx="6288087" cy="1203325"/>
          </a:xfrm>
          <a:prstGeom prst="rect">
            <a:avLst/>
          </a:prstGeom>
          <a:ln w="57150"/>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defRPr/>
            </a:pPr>
            <a:r>
              <a:rPr lang="en-US" sz="2800" b="1" dirty="0" err="1" smtClean="0">
                <a:solidFill>
                  <a:srgbClr val="0000FF"/>
                </a:solidFill>
                <a:latin typeface="Times New Roman" pitchFamily="18" charset="0"/>
                <a:cs typeface="Times New Roman" pitchFamily="18" charset="0"/>
              </a:rPr>
              <a:t>Var</a:t>
            </a:r>
            <a:r>
              <a:rPr lang="en-US" sz="2800" b="1" dirty="0" smtClean="0">
                <a:latin typeface="Times New Roman" pitchFamily="18" charset="0"/>
                <a:cs typeface="Times New Roman" pitchFamily="18" charset="0"/>
              </a:rPr>
              <a:t> </a:t>
            </a:r>
          </a:p>
          <a:p>
            <a:pPr marL="0" indent="542925">
              <a:buFontTx/>
              <a:buNone/>
              <a:defRPr/>
            </a:pPr>
            <a:r>
              <a:rPr lang="en-US" sz="2800" b="1" smtClean="0">
                <a:latin typeface="Times New Roman" pitchFamily="18" charset="0"/>
                <a:cs typeface="Times New Roman" pitchFamily="18" charset="0"/>
              </a:rPr>
              <a:t>kitu </a:t>
            </a:r>
            <a:r>
              <a:rPr lang="en-US" sz="2800" b="1" dirty="0" smtClean="0">
                <a:solidFill>
                  <a:srgbClr val="0000FF"/>
                </a:solidFill>
                <a:latin typeface="Times New Roman" pitchFamily="18" charset="0"/>
                <a:cs typeface="Times New Roman" pitchFamily="18" charset="0"/>
              </a:rPr>
              <a:t>: array[</a:t>
            </a:r>
            <a:r>
              <a:rPr lang="en-US" sz="2800" b="1" dirty="0" smtClean="0">
                <a:latin typeface="Times New Roman" pitchFamily="18" charset="0"/>
                <a:cs typeface="Times New Roman" pitchFamily="18" charset="0"/>
              </a:rPr>
              <a:t>1</a:t>
            </a:r>
            <a:r>
              <a:rPr lang="en-US" sz="2800" b="1" dirty="0" smtClean="0">
                <a:solidFill>
                  <a:srgbClr val="0000FF"/>
                </a:solidFill>
                <a:latin typeface="Times New Roman" pitchFamily="18" charset="0"/>
                <a:cs typeface="Times New Roman" pitchFamily="18" charset="0"/>
              </a:rPr>
              <a:t>..</a:t>
            </a:r>
            <a:r>
              <a:rPr lang="en-US" sz="2800" b="1" dirty="0" smtClean="0">
                <a:latin typeface="Times New Roman" pitchFamily="18" charset="0"/>
                <a:cs typeface="Times New Roman" pitchFamily="18" charset="0"/>
              </a:rPr>
              <a:t>10</a:t>
            </a:r>
            <a:r>
              <a:rPr lang="en-US" sz="2800" b="1" dirty="0" smtClean="0">
                <a:solidFill>
                  <a:srgbClr val="0000FF"/>
                </a:solidFill>
                <a:latin typeface="Times New Roman" pitchFamily="18" charset="0"/>
                <a:cs typeface="Times New Roman" pitchFamily="18" charset="0"/>
              </a:rPr>
              <a:t>]</a:t>
            </a:r>
            <a:r>
              <a:rPr lang="en-US" sz="2800" b="1" dirty="0" smtClean="0">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of</a:t>
            </a:r>
            <a:r>
              <a:rPr lang="en-US" sz="2800" b="1" dirty="0" smtClean="0">
                <a:latin typeface="Times New Roman" pitchFamily="18" charset="0"/>
                <a:cs typeface="Times New Roman" pitchFamily="18" charset="0"/>
              </a:rPr>
              <a:t> char;</a:t>
            </a:r>
            <a:endParaRPr lang="vi-VN" sz="2800" b="1" dirty="0">
              <a:latin typeface="Times New Roman" pitchFamily="18" charset="0"/>
              <a:cs typeface="Times New Roman" pitchFamily="18" charset="0"/>
            </a:endParaRPr>
          </a:p>
        </p:txBody>
      </p:sp>
      <p:sp>
        <p:nvSpPr>
          <p:cNvPr id="4" name="Right Arrow 3"/>
          <p:cNvSpPr/>
          <p:nvPr/>
        </p:nvSpPr>
        <p:spPr>
          <a:xfrm>
            <a:off x="609600" y="1785937"/>
            <a:ext cx="7151688" cy="728663"/>
          </a:xfrm>
          <a:prstGeom prst="rightArrow">
            <a:avLst>
              <a:gd name="adj1" fmla="val 70000"/>
              <a:gd name="adj2" fmla="val 233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u="sng" dirty="0" err="1">
                <a:solidFill>
                  <a:srgbClr val="FF6600"/>
                </a:solidFill>
                <a:latin typeface="Times New Roman" pitchFamily="18" charset="0"/>
                <a:cs typeface="Times New Roman" pitchFamily="18" charset="0"/>
              </a:rPr>
              <a:t>Ví</a:t>
            </a:r>
            <a:r>
              <a:rPr lang="en-US" sz="2800" b="1" u="sng" dirty="0">
                <a:solidFill>
                  <a:srgbClr val="FF6600"/>
                </a:solidFill>
                <a:latin typeface="Times New Roman" pitchFamily="18" charset="0"/>
                <a:cs typeface="Times New Roman" pitchFamily="18" charset="0"/>
              </a:rPr>
              <a:t> </a:t>
            </a:r>
            <a:r>
              <a:rPr lang="en-US" sz="2800" b="1" u="sng" dirty="0" err="1">
                <a:solidFill>
                  <a:srgbClr val="FF6600"/>
                </a:solidFill>
                <a:latin typeface="Times New Roman" pitchFamily="18" charset="0"/>
                <a:cs typeface="Times New Roman" pitchFamily="18" charset="0"/>
              </a:rPr>
              <a:t>dụ</a:t>
            </a:r>
            <a:r>
              <a:rPr lang="en-US" sz="2800" b="1" u="sng" dirty="0">
                <a:solidFill>
                  <a:srgbClr val="FF6600"/>
                </a:solidFill>
                <a:latin typeface="Times New Roman" pitchFamily="18" charset="0"/>
                <a:cs typeface="Times New Roman" pitchFamily="18" charset="0"/>
              </a:rPr>
              <a:t> 2:</a:t>
            </a:r>
            <a:r>
              <a:rPr lang="en-US" sz="2800" b="1" dirty="0">
                <a:solidFill>
                  <a:srgbClr val="FF6600"/>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khai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báo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mảng</a:t>
            </a:r>
            <a:r>
              <a:rPr lang="en-US" sz="2800" dirty="0">
                <a:solidFill>
                  <a:schemeClr val="tx1"/>
                </a:solidFill>
                <a:latin typeface="Times New Roman" pitchFamily="18" charset="0"/>
                <a:cs typeface="Times New Roman" pitchFamily="18" charset="0"/>
              </a:rPr>
              <a:t> 10 </a:t>
            </a:r>
            <a:r>
              <a:rPr lang="en-US" sz="2800" dirty="0" err="1">
                <a:solidFill>
                  <a:schemeClr val="tx1"/>
                </a:solidFill>
                <a:latin typeface="Times New Roman" pitchFamily="18" charset="0"/>
                <a:cs typeface="Times New Roman" pitchFamily="18" charset="0"/>
              </a:rPr>
              <a:t>phần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kiểu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tự</a:t>
            </a:r>
            <a:r>
              <a:rPr lang="en-US" sz="2800" dirty="0">
                <a:solidFill>
                  <a:schemeClr val="tx1"/>
                </a:solidFill>
                <a:latin typeface="Times New Roman" pitchFamily="18" charset="0"/>
                <a:cs typeface="Times New Roman" pitchFamily="18" charset="0"/>
              </a:rPr>
              <a:t>.</a:t>
            </a:r>
            <a:endParaRPr lang="vi-VN" sz="2800" dirty="0">
              <a:solidFill>
                <a:schemeClr val="tx1"/>
              </a:solidFill>
              <a:latin typeface="Times New Roman" pitchFamily="18" charset="0"/>
              <a:cs typeface="Times New Roman" pitchFamily="18" charset="0"/>
            </a:endParaRPr>
          </a:p>
        </p:txBody>
      </p:sp>
      <p:sp>
        <p:nvSpPr>
          <p:cNvPr id="5" name="Rectangle 20"/>
          <p:cNvSpPr>
            <a:spLocks noChangeArrowheads="1"/>
          </p:cNvSpPr>
          <p:nvPr/>
        </p:nvSpPr>
        <p:spPr bwMode="auto">
          <a:xfrm>
            <a:off x="381000" y="4339433"/>
            <a:ext cx="1038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800" b="1" smtClean="0">
                <a:latin typeface="Times New Roman" pitchFamily="18" charset="0"/>
                <a:cs typeface="Times New Roman" pitchFamily="18" charset="0"/>
              </a:rPr>
              <a:t>kitu</a:t>
            </a:r>
            <a:endParaRPr lang="vi-VN" sz="2800" b="1">
              <a:latin typeface="Times New Roman" pitchFamily="18" charset="0"/>
              <a:cs typeface="Times New Roman" pitchFamily="18" charset="0"/>
            </a:endParaRPr>
          </a:p>
        </p:txBody>
      </p:sp>
      <p:sp>
        <p:nvSpPr>
          <p:cNvPr id="6" name="Rectangle 5"/>
          <p:cNvSpPr/>
          <p:nvPr/>
        </p:nvSpPr>
        <p:spPr>
          <a:xfrm>
            <a:off x="2289797" y="4142521"/>
            <a:ext cx="681925" cy="669010"/>
          </a:xfrm>
          <a:prstGeom prst="rect">
            <a:avLst/>
          </a:prstGeom>
          <a:solidFill>
            <a:srgbClr val="1EEE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vi-VN" sz="2800">
              <a:solidFill>
                <a:srgbClr val="FF0000"/>
              </a:solidFill>
              <a:latin typeface="Times New Roman" pitchFamily="18" charset="0"/>
              <a:cs typeface="Times New Roman" pitchFamily="18" charset="0"/>
            </a:endParaRPr>
          </a:p>
        </p:txBody>
      </p:sp>
      <p:sp>
        <p:nvSpPr>
          <p:cNvPr id="7" name="Rectangle 6"/>
          <p:cNvSpPr/>
          <p:nvPr/>
        </p:nvSpPr>
        <p:spPr>
          <a:xfrm>
            <a:off x="1575026" y="4142521"/>
            <a:ext cx="681925" cy="669010"/>
          </a:xfrm>
          <a:prstGeom prst="rect">
            <a:avLst/>
          </a:prstGeom>
          <a:solidFill>
            <a:srgbClr val="1EEE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vi-VN" sz="2800">
              <a:solidFill>
                <a:srgbClr val="FF0000"/>
              </a:solidFill>
              <a:latin typeface="Times New Roman" pitchFamily="18" charset="0"/>
              <a:cs typeface="Times New Roman" pitchFamily="18" charset="0"/>
            </a:endParaRPr>
          </a:p>
        </p:txBody>
      </p:sp>
      <p:sp>
        <p:nvSpPr>
          <p:cNvPr id="8" name="Rectangle 7"/>
          <p:cNvSpPr/>
          <p:nvPr/>
        </p:nvSpPr>
        <p:spPr>
          <a:xfrm>
            <a:off x="6587951" y="4142521"/>
            <a:ext cx="681926" cy="669010"/>
          </a:xfrm>
          <a:prstGeom prst="rect">
            <a:avLst/>
          </a:prstGeom>
          <a:solidFill>
            <a:srgbClr val="1EEE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vi-VN" sz="2800">
              <a:solidFill>
                <a:srgbClr val="FF0000"/>
              </a:solidFill>
              <a:latin typeface="Times New Roman" pitchFamily="18" charset="0"/>
              <a:cs typeface="Times New Roman" pitchFamily="18" charset="0"/>
            </a:endParaRPr>
          </a:p>
        </p:txBody>
      </p:sp>
      <p:sp>
        <p:nvSpPr>
          <p:cNvPr id="9" name="Rectangle 8"/>
          <p:cNvSpPr/>
          <p:nvPr/>
        </p:nvSpPr>
        <p:spPr>
          <a:xfrm>
            <a:off x="5863657" y="4142521"/>
            <a:ext cx="681925" cy="669010"/>
          </a:xfrm>
          <a:prstGeom prst="rect">
            <a:avLst/>
          </a:prstGeom>
          <a:solidFill>
            <a:srgbClr val="1EEE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vi-VN" sz="2800">
              <a:solidFill>
                <a:srgbClr val="FF0000"/>
              </a:solidFill>
              <a:latin typeface="Times New Roman" pitchFamily="18" charset="0"/>
              <a:cs typeface="Times New Roman" pitchFamily="18" charset="0"/>
            </a:endParaRPr>
          </a:p>
        </p:txBody>
      </p:sp>
      <p:sp>
        <p:nvSpPr>
          <p:cNvPr id="10" name="Rectangle 9"/>
          <p:cNvSpPr/>
          <p:nvPr/>
        </p:nvSpPr>
        <p:spPr>
          <a:xfrm>
            <a:off x="3004570" y="4142521"/>
            <a:ext cx="681925" cy="669010"/>
          </a:xfrm>
          <a:prstGeom prst="rect">
            <a:avLst/>
          </a:prstGeom>
          <a:solidFill>
            <a:srgbClr val="1EEE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vi-VN" sz="2800">
              <a:solidFill>
                <a:srgbClr val="FF0000"/>
              </a:solidFill>
              <a:latin typeface="Times New Roman" pitchFamily="18" charset="0"/>
              <a:cs typeface="Times New Roman" pitchFamily="18" charset="0"/>
            </a:endParaRPr>
          </a:p>
        </p:txBody>
      </p:sp>
      <p:sp>
        <p:nvSpPr>
          <p:cNvPr id="11" name="Rectangle 10"/>
          <p:cNvSpPr/>
          <p:nvPr/>
        </p:nvSpPr>
        <p:spPr>
          <a:xfrm>
            <a:off x="3719341" y="4142521"/>
            <a:ext cx="681925" cy="669010"/>
          </a:xfrm>
          <a:prstGeom prst="rect">
            <a:avLst/>
          </a:prstGeom>
          <a:solidFill>
            <a:srgbClr val="1EEE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vi-VN" sz="2800">
              <a:solidFill>
                <a:srgbClr val="FF0000"/>
              </a:solidFill>
              <a:latin typeface="Times New Roman" pitchFamily="18" charset="0"/>
              <a:cs typeface="Times New Roman" pitchFamily="18" charset="0"/>
            </a:endParaRPr>
          </a:p>
        </p:txBody>
      </p:sp>
      <p:sp>
        <p:nvSpPr>
          <p:cNvPr id="12" name="Rectangle 11"/>
          <p:cNvSpPr/>
          <p:nvPr/>
        </p:nvSpPr>
        <p:spPr>
          <a:xfrm>
            <a:off x="4434113" y="4142521"/>
            <a:ext cx="681925" cy="669010"/>
          </a:xfrm>
          <a:prstGeom prst="rect">
            <a:avLst/>
          </a:prstGeom>
          <a:solidFill>
            <a:srgbClr val="1EEE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vi-VN" sz="2800">
              <a:solidFill>
                <a:srgbClr val="FF0000"/>
              </a:solidFill>
              <a:latin typeface="Times New Roman" pitchFamily="18" charset="0"/>
              <a:cs typeface="Times New Roman" pitchFamily="18" charset="0"/>
            </a:endParaRPr>
          </a:p>
        </p:txBody>
      </p:sp>
      <p:sp>
        <p:nvSpPr>
          <p:cNvPr id="13" name="Rectangle 12"/>
          <p:cNvSpPr/>
          <p:nvPr/>
        </p:nvSpPr>
        <p:spPr>
          <a:xfrm>
            <a:off x="5148886" y="4142521"/>
            <a:ext cx="681925" cy="669010"/>
          </a:xfrm>
          <a:prstGeom prst="rect">
            <a:avLst/>
          </a:prstGeom>
          <a:solidFill>
            <a:srgbClr val="1EEE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vi-VN" sz="2800">
              <a:solidFill>
                <a:srgbClr val="FF0000"/>
              </a:solidFill>
              <a:latin typeface="Times New Roman" pitchFamily="18" charset="0"/>
              <a:cs typeface="Times New Roman" pitchFamily="18" charset="0"/>
            </a:endParaRPr>
          </a:p>
        </p:txBody>
      </p:sp>
      <p:sp>
        <p:nvSpPr>
          <p:cNvPr id="14" name="Rectangle 13"/>
          <p:cNvSpPr/>
          <p:nvPr/>
        </p:nvSpPr>
        <p:spPr>
          <a:xfrm>
            <a:off x="2303463" y="4836321"/>
            <a:ext cx="681037" cy="51276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a:solidFill>
                  <a:schemeClr val="tx1"/>
                </a:solidFill>
                <a:latin typeface="Times New Roman" pitchFamily="18" charset="0"/>
                <a:cs typeface="Times New Roman" pitchFamily="18" charset="0"/>
              </a:rPr>
              <a:t>2</a:t>
            </a:r>
            <a:endParaRPr lang="vi-VN" sz="2400">
              <a:solidFill>
                <a:schemeClr val="tx1"/>
              </a:solidFill>
              <a:latin typeface="Times New Roman" pitchFamily="18" charset="0"/>
              <a:cs typeface="Times New Roman" pitchFamily="18" charset="0"/>
            </a:endParaRPr>
          </a:p>
        </p:txBody>
      </p:sp>
      <p:sp>
        <p:nvSpPr>
          <p:cNvPr id="15" name="Rectangle 14"/>
          <p:cNvSpPr/>
          <p:nvPr/>
        </p:nvSpPr>
        <p:spPr>
          <a:xfrm>
            <a:off x="1587500" y="4836321"/>
            <a:ext cx="682625" cy="51276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a:solidFill>
                  <a:schemeClr val="tx1"/>
                </a:solidFill>
                <a:latin typeface="Times New Roman" pitchFamily="18" charset="0"/>
                <a:cs typeface="Times New Roman" pitchFamily="18" charset="0"/>
              </a:rPr>
              <a:t>1</a:t>
            </a:r>
            <a:endParaRPr lang="vi-VN" sz="2400">
              <a:solidFill>
                <a:schemeClr val="tx1"/>
              </a:solidFill>
              <a:latin typeface="Times New Roman" pitchFamily="18" charset="0"/>
              <a:cs typeface="Times New Roman" pitchFamily="18" charset="0"/>
            </a:endParaRPr>
          </a:p>
        </p:txBody>
      </p:sp>
      <p:sp>
        <p:nvSpPr>
          <p:cNvPr id="16" name="Rectangle 15"/>
          <p:cNvSpPr/>
          <p:nvPr/>
        </p:nvSpPr>
        <p:spPr>
          <a:xfrm>
            <a:off x="6591300" y="4836321"/>
            <a:ext cx="682625" cy="51276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a:solidFill>
                  <a:schemeClr val="tx1"/>
                </a:solidFill>
                <a:latin typeface="Times New Roman" pitchFamily="18" charset="0"/>
                <a:cs typeface="Times New Roman" pitchFamily="18" charset="0"/>
              </a:rPr>
              <a:t>8</a:t>
            </a:r>
            <a:endParaRPr lang="vi-VN" sz="2400">
              <a:solidFill>
                <a:schemeClr val="tx1"/>
              </a:solidFill>
              <a:latin typeface="Times New Roman" pitchFamily="18" charset="0"/>
              <a:cs typeface="Times New Roman" pitchFamily="18" charset="0"/>
            </a:endParaRPr>
          </a:p>
        </p:txBody>
      </p:sp>
      <p:sp>
        <p:nvSpPr>
          <p:cNvPr id="17" name="Rectangle 16"/>
          <p:cNvSpPr/>
          <p:nvPr/>
        </p:nvSpPr>
        <p:spPr>
          <a:xfrm>
            <a:off x="5876925" y="4836321"/>
            <a:ext cx="682625" cy="51276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a:solidFill>
                  <a:schemeClr val="tx1"/>
                </a:solidFill>
                <a:latin typeface="Times New Roman" pitchFamily="18" charset="0"/>
                <a:cs typeface="Times New Roman" pitchFamily="18" charset="0"/>
              </a:rPr>
              <a:t>7</a:t>
            </a:r>
            <a:endParaRPr lang="vi-VN" sz="2400">
              <a:solidFill>
                <a:schemeClr val="tx1"/>
              </a:solidFill>
              <a:latin typeface="Times New Roman" pitchFamily="18" charset="0"/>
              <a:cs typeface="Times New Roman" pitchFamily="18" charset="0"/>
            </a:endParaRPr>
          </a:p>
        </p:txBody>
      </p:sp>
      <p:sp>
        <p:nvSpPr>
          <p:cNvPr id="18" name="Rectangle 17"/>
          <p:cNvSpPr/>
          <p:nvPr/>
        </p:nvSpPr>
        <p:spPr>
          <a:xfrm>
            <a:off x="3017838" y="4836321"/>
            <a:ext cx="682625" cy="51276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a:solidFill>
                  <a:schemeClr val="tx1"/>
                </a:solidFill>
                <a:latin typeface="Times New Roman" pitchFamily="18" charset="0"/>
                <a:cs typeface="Times New Roman" pitchFamily="18" charset="0"/>
              </a:rPr>
              <a:t>3</a:t>
            </a:r>
            <a:endParaRPr lang="vi-VN" sz="2400">
              <a:solidFill>
                <a:schemeClr val="tx1"/>
              </a:solidFill>
              <a:latin typeface="Times New Roman" pitchFamily="18" charset="0"/>
              <a:cs typeface="Times New Roman" pitchFamily="18" charset="0"/>
            </a:endParaRPr>
          </a:p>
        </p:txBody>
      </p:sp>
      <p:sp>
        <p:nvSpPr>
          <p:cNvPr id="19" name="Rectangle 18"/>
          <p:cNvSpPr/>
          <p:nvPr/>
        </p:nvSpPr>
        <p:spPr>
          <a:xfrm>
            <a:off x="3732213" y="4836321"/>
            <a:ext cx="682625" cy="51276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a:solidFill>
                  <a:schemeClr val="tx1"/>
                </a:solidFill>
                <a:latin typeface="Times New Roman" pitchFamily="18" charset="0"/>
                <a:cs typeface="Times New Roman" pitchFamily="18" charset="0"/>
              </a:rPr>
              <a:t>4</a:t>
            </a:r>
            <a:endParaRPr lang="vi-VN" sz="2400">
              <a:solidFill>
                <a:schemeClr val="tx1"/>
              </a:solidFill>
              <a:latin typeface="Times New Roman" pitchFamily="18" charset="0"/>
              <a:cs typeface="Times New Roman" pitchFamily="18" charset="0"/>
            </a:endParaRPr>
          </a:p>
        </p:txBody>
      </p:sp>
      <p:sp>
        <p:nvSpPr>
          <p:cNvPr id="20" name="Rectangle 19"/>
          <p:cNvSpPr/>
          <p:nvPr/>
        </p:nvSpPr>
        <p:spPr>
          <a:xfrm>
            <a:off x="4446588" y="4836321"/>
            <a:ext cx="682625" cy="51276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a:solidFill>
                  <a:schemeClr val="tx1"/>
                </a:solidFill>
                <a:latin typeface="Times New Roman" pitchFamily="18" charset="0"/>
                <a:cs typeface="Times New Roman" pitchFamily="18" charset="0"/>
              </a:rPr>
              <a:t>5</a:t>
            </a:r>
            <a:endParaRPr lang="vi-VN" sz="2400">
              <a:solidFill>
                <a:schemeClr val="tx1"/>
              </a:solidFill>
              <a:latin typeface="Times New Roman" pitchFamily="18" charset="0"/>
              <a:cs typeface="Times New Roman" pitchFamily="18" charset="0"/>
            </a:endParaRPr>
          </a:p>
        </p:txBody>
      </p:sp>
      <p:sp>
        <p:nvSpPr>
          <p:cNvPr id="21" name="Rectangle 20"/>
          <p:cNvSpPr/>
          <p:nvPr/>
        </p:nvSpPr>
        <p:spPr>
          <a:xfrm>
            <a:off x="5162550" y="4836321"/>
            <a:ext cx="681038" cy="51276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a:solidFill>
                  <a:schemeClr val="tx1"/>
                </a:solidFill>
                <a:latin typeface="Times New Roman" pitchFamily="18" charset="0"/>
                <a:cs typeface="Times New Roman" pitchFamily="18" charset="0"/>
              </a:rPr>
              <a:t>6</a:t>
            </a:r>
            <a:endParaRPr lang="vi-VN" sz="2400">
              <a:solidFill>
                <a:schemeClr val="tx1"/>
              </a:solidFill>
              <a:latin typeface="Times New Roman" pitchFamily="18" charset="0"/>
              <a:cs typeface="Times New Roman" pitchFamily="18" charset="0"/>
            </a:endParaRPr>
          </a:p>
        </p:txBody>
      </p:sp>
      <p:sp>
        <p:nvSpPr>
          <p:cNvPr id="22" name="Rectangle 21"/>
          <p:cNvSpPr/>
          <p:nvPr/>
        </p:nvSpPr>
        <p:spPr>
          <a:xfrm>
            <a:off x="2289175" y="4128296"/>
            <a:ext cx="682625" cy="66992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smtClean="0">
                <a:solidFill>
                  <a:srgbClr val="FF0000"/>
                </a:solidFill>
                <a:latin typeface="Times New Roman" pitchFamily="18" charset="0"/>
                <a:cs typeface="Times New Roman" pitchFamily="18" charset="0"/>
              </a:rPr>
              <a:t>I</a:t>
            </a:r>
            <a:endParaRPr lang="vi-VN" sz="2800">
              <a:solidFill>
                <a:srgbClr val="FF0000"/>
              </a:solidFill>
              <a:latin typeface="Times New Roman" pitchFamily="18" charset="0"/>
              <a:cs typeface="Times New Roman" pitchFamily="18" charset="0"/>
            </a:endParaRPr>
          </a:p>
        </p:txBody>
      </p:sp>
      <p:sp>
        <p:nvSpPr>
          <p:cNvPr id="23" name="Rectangle 22"/>
          <p:cNvSpPr/>
          <p:nvPr/>
        </p:nvSpPr>
        <p:spPr>
          <a:xfrm>
            <a:off x="1485900" y="4128296"/>
            <a:ext cx="841375" cy="66992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smtClean="0">
                <a:solidFill>
                  <a:srgbClr val="FF0000"/>
                </a:solidFill>
                <a:latin typeface="Times New Roman" pitchFamily="18" charset="0"/>
                <a:cs typeface="Times New Roman" pitchFamily="18" charset="0"/>
              </a:rPr>
              <a:t>X</a:t>
            </a:r>
            <a:endParaRPr lang="vi-VN" sz="2800">
              <a:solidFill>
                <a:srgbClr val="FF0000"/>
              </a:solidFill>
              <a:latin typeface="Times New Roman" pitchFamily="18" charset="0"/>
              <a:cs typeface="Times New Roman" pitchFamily="18" charset="0"/>
            </a:endParaRPr>
          </a:p>
        </p:txBody>
      </p:sp>
      <p:sp>
        <p:nvSpPr>
          <p:cNvPr id="24" name="Rectangle 23"/>
          <p:cNvSpPr/>
          <p:nvPr/>
        </p:nvSpPr>
        <p:spPr>
          <a:xfrm>
            <a:off x="6588125" y="4128296"/>
            <a:ext cx="681038" cy="66992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smtClean="0">
                <a:solidFill>
                  <a:srgbClr val="FF0000"/>
                </a:solidFill>
                <a:latin typeface="Times New Roman" pitchFamily="18" charset="0"/>
                <a:cs typeface="Times New Roman" pitchFamily="18" charset="0"/>
              </a:rPr>
              <a:t>L</a:t>
            </a:r>
            <a:endParaRPr lang="vi-VN" sz="2800">
              <a:solidFill>
                <a:srgbClr val="FF0000"/>
              </a:solidFill>
              <a:latin typeface="Times New Roman" pitchFamily="18" charset="0"/>
              <a:cs typeface="Times New Roman" pitchFamily="18" charset="0"/>
            </a:endParaRPr>
          </a:p>
        </p:txBody>
      </p:sp>
      <p:sp>
        <p:nvSpPr>
          <p:cNvPr id="25" name="Rectangle 24"/>
          <p:cNvSpPr/>
          <p:nvPr/>
        </p:nvSpPr>
        <p:spPr>
          <a:xfrm>
            <a:off x="5864225" y="4128296"/>
            <a:ext cx="681038" cy="66992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smtClean="0">
                <a:solidFill>
                  <a:srgbClr val="FF0000"/>
                </a:solidFill>
                <a:latin typeface="Times New Roman" pitchFamily="18" charset="0"/>
                <a:cs typeface="Times New Roman" pitchFamily="18" charset="0"/>
              </a:rPr>
              <a:t>O</a:t>
            </a:r>
            <a:endParaRPr lang="vi-VN" sz="2800">
              <a:solidFill>
                <a:srgbClr val="FF0000"/>
              </a:solidFill>
              <a:latin typeface="Times New Roman" pitchFamily="18" charset="0"/>
              <a:cs typeface="Times New Roman" pitchFamily="18" charset="0"/>
            </a:endParaRPr>
          </a:p>
        </p:txBody>
      </p:sp>
      <p:sp>
        <p:nvSpPr>
          <p:cNvPr id="26" name="Rectangle 25"/>
          <p:cNvSpPr/>
          <p:nvPr/>
        </p:nvSpPr>
        <p:spPr>
          <a:xfrm>
            <a:off x="3005138" y="4128296"/>
            <a:ext cx="681037" cy="66992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smtClean="0">
                <a:solidFill>
                  <a:srgbClr val="FF0000"/>
                </a:solidFill>
                <a:latin typeface="Times New Roman" pitchFamily="18" charset="0"/>
                <a:cs typeface="Times New Roman" pitchFamily="18" charset="0"/>
              </a:rPr>
              <a:t>N</a:t>
            </a:r>
            <a:endParaRPr lang="vi-VN" sz="2800">
              <a:solidFill>
                <a:srgbClr val="FF0000"/>
              </a:solidFill>
              <a:latin typeface="Times New Roman" pitchFamily="18" charset="0"/>
              <a:cs typeface="Times New Roman" pitchFamily="18" charset="0"/>
            </a:endParaRPr>
          </a:p>
        </p:txBody>
      </p:sp>
      <p:sp>
        <p:nvSpPr>
          <p:cNvPr id="27" name="Rectangle 26"/>
          <p:cNvSpPr/>
          <p:nvPr/>
        </p:nvSpPr>
        <p:spPr>
          <a:xfrm>
            <a:off x="3719513" y="4128296"/>
            <a:ext cx="681037" cy="66992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smtClean="0">
                <a:solidFill>
                  <a:srgbClr val="FF0000"/>
                </a:solidFill>
                <a:latin typeface="Times New Roman" pitchFamily="18" charset="0"/>
                <a:cs typeface="Times New Roman" pitchFamily="18" charset="0"/>
              </a:rPr>
              <a:t>C</a:t>
            </a:r>
            <a:endParaRPr lang="vi-VN" sz="2800">
              <a:solidFill>
                <a:srgbClr val="FF0000"/>
              </a:solidFill>
              <a:latin typeface="Times New Roman" pitchFamily="18" charset="0"/>
              <a:cs typeface="Times New Roman" pitchFamily="18" charset="0"/>
            </a:endParaRPr>
          </a:p>
        </p:txBody>
      </p:sp>
      <p:sp>
        <p:nvSpPr>
          <p:cNvPr id="28" name="Rectangle 27"/>
          <p:cNvSpPr/>
          <p:nvPr/>
        </p:nvSpPr>
        <p:spPr>
          <a:xfrm>
            <a:off x="4433888" y="4128296"/>
            <a:ext cx="682625" cy="66992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smtClean="0">
                <a:solidFill>
                  <a:srgbClr val="FF0000"/>
                </a:solidFill>
                <a:latin typeface="Times New Roman" pitchFamily="18" charset="0"/>
                <a:cs typeface="Times New Roman" pitchFamily="18" charset="0"/>
              </a:rPr>
              <a:t>H</a:t>
            </a:r>
            <a:endParaRPr lang="vi-VN" sz="2800">
              <a:solidFill>
                <a:srgbClr val="FF0000"/>
              </a:solidFill>
              <a:latin typeface="Times New Roman" pitchFamily="18" charset="0"/>
              <a:cs typeface="Times New Roman" pitchFamily="18" charset="0"/>
            </a:endParaRPr>
          </a:p>
        </p:txBody>
      </p:sp>
      <p:sp>
        <p:nvSpPr>
          <p:cNvPr id="29" name="Rectangle 28"/>
          <p:cNvSpPr/>
          <p:nvPr/>
        </p:nvSpPr>
        <p:spPr>
          <a:xfrm>
            <a:off x="5148263" y="4128296"/>
            <a:ext cx="682625" cy="66992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smtClean="0">
                <a:solidFill>
                  <a:srgbClr val="FF0000"/>
                </a:solidFill>
                <a:latin typeface="Times New Roman" pitchFamily="18" charset="0"/>
                <a:cs typeface="Times New Roman" pitchFamily="18" charset="0"/>
              </a:rPr>
              <a:t>A</a:t>
            </a:r>
            <a:endParaRPr lang="vi-VN" sz="2800" dirty="0">
              <a:solidFill>
                <a:srgbClr val="FF0000"/>
              </a:solidFill>
              <a:latin typeface="Times New Roman" pitchFamily="18" charset="0"/>
              <a:cs typeface="Times New Roman" pitchFamily="18" charset="0"/>
            </a:endParaRPr>
          </a:p>
        </p:txBody>
      </p:sp>
      <p:sp>
        <p:nvSpPr>
          <p:cNvPr id="30" name="Rectangle 29"/>
          <p:cNvSpPr/>
          <p:nvPr/>
        </p:nvSpPr>
        <p:spPr>
          <a:xfrm>
            <a:off x="7294551" y="4142516"/>
            <a:ext cx="681926" cy="669010"/>
          </a:xfrm>
          <a:prstGeom prst="rect">
            <a:avLst/>
          </a:prstGeom>
          <a:solidFill>
            <a:srgbClr val="1EEE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vi-VN" sz="2800">
              <a:solidFill>
                <a:srgbClr val="FF0000"/>
              </a:solidFill>
              <a:latin typeface="Times New Roman" pitchFamily="18" charset="0"/>
              <a:cs typeface="Times New Roman" pitchFamily="18" charset="0"/>
            </a:endParaRPr>
          </a:p>
        </p:txBody>
      </p:sp>
      <p:sp>
        <p:nvSpPr>
          <p:cNvPr id="31" name="Rectangle 30"/>
          <p:cNvSpPr/>
          <p:nvPr/>
        </p:nvSpPr>
        <p:spPr>
          <a:xfrm>
            <a:off x="7297738" y="4836321"/>
            <a:ext cx="682625" cy="51276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a:solidFill>
                  <a:schemeClr val="tx1"/>
                </a:solidFill>
                <a:latin typeface="Times New Roman" pitchFamily="18" charset="0"/>
                <a:cs typeface="Times New Roman" pitchFamily="18" charset="0"/>
              </a:rPr>
              <a:t>9</a:t>
            </a:r>
            <a:endParaRPr lang="vi-VN" sz="2400">
              <a:solidFill>
                <a:schemeClr val="tx1"/>
              </a:solidFill>
              <a:latin typeface="Times New Roman" pitchFamily="18" charset="0"/>
              <a:cs typeface="Times New Roman" pitchFamily="18" charset="0"/>
            </a:endParaRPr>
          </a:p>
        </p:txBody>
      </p:sp>
      <p:sp>
        <p:nvSpPr>
          <p:cNvPr id="32" name="Rectangle 31"/>
          <p:cNvSpPr/>
          <p:nvPr/>
        </p:nvSpPr>
        <p:spPr>
          <a:xfrm>
            <a:off x="7294563" y="4128296"/>
            <a:ext cx="682625" cy="66992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smtClean="0">
                <a:solidFill>
                  <a:srgbClr val="FF0000"/>
                </a:solidFill>
                <a:latin typeface="Times New Roman" pitchFamily="18" charset="0"/>
                <a:cs typeface="Times New Roman" pitchFamily="18" charset="0"/>
              </a:rPr>
              <a:t>O</a:t>
            </a:r>
            <a:endParaRPr lang="vi-VN" sz="2800" dirty="0">
              <a:solidFill>
                <a:srgbClr val="FF0000"/>
              </a:solidFill>
              <a:latin typeface="Times New Roman" pitchFamily="18" charset="0"/>
              <a:cs typeface="Times New Roman" pitchFamily="18" charset="0"/>
            </a:endParaRPr>
          </a:p>
        </p:txBody>
      </p:sp>
      <p:sp>
        <p:nvSpPr>
          <p:cNvPr id="33" name="Rectangle 32"/>
          <p:cNvSpPr/>
          <p:nvPr/>
        </p:nvSpPr>
        <p:spPr>
          <a:xfrm>
            <a:off x="8015006" y="4142511"/>
            <a:ext cx="681926" cy="669010"/>
          </a:xfrm>
          <a:prstGeom prst="rect">
            <a:avLst/>
          </a:prstGeom>
          <a:solidFill>
            <a:srgbClr val="1EEE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vi-VN" sz="2800">
              <a:solidFill>
                <a:srgbClr val="FF0000"/>
              </a:solidFill>
              <a:latin typeface="Times New Roman" pitchFamily="18" charset="0"/>
              <a:cs typeface="Times New Roman" pitchFamily="18" charset="0"/>
            </a:endParaRPr>
          </a:p>
        </p:txBody>
      </p:sp>
      <p:sp>
        <p:nvSpPr>
          <p:cNvPr id="34" name="Rectangle 33"/>
          <p:cNvSpPr/>
          <p:nvPr/>
        </p:nvSpPr>
        <p:spPr>
          <a:xfrm>
            <a:off x="8018463" y="4836321"/>
            <a:ext cx="682625" cy="51276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a:solidFill>
                  <a:schemeClr val="tx1"/>
                </a:solidFill>
                <a:latin typeface="Times New Roman" pitchFamily="18" charset="0"/>
                <a:cs typeface="Times New Roman" pitchFamily="18" charset="0"/>
              </a:rPr>
              <a:t>10</a:t>
            </a:r>
            <a:endParaRPr lang="vi-VN" sz="2400">
              <a:solidFill>
                <a:schemeClr val="tx1"/>
              </a:solidFill>
              <a:latin typeface="Times New Roman" pitchFamily="18" charset="0"/>
              <a:cs typeface="Times New Roman" pitchFamily="18" charset="0"/>
            </a:endParaRPr>
          </a:p>
        </p:txBody>
      </p:sp>
      <p:sp>
        <p:nvSpPr>
          <p:cNvPr id="35" name="Rectangle 34"/>
          <p:cNvSpPr/>
          <p:nvPr/>
        </p:nvSpPr>
        <p:spPr>
          <a:xfrm>
            <a:off x="8015288" y="4128296"/>
            <a:ext cx="681037" cy="66992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smtClean="0">
                <a:solidFill>
                  <a:srgbClr val="FF0000"/>
                </a:solidFill>
                <a:latin typeface="Times New Roman" pitchFamily="18" charset="0"/>
                <a:cs typeface="Times New Roman" pitchFamily="18" charset="0"/>
              </a:rPr>
              <a:t>P</a:t>
            </a:r>
            <a:endParaRPr lang="vi-VN" sz="2800">
              <a:solidFill>
                <a:srgbClr val="FF0000"/>
              </a:solidFill>
              <a:latin typeface="Times New Roman" pitchFamily="18" charset="0"/>
              <a:cs typeface="Times New Roman" pitchFamily="18" charset="0"/>
            </a:endParaRPr>
          </a:p>
        </p:txBody>
      </p:sp>
      <p:sp>
        <p:nvSpPr>
          <p:cNvPr id="38" name="TextBox 37"/>
          <p:cNvSpPr txBox="1"/>
          <p:nvPr/>
        </p:nvSpPr>
        <p:spPr>
          <a:xfrm>
            <a:off x="914400" y="1154668"/>
            <a:ext cx="7409656"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a. </a:t>
            </a:r>
            <a:r>
              <a:rPr lang="en-US" sz="2800" b="1" dirty="0" err="1" smtClean="0">
                <a:solidFill>
                  <a:srgbClr val="FF0000"/>
                </a:solidFill>
                <a:latin typeface="Times New Roman" pitchFamily="18" charset="0"/>
                <a:cs typeface="Times New Roman" pitchFamily="18" charset="0"/>
              </a:rPr>
              <a:t>Khai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báo</a:t>
            </a:r>
            <a:r>
              <a:rPr lang="en-US" sz="2800" b="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trực</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tiếp</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khai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báo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tường</a:t>
            </a:r>
            <a:r>
              <a:rPr lang="en-US" sz="2800" b="1" dirty="0" smtClean="0">
                <a:solidFill>
                  <a:srgbClr val="FF0000"/>
                </a:solidFill>
                <a:latin typeface="Times New Roman" pitchFamily="18" charset="0"/>
                <a:cs typeface="Times New Roman" pitchFamily="18" charset="0"/>
              </a:rPr>
              <a:t> minh)</a:t>
            </a:r>
            <a:endParaRPr lang="en-US" sz="2800" b="1" dirty="0">
              <a:solidFill>
                <a:srgbClr val="FF0000"/>
              </a:solidFill>
              <a:latin typeface="Times New Roman" pitchFamily="18" charset="0"/>
              <a:cs typeface="Times New Roman" pitchFamily="18" charset="0"/>
            </a:endParaRPr>
          </a:p>
        </p:txBody>
      </p:sp>
      <p:sp>
        <p:nvSpPr>
          <p:cNvPr id="40" name="Title 11"/>
          <p:cNvSpPr>
            <a:spLocks noGrp="1"/>
          </p:cNvSpPr>
          <p:nvPr>
            <p:ph type="title"/>
          </p:nvPr>
        </p:nvSpPr>
        <p:spPr/>
        <p:txBody>
          <a:bodyPr/>
          <a:lstStyle/>
          <a:p>
            <a:r>
              <a:rPr lang="en-US"/>
              <a:t>2</a:t>
            </a:r>
            <a:r>
              <a:rPr lang="en-US" smtClean="0"/>
              <a:t>. Khai báo</a:t>
            </a:r>
            <a:endParaRPr lang="en-US"/>
          </a:p>
        </p:txBody>
      </p:sp>
      <p:sp>
        <p:nvSpPr>
          <p:cNvPr id="2" name="Slide Number Placeholder 1"/>
          <p:cNvSpPr>
            <a:spLocks noGrp="1"/>
          </p:cNvSpPr>
          <p:nvPr>
            <p:ph type="sldNum" sz="quarter" idx="12"/>
          </p:nvPr>
        </p:nvSpPr>
        <p:spPr/>
        <p:txBody>
          <a:bodyPr/>
          <a:lstStyle/>
          <a:p>
            <a:fld id="{C70C3D7A-A6A3-4CC6-9AE1-830D4B44442C}" type="slidenum">
              <a:rPr lang="en-US" smtClean="0"/>
              <a:t>14</a:t>
            </a:fld>
            <a:endParaRPr lang="en-US"/>
          </a:p>
        </p:txBody>
      </p:sp>
    </p:spTree>
    <p:extLst>
      <p:ext uri="{BB962C8B-B14F-4D97-AF65-F5344CB8AC3E}">
        <p14:creationId xmlns:p14="http://schemas.microsoft.com/office/powerpoint/2010/main" val="3921987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3"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par>
                          <p:cTn id="17" fill="hold">
                            <p:stCondLst>
                              <p:cond delay="1500"/>
                            </p:stCondLst>
                            <p:childTnLst>
                              <p:par>
                                <p:cTn id="18" presetID="53"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4" presetClass="entr" presetSubtype="0" accel="10000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strVal val="#ppt_w*0.05"/>
                                          </p:val>
                                        </p:tav>
                                        <p:tav tm="100000">
                                          <p:val>
                                            <p:strVal val="#ppt_w"/>
                                          </p:val>
                                        </p:tav>
                                      </p:tavLst>
                                    </p:anim>
                                    <p:anim calcmode="lin" valueType="num">
                                      <p:cBhvr>
                                        <p:cTn id="28" dur="500" fill="hold"/>
                                        <p:tgtEl>
                                          <p:spTgt spid="5"/>
                                        </p:tgtEl>
                                        <p:attrNameLst>
                                          <p:attrName>ppt_h</p:attrName>
                                        </p:attrNameLst>
                                      </p:cBhvr>
                                      <p:tavLst>
                                        <p:tav tm="0">
                                          <p:val>
                                            <p:strVal val="#ppt_h"/>
                                          </p:val>
                                        </p:tav>
                                        <p:tav tm="100000">
                                          <p:val>
                                            <p:strVal val="#ppt_h"/>
                                          </p:val>
                                        </p:tav>
                                      </p:tavLst>
                                    </p:anim>
                                    <p:anim calcmode="lin" valueType="num">
                                      <p:cBhvr>
                                        <p:cTn id="29" dur="500" fill="hold"/>
                                        <p:tgtEl>
                                          <p:spTgt spid="5"/>
                                        </p:tgtEl>
                                        <p:attrNameLst>
                                          <p:attrName>ppt_x</p:attrName>
                                        </p:attrNameLst>
                                      </p:cBhvr>
                                      <p:tavLst>
                                        <p:tav tm="0">
                                          <p:val>
                                            <p:strVal val="#ppt_x-.2"/>
                                          </p:val>
                                        </p:tav>
                                        <p:tav tm="100000">
                                          <p:val>
                                            <p:strVal val="#ppt_x"/>
                                          </p:val>
                                        </p:tav>
                                      </p:tavLst>
                                    </p:anim>
                                    <p:anim calcmode="lin" valueType="num">
                                      <p:cBhvr>
                                        <p:cTn id="30" dur="500" fill="hold"/>
                                        <p:tgtEl>
                                          <p:spTgt spid="5"/>
                                        </p:tgtEl>
                                        <p:attrNameLst>
                                          <p:attrName>ppt_y</p:attrName>
                                        </p:attrNameLst>
                                      </p:cBhvr>
                                      <p:tavLst>
                                        <p:tav tm="0">
                                          <p:val>
                                            <p:strVal val="#ppt_y"/>
                                          </p:val>
                                        </p:tav>
                                        <p:tav tm="100000">
                                          <p:val>
                                            <p:strVal val="#ppt_y"/>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000"/>
                                        <p:tgtEl>
                                          <p:spTgt spid="6"/>
                                        </p:tgtEl>
                                      </p:cBhvr>
                                    </p:animEffect>
                                    <p:anim calcmode="lin" valueType="num">
                                      <p:cBhvr>
                                        <p:cTn id="37" dur="2000" fill="hold"/>
                                        <p:tgtEl>
                                          <p:spTgt spid="6"/>
                                        </p:tgtEl>
                                        <p:attrNameLst>
                                          <p:attrName>style.rotation</p:attrName>
                                        </p:attrNameLst>
                                      </p:cBhvr>
                                      <p:tavLst>
                                        <p:tav tm="0">
                                          <p:val>
                                            <p:fltVal val="720"/>
                                          </p:val>
                                        </p:tav>
                                        <p:tav tm="100000">
                                          <p:val>
                                            <p:fltVal val="0"/>
                                          </p:val>
                                        </p:tav>
                                      </p:tavLst>
                                    </p:anim>
                                    <p:anim calcmode="lin" valueType="num">
                                      <p:cBhvr>
                                        <p:cTn id="38" dur="2000" fill="hold"/>
                                        <p:tgtEl>
                                          <p:spTgt spid="6"/>
                                        </p:tgtEl>
                                        <p:attrNameLst>
                                          <p:attrName>ppt_h</p:attrName>
                                        </p:attrNameLst>
                                      </p:cBhvr>
                                      <p:tavLst>
                                        <p:tav tm="0">
                                          <p:val>
                                            <p:fltVal val="0"/>
                                          </p:val>
                                        </p:tav>
                                        <p:tav tm="100000">
                                          <p:val>
                                            <p:strVal val="#ppt_h"/>
                                          </p:val>
                                        </p:tav>
                                      </p:tavLst>
                                    </p:anim>
                                    <p:anim calcmode="lin" valueType="num">
                                      <p:cBhvr>
                                        <p:cTn id="39" dur="2000" fill="hold"/>
                                        <p:tgtEl>
                                          <p:spTgt spid="6"/>
                                        </p:tgtEl>
                                        <p:attrNameLst>
                                          <p:attrName>ppt_w</p:attrName>
                                        </p:attrNameLst>
                                      </p:cBhvr>
                                      <p:tavLst>
                                        <p:tav tm="0">
                                          <p:val>
                                            <p:fltVal val="0"/>
                                          </p:val>
                                        </p:tav>
                                        <p:tav tm="100000">
                                          <p:val>
                                            <p:strVal val="#ppt_w"/>
                                          </p:val>
                                        </p:tav>
                                      </p:tavLst>
                                    </p:anim>
                                  </p:childTnLst>
                                </p:cTn>
                              </p:par>
                              <p:par>
                                <p:cTn id="40" presetID="35"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2000"/>
                                        <p:tgtEl>
                                          <p:spTgt spid="7"/>
                                        </p:tgtEl>
                                      </p:cBhvr>
                                    </p:animEffect>
                                    <p:anim calcmode="lin" valueType="num">
                                      <p:cBhvr>
                                        <p:cTn id="43" dur="2000" fill="hold"/>
                                        <p:tgtEl>
                                          <p:spTgt spid="7"/>
                                        </p:tgtEl>
                                        <p:attrNameLst>
                                          <p:attrName>style.rotation</p:attrName>
                                        </p:attrNameLst>
                                      </p:cBhvr>
                                      <p:tavLst>
                                        <p:tav tm="0">
                                          <p:val>
                                            <p:fltVal val="720"/>
                                          </p:val>
                                        </p:tav>
                                        <p:tav tm="100000">
                                          <p:val>
                                            <p:fltVal val="0"/>
                                          </p:val>
                                        </p:tav>
                                      </p:tavLst>
                                    </p:anim>
                                    <p:anim calcmode="lin" valueType="num">
                                      <p:cBhvr>
                                        <p:cTn id="44" dur="2000" fill="hold"/>
                                        <p:tgtEl>
                                          <p:spTgt spid="7"/>
                                        </p:tgtEl>
                                        <p:attrNameLst>
                                          <p:attrName>ppt_h</p:attrName>
                                        </p:attrNameLst>
                                      </p:cBhvr>
                                      <p:tavLst>
                                        <p:tav tm="0">
                                          <p:val>
                                            <p:fltVal val="0"/>
                                          </p:val>
                                        </p:tav>
                                        <p:tav tm="100000">
                                          <p:val>
                                            <p:strVal val="#ppt_h"/>
                                          </p:val>
                                        </p:tav>
                                      </p:tavLst>
                                    </p:anim>
                                    <p:anim calcmode="lin" valueType="num">
                                      <p:cBhvr>
                                        <p:cTn id="45" dur="2000" fill="hold"/>
                                        <p:tgtEl>
                                          <p:spTgt spid="7"/>
                                        </p:tgtEl>
                                        <p:attrNameLst>
                                          <p:attrName>ppt_w</p:attrName>
                                        </p:attrNameLst>
                                      </p:cBhvr>
                                      <p:tavLst>
                                        <p:tav tm="0">
                                          <p:val>
                                            <p:fltVal val="0"/>
                                          </p:val>
                                        </p:tav>
                                        <p:tav tm="100000">
                                          <p:val>
                                            <p:strVal val="#ppt_w"/>
                                          </p:val>
                                        </p:tav>
                                      </p:tavLst>
                                    </p:anim>
                                  </p:childTnLst>
                                </p:cTn>
                              </p:par>
                              <p:par>
                                <p:cTn id="46" presetID="35"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2000"/>
                                        <p:tgtEl>
                                          <p:spTgt spid="8"/>
                                        </p:tgtEl>
                                      </p:cBhvr>
                                    </p:animEffect>
                                    <p:anim calcmode="lin" valueType="num">
                                      <p:cBhvr>
                                        <p:cTn id="49" dur="2000" fill="hold"/>
                                        <p:tgtEl>
                                          <p:spTgt spid="8"/>
                                        </p:tgtEl>
                                        <p:attrNameLst>
                                          <p:attrName>style.rotation</p:attrName>
                                        </p:attrNameLst>
                                      </p:cBhvr>
                                      <p:tavLst>
                                        <p:tav tm="0">
                                          <p:val>
                                            <p:fltVal val="720"/>
                                          </p:val>
                                        </p:tav>
                                        <p:tav tm="100000">
                                          <p:val>
                                            <p:fltVal val="0"/>
                                          </p:val>
                                        </p:tav>
                                      </p:tavLst>
                                    </p:anim>
                                    <p:anim calcmode="lin" valueType="num">
                                      <p:cBhvr>
                                        <p:cTn id="50" dur="2000" fill="hold"/>
                                        <p:tgtEl>
                                          <p:spTgt spid="8"/>
                                        </p:tgtEl>
                                        <p:attrNameLst>
                                          <p:attrName>ppt_h</p:attrName>
                                        </p:attrNameLst>
                                      </p:cBhvr>
                                      <p:tavLst>
                                        <p:tav tm="0">
                                          <p:val>
                                            <p:fltVal val="0"/>
                                          </p:val>
                                        </p:tav>
                                        <p:tav tm="100000">
                                          <p:val>
                                            <p:strVal val="#ppt_h"/>
                                          </p:val>
                                        </p:tav>
                                      </p:tavLst>
                                    </p:anim>
                                    <p:anim calcmode="lin" valueType="num">
                                      <p:cBhvr>
                                        <p:cTn id="51" dur="2000" fill="hold"/>
                                        <p:tgtEl>
                                          <p:spTgt spid="8"/>
                                        </p:tgtEl>
                                        <p:attrNameLst>
                                          <p:attrName>ppt_w</p:attrName>
                                        </p:attrNameLst>
                                      </p:cBhvr>
                                      <p:tavLst>
                                        <p:tav tm="0">
                                          <p:val>
                                            <p:fltVal val="0"/>
                                          </p:val>
                                        </p:tav>
                                        <p:tav tm="100000">
                                          <p:val>
                                            <p:strVal val="#ppt_w"/>
                                          </p:val>
                                        </p:tav>
                                      </p:tavLst>
                                    </p:anim>
                                  </p:childTnLst>
                                </p:cTn>
                              </p:par>
                              <p:par>
                                <p:cTn id="52" presetID="35"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2000"/>
                                        <p:tgtEl>
                                          <p:spTgt spid="9"/>
                                        </p:tgtEl>
                                      </p:cBhvr>
                                    </p:animEffect>
                                    <p:anim calcmode="lin" valueType="num">
                                      <p:cBhvr>
                                        <p:cTn id="55" dur="2000" fill="hold"/>
                                        <p:tgtEl>
                                          <p:spTgt spid="9"/>
                                        </p:tgtEl>
                                        <p:attrNameLst>
                                          <p:attrName>style.rotation</p:attrName>
                                        </p:attrNameLst>
                                      </p:cBhvr>
                                      <p:tavLst>
                                        <p:tav tm="0">
                                          <p:val>
                                            <p:fltVal val="720"/>
                                          </p:val>
                                        </p:tav>
                                        <p:tav tm="100000">
                                          <p:val>
                                            <p:fltVal val="0"/>
                                          </p:val>
                                        </p:tav>
                                      </p:tavLst>
                                    </p:anim>
                                    <p:anim calcmode="lin" valueType="num">
                                      <p:cBhvr>
                                        <p:cTn id="56" dur="2000" fill="hold"/>
                                        <p:tgtEl>
                                          <p:spTgt spid="9"/>
                                        </p:tgtEl>
                                        <p:attrNameLst>
                                          <p:attrName>ppt_h</p:attrName>
                                        </p:attrNameLst>
                                      </p:cBhvr>
                                      <p:tavLst>
                                        <p:tav tm="0">
                                          <p:val>
                                            <p:fltVal val="0"/>
                                          </p:val>
                                        </p:tav>
                                        <p:tav tm="100000">
                                          <p:val>
                                            <p:strVal val="#ppt_h"/>
                                          </p:val>
                                        </p:tav>
                                      </p:tavLst>
                                    </p:anim>
                                    <p:anim calcmode="lin" valueType="num">
                                      <p:cBhvr>
                                        <p:cTn id="57" dur="2000" fill="hold"/>
                                        <p:tgtEl>
                                          <p:spTgt spid="9"/>
                                        </p:tgtEl>
                                        <p:attrNameLst>
                                          <p:attrName>ppt_w</p:attrName>
                                        </p:attrNameLst>
                                      </p:cBhvr>
                                      <p:tavLst>
                                        <p:tav tm="0">
                                          <p:val>
                                            <p:fltVal val="0"/>
                                          </p:val>
                                        </p:tav>
                                        <p:tav tm="100000">
                                          <p:val>
                                            <p:strVal val="#ppt_w"/>
                                          </p:val>
                                        </p:tav>
                                      </p:tavLst>
                                    </p:anim>
                                  </p:childTnLst>
                                </p:cTn>
                              </p:par>
                              <p:par>
                                <p:cTn id="58" presetID="35"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2000"/>
                                        <p:tgtEl>
                                          <p:spTgt spid="10"/>
                                        </p:tgtEl>
                                      </p:cBhvr>
                                    </p:animEffect>
                                    <p:anim calcmode="lin" valueType="num">
                                      <p:cBhvr>
                                        <p:cTn id="61" dur="2000" fill="hold"/>
                                        <p:tgtEl>
                                          <p:spTgt spid="10"/>
                                        </p:tgtEl>
                                        <p:attrNameLst>
                                          <p:attrName>style.rotation</p:attrName>
                                        </p:attrNameLst>
                                      </p:cBhvr>
                                      <p:tavLst>
                                        <p:tav tm="0">
                                          <p:val>
                                            <p:fltVal val="720"/>
                                          </p:val>
                                        </p:tav>
                                        <p:tav tm="100000">
                                          <p:val>
                                            <p:fltVal val="0"/>
                                          </p:val>
                                        </p:tav>
                                      </p:tavLst>
                                    </p:anim>
                                    <p:anim calcmode="lin" valueType="num">
                                      <p:cBhvr>
                                        <p:cTn id="62" dur="2000" fill="hold"/>
                                        <p:tgtEl>
                                          <p:spTgt spid="10"/>
                                        </p:tgtEl>
                                        <p:attrNameLst>
                                          <p:attrName>ppt_h</p:attrName>
                                        </p:attrNameLst>
                                      </p:cBhvr>
                                      <p:tavLst>
                                        <p:tav tm="0">
                                          <p:val>
                                            <p:fltVal val="0"/>
                                          </p:val>
                                        </p:tav>
                                        <p:tav tm="100000">
                                          <p:val>
                                            <p:strVal val="#ppt_h"/>
                                          </p:val>
                                        </p:tav>
                                      </p:tavLst>
                                    </p:anim>
                                    <p:anim calcmode="lin" valueType="num">
                                      <p:cBhvr>
                                        <p:cTn id="63" dur="2000" fill="hold"/>
                                        <p:tgtEl>
                                          <p:spTgt spid="10"/>
                                        </p:tgtEl>
                                        <p:attrNameLst>
                                          <p:attrName>ppt_w</p:attrName>
                                        </p:attrNameLst>
                                      </p:cBhvr>
                                      <p:tavLst>
                                        <p:tav tm="0">
                                          <p:val>
                                            <p:fltVal val="0"/>
                                          </p:val>
                                        </p:tav>
                                        <p:tav tm="100000">
                                          <p:val>
                                            <p:strVal val="#ppt_w"/>
                                          </p:val>
                                        </p:tav>
                                      </p:tavLst>
                                    </p:anim>
                                  </p:childTnLst>
                                </p:cTn>
                              </p:par>
                              <p:par>
                                <p:cTn id="64" presetID="35" presetClass="entr" presetSubtype="0" fill="hold"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2000"/>
                                        <p:tgtEl>
                                          <p:spTgt spid="11"/>
                                        </p:tgtEl>
                                      </p:cBhvr>
                                    </p:animEffect>
                                    <p:anim calcmode="lin" valueType="num">
                                      <p:cBhvr>
                                        <p:cTn id="67" dur="2000" fill="hold"/>
                                        <p:tgtEl>
                                          <p:spTgt spid="11"/>
                                        </p:tgtEl>
                                        <p:attrNameLst>
                                          <p:attrName>style.rotation</p:attrName>
                                        </p:attrNameLst>
                                      </p:cBhvr>
                                      <p:tavLst>
                                        <p:tav tm="0">
                                          <p:val>
                                            <p:fltVal val="720"/>
                                          </p:val>
                                        </p:tav>
                                        <p:tav tm="100000">
                                          <p:val>
                                            <p:fltVal val="0"/>
                                          </p:val>
                                        </p:tav>
                                      </p:tavLst>
                                    </p:anim>
                                    <p:anim calcmode="lin" valueType="num">
                                      <p:cBhvr>
                                        <p:cTn id="68" dur="2000" fill="hold"/>
                                        <p:tgtEl>
                                          <p:spTgt spid="11"/>
                                        </p:tgtEl>
                                        <p:attrNameLst>
                                          <p:attrName>ppt_h</p:attrName>
                                        </p:attrNameLst>
                                      </p:cBhvr>
                                      <p:tavLst>
                                        <p:tav tm="0">
                                          <p:val>
                                            <p:fltVal val="0"/>
                                          </p:val>
                                        </p:tav>
                                        <p:tav tm="100000">
                                          <p:val>
                                            <p:strVal val="#ppt_h"/>
                                          </p:val>
                                        </p:tav>
                                      </p:tavLst>
                                    </p:anim>
                                    <p:anim calcmode="lin" valueType="num">
                                      <p:cBhvr>
                                        <p:cTn id="69" dur="2000" fill="hold"/>
                                        <p:tgtEl>
                                          <p:spTgt spid="11"/>
                                        </p:tgtEl>
                                        <p:attrNameLst>
                                          <p:attrName>ppt_w</p:attrName>
                                        </p:attrNameLst>
                                      </p:cBhvr>
                                      <p:tavLst>
                                        <p:tav tm="0">
                                          <p:val>
                                            <p:fltVal val="0"/>
                                          </p:val>
                                        </p:tav>
                                        <p:tav tm="100000">
                                          <p:val>
                                            <p:strVal val="#ppt_w"/>
                                          </p:val>
                                        </p:tav>
                                      </p:tavLst>
                                    </p:anim>
                                  </p:childTnLst>
                                </p:cTn>
                              </p:par>
                              <p:par>
                                <p:cTn id="70" presetID="35" presetClass="entr" presetSubtype="0" fill="hold"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2000"/>
                                        <p:tgtEl>
                                          <p:spTgt spid="12"/>
                                        </p:tgtEl>
                                      </p:cBhvr>
                                    </p:animEffect>
                                    <p:anim calcmode="lin" valueType="num">
                                      <p:cBhvr>
                                        <p:cTn id="73" dur="2000" fill="hold"/>
                                        <p:tgtEl>
                                          <p:spTgt spid="12"/>
                                        </p:tgtEl>
                                        <p:attrNameLst>
                                          <p:attrName>style.rotation</p:attrName>
                                        </p:attrNameLst>
                                      </p:cBhvr>
                                      <p:tavLst>
                                        <p:tav tm="0">
                                          <p:val>
                                            <p:fltVal val="720"/>
                                          </p:val>
                                        </p:tav>
                                        <p:tav tm="100000">
                                          <p:val>
                                            <p:fltVal val="0"/>
                                          </p:val>
                                        </p:tav>
                                      </p:tavLst>
                                    </p:anim>
                                    <p:anim calcmode="lin" valueType="num">
                                      <p:cBhvr>
                                        <p:cTn id="74" dur="2000" fill="hold"/>
                                        <p:tgtEl>
                                          <p:spTgt spid="12"/>
                                        </p:tgtEl>
                                        <p:attrNameLst>
                                          <p:attrName>ppt_h</p:attrName>
                                        </p:attrNameLst>
                                      </p:cBhvr>
                                      <p:tavLst>
                                        <p:tav tm="0">
                                          <p:val>
                                            <p:fltVal val="0"/>
                                          </p:val>
                                        </p:tav>
                                        <p:tav tm="100000">
                                          <p:val>
                                            <p:strVal val="#ppt_h"/>
                                          </p:val>
                                        </p:tav>
                                      </p:tavLst>
                                    </p:anim>
                                    <p:anim calcmode="lin" valueType="num">
                                      <p:cBhvr>
                                        <p:cTn id="75" dur="2000" fill="hold"/>
                                        <p:tgtEl>
                                          <p:spTgt spid="12"/>
                                        </p:tgtEl>
                                        <p:attrNameLst>
                                          <p:attrName>ppt_w</p:attrName>
                                        </p:attrNameLst>
                                      </p:cBhvr>
                                      <p:tavLst>
                                        <p:tav tm="0">
                                          <p:val>
                                            <p:fltVal val="0"/>
                                          </p:val>
                                        </p:tav>
                                        <p:tav tm="100000">
                                          <p:val>
                                            <p:strVal val="#ppt_w"/>
                                          </p:val>
                                        </p:tav>
                                      </p:tavLst>
                                    </p:anim>
                                  </p:childTnLst>
                                </p:cTn>
                              </p:par>
                              <p:par>
                                <p:cTn id="76" presetID="35" presetClass="entr" presetSubtype="0"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2000"/>
                                        <p:tgtEl>
                                          <p:spTgt spid="13"/>
                                        </p:tgtEl>
                                      </p:cBhvr>
                                    </p:animEffect>
                                    <p:anim calcmode="lin" valueType="num">
                                      <p:cBhvr>
                                        <p:cTn id="79" dur="2000" fill="hold"/>
                                        <p:tgtEl>
                                          <p:spTgt spid="13"/>
                                        </p:tgtEl>
                                        <p:attrNameLst>
                                          <p:attrName>style.rotation</p:attrName>
                                        </p:attrNameLst>
                                      </p:cBhvr>
                                      <p:tavLst>
                                        <p:tav tm="0">
                                          <p:val>
                                            <p:fltVal val="720"/>
                                          </p:val>
                                        </p:tav>
                                        <p:tav tm="100000">
                                          <p:val>
                                            <p:fltVal val="0"/>
                                          </p:val>
                                        </p:tav>
                                      </p:tavLst>
                                    </p:anim>
                                    <p:anim calcmode="lin" valueType="num">
                                      <p:cBhvr>
                                        <p:cTn id="80" dur="2000" fill="hold"/>
                                        <p:tgtEl>
                                          <p:spTgt spid="13"/>
                                        </p:tgtEl>
                                        <p:attrNameLst>
                                          <p:attrName>ppt_h</p:attrName>
                                        </p:attrNameLst>
                                      </p:cBhvr>
                                      <p:tavLst>
                                        <p:tav tm="0">
                                          <p:val>
                                            <p:fltVal val="0"/>
                                          </p:val>
                                        </p:tav>
                                        <p:tav tm="100000">
                                          <p:val>
                                            <p:strVal val="#ppt_h"/>
                                          </p:val>
                                        </p:tav>
                                      </p:tavLst>
                                    </p:anim>
                                    <p:anim calcmode="lin" valueType="num">
                                      <p:cBhvr>
                                        <p:cTn id="81" dur="2000" fill="hold"/>
                                        <p:tgtEl>
                                          <p:spTgt spid="13"/>
                                        </p:tgtEl>
                                        <p:attrNameLst>
                                          <p:attrName>ppt_w</p:attrName>
                                        </p:attrNameLst>
                                      </p:cBhvr>
                                      <p:tavLst>
                                        <p:tav tm="0">
                                          <p:val>
                                            <p:fltVal val="0"/>
                                          </p:val>
                                        </p:tav>
                                        <p:tav tm="100000">
                                          <p:val>
                                            <p:strVal val="#ppt_w"/>
                                          </p:val>
                                        </p:tav>
                                      </p:tavLst>
                                    </p:anim>
                                  </p:childTnLst>
                                </p:cTn>
                              </p:par>
                              <p:par>
                                <p:cTn id="82" presetID="35" presetClass="entr" presetSubtype="0" fill="hold"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2000"/>
                                        <p:tgtEl>
                                          <p:spTgt spid="30"/>
                                        </p:tgtEl>
                                      </p:cBhvr>
                                    </p:animEffect>
                                    <p:anim calcmode="lin" valueType="num">
                                      <p:cBhvr>
                                        <p:cTn id="85" dur="2000" fill="hold"/>
                                        <p:tgtEl>
                                          <p:spTgt spid="30"/>
                                        </p:tgtEl>
                                        <p:attrNameLst>
                                          <p:attrName>style.rotation</p:attrName>
                                        </p:attrNameLst>
                                      </p:cBhvr>
                                      <p:tavLst>
                                        <p:tav tm="0">
                                          <p:val>
                                            <p:fltVal val="720"/>
                                          </p:val>
                                        </p:tav>
                                        <p:tav tm="100000">
                                          <p:val>
                                            <p:fltVal val="0"/>
                                          </p:val>
                                        </p:tav>
                                      </p:tavLst>
                                    </p:anim>
                                    <p:anim calcmode="lin" valueType="num">
                                      <p:cBhvr>
                                        <p:cTn id="86" dur="2000" fill="hold"/>
                                        <p:tgtEl>
                                          <p:spTgt spid="30"/>
                                        </p:tgtEl>
                                        <p:attrNameLst>
                                          <p:attrName>ppt_h</p:attrName>
                                        </p:attrNameLst>
                                      </p:cBhvr>
                                      <p:tavLst>
                                        <p:tav tm="0">
                                          <p:val>
                                            <p:fltVal val="0"/>
                                          </p:val>
                                        </p:tav>
                                        <p:tav tm="100000">
                                          <p:val>
                                            <p:strVal val="#ppt_h"/>
                                          </p:val>
                                        </p:tav>
                                      </p:tavLst>
                                    </p:anim>
                                    <p:anim calcmode="lin" valueType="num">
                                      <p:cBhvr>
                                        <p:cTn id="87" dur="2000" fill="hold"/>
                                        <p:tgtEl>
                                          <p:spTgt spid="30"/>
                                        </p:tgtEl>
                                        <p:attrNameLst>
                                          <p:attrName>ppt_w</p:attrName>
                                        </p:attrNameLst>
                                      </p:cBhvr>
                                      <p:tavLst>
                                        <p:tav tm="0">
                                          <p:val>
                                            <p:fltVal val="0"/>
                                          </p:val>
                                        </p:tav>
                                        <p:tav tm="100000">
                                          <p:val>
                                            <p:strVal val="#ppt_w"/>
                                          </p:val>
                                        </p:tav>
                                      </p:tavLst>
                                    </p:anim>
                                  </p:childTnLst>
                                </p:cTn>
                              </p:par>
                              <p:par>
                                <p:cTn id="88" presetID="35" presetClass="entr" presetSubtype="0" fill="hold" nodeType="with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2000"/>
                                        <p:tgtEl>
                                          <p:spTgt spid="33"/>
                                        </p:tgtEl>
                                      </p:cBhvr>
                                    </p:animEffect>
                                    <p:anim calcmode="lin" valueType="num">
                                      <p:cBhvr>
                                        <p:cTn id="91" dur="2000" fill="hold"/>
                                        <p:tgtEl>
                                          <p:spTgt spid="33"/>
                                        </p:tgtEl>
                                        <p:attrNameLst>
                                          <p:attrName>style.rotation</p:attrName>
                                        </p:attrNameLst>
                                      </p:cBhvr>
                                      <p:tavLst>
                                        <p:tav tm="0">
                                          <p:val>
                                            <p:fltVal val="720"/>
                                          </p:val>
                                        </p:tav>
                                        <p:tav tm="100000">
                                          <p:val>
                                            <p:fltVal val="0"/>
                                          </p:val>
                                        </p:tav>
                                      </p:tavLst>
                                    </p:anim>
                                    <p:anim calcmode="lin" valueType="num">
                                      <p:cBhvr>
                                        <p:cTn id="92" dur="2000" fill="hold"/>
                                        <p:tgtEl>
                                          <p:spTgt spid="33"/>
                                        </p:tgtEl>
                                        <p:attrNameLst>
                                          <p:attrName>ppt_h</p:attrName>
                                        </p:attrNameLst>
                                      </p:cBhvr>
                                      <p:tavLst>
                                        <p:tav tm="0">
                                          <p:val>
                                            <p:fltVal val="0"/>
                                          </p:val>
                                        </p:tav>
                                        <p:tav tm="100000">
                                          <p:val>
                                            <p:strVal val="#ppt_h"/>
                                          </p:val>
                                        </p:tav>
                                      </p:tavLst>
                                    </p:anim>
                                    <p:anim calcmode="lin" valueType="num">
                                      <p:cBhvr>
                                        <p:cTn id="93" dur="2000" fill="hold"/>
                                        <p:tgtEl>
                                          <p:spTgt spid="33"/>
                                        </p:tgtEl>
                                        <p:attrNameLst>
                                          <p:attrName>ppt_w</p:attrName>
                                        </p:attrNameLst>
                                      </p:cBhvr>
                                      <p:tavLst>
                                        <p:tav tm="0">
                                          <p:val>
                                            <p:fltVal val="0"/>
                                          </p:val>
                                        </p:tav>
                                        <p:tav tm="100000">
                                          <p:val>
                                            <p:strVal val="#ppt_w"/>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childTnLst>
                          </p:cTn>
                        </p:par>
                        <p:par>
                          <p:cTn id="99" fill="hold">
                            <p:stCondLst>
                              <p:cond delay="2000"/>
                            </p:stCondLst>
                            <p:childTnLst>
                              <p:par>
                                <p:cTn id="100" presetID="42" presetClass="entr" presetSubtype="0" fill="hold" grpId="0" nodeType="after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fade">
                                      <p:cBhvr>
                                        <p:cTn id="102" dur="1000"/>
                                        <p:tgtEl>
                                          <p:spTgt spid="14"/>
                                        </p:tgtEl>
                                      </p:cBhvr>
                                    </p:animEffect>
                                    <p:anim calcmode="lin" valueType="num">
                                      <p:cBhvr>
                                        <p:cTn id="103" dur="1000" fill="hold"/>
                                        <p:tgtEl>
                                          <p:spTgt spid="14"/>
                                        </p:tgtEl>
                                        <p:attrNameLst>
                                          <p:attrName>ppt_x</p:attrName>
                                        </p:attrNameLst>
                                      </p:cBhvr>
                                      <p:tavLst>
                                        <p:tav tm="0">
                                          <p:val>
                                            <p:strVal val="#ppt_x"/>
                                          </p:val>
                                        </p:tav>
                                        <p:tav tm="100000">
                                          <p:val>
                                            <p:strVal val="#ppt_x"/>
                                          </p:val>
                                        </p:tav>
                                      </p:tavLst>
                                    </p:anim>
                                    <p:anim calcmode="lin" valueType="num">
                                      <p:cBhvr>
                                        <p:cTn id="104" dur="1000" fill="hold"/>
                                        <p:tgtEl>
                                          <p:spTgt spid="14"/>
                                        </p:tgtEl>
                                        <p:attrNameLst>
                                          <p:attrName>ppt_y</p:attrName>
                                        </p:attrNameLst>
                                      </p:cBhvr>
                                      <p:tavLst>
                                        <p:tav tm="0">
                                          <p:val>
                                            <p:strVal val="#ppt_y+.1"/>
                                          </p:val>
                                        </p:tav>
                                        <p:tav tm="100000">
                                          <p:val>
                                            <p:strVal val="#ppt_y"/>
                                          </p:val>
                                        </p:tav>
                                      </p:tavLst>
                                    </p:anim>
                                  </p:childTnLst>
                                </p:cTn>
                              </p:par>
                            </p:childTnLst>
                          </p:cTn>
                        </p:par>
                        <p:par>
                          <p:cTn id="105" fill="hold">
                            <p:stCondLst>
                              <p:cond delay="3000"/>
                            </p:stCondLst>
                            <p:childTnLst>
                              <p:par>
                                <p:cTn id="106" presetID="42"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1000"/>
                                        <p:tgtEl>
                                          <p:spTgt spid="18"/>
                                        </p:tgtEl>
                                      </p:cBhvr>
                                    </p:animEffect>
                                    <p:anim calcmode="lin" valueType="num">
                                      <p:cBhvr>
                                        <p:cTn id="109" dur="1000" fill="hold"/>
                                        <p:tgtEl>
                                          <p:spTgt spid="18"/>
                                        </p:tgtEl>
                                        <p:attrNameLst>
                                          <p:attrName>ppt_x</p:attrName>
                                        </p:attrNameLst>
                                      </p:cBhvr>
                                      <p:tavLst>
                                        <p:tav tm="0">
                                          <p:val>
                                            <p:strVal val="#ppt_x"/>
                                          </p:val>
                                        </p:tav>
                                        <p:tav tm="100000">
                                          <p:val>
                                            <p:strVal val="#ppt_x"/>
                                          </p:val>
                                        </p:tav>
                                      </p:tavLst>
                                    </p:anim>
                                    <p:anim calcmode="lin" valueType="num">
                                      <p:cBhvr>
                                        <p:cTn id="110" dur="1000" fill="hold"/>
                                        <p:tgtEl>
                                          <p:spTgt spid="18"/>
                                        </p:tgtEl>
                                        <p:attrNameLst>
                                          <p:attrName>ppt_y</p:attrName>
                                        </p:attrNameLst>
                                      </p:cBhvr>
                                      <p:tavLst>
                                        <p:tav tm="0">
                                          <p:val>
                                            <p:strVal val="#ppt_y+.1"/>
                                          </p:val>
                                        </p:tav>
                                        <p:tav tm="100000">
                                          <p:val>
                                            <p:strVal val="#ppt_y"/>
                                          </p:val>
                                        </p:tav>
                                      </p:tavLst>
                                    </p:anim>
                                  </p:childTnLst>
                                </p:cTn>
                              </p:par>
                            </p:childTnLst>
                          </p:cTn>
                        </p:par>
                        <p:par>
                          <p:cTn id="111" fill="hold">
                            <p:stCondLst>
                              <p:cond delay="4000"/>
                            </p:stCondLst>
                            <p:childTnLst>
                              <p:par>
                                <p:cTn id="112" presetID="42" presetClass="entr" presetSubtype="0" fill="hold" grpId="0" nodeType="afterEffect">
                                  <p:stCondLst>
                                    <p:cond delay="0"/>
                                  </p:stCondLst>
                                  <p:childTnLst>
                                    <p:set>
                                      <p:cBhvr>
                                        <p:cTn id="113" dur="1" fill="hold">
                                          <p:stCondLst>
                                            <p:cond delay="0"/>
                                          </p:stCondLst>
                                        </p:cTn>
                                        <p:tgtEl>
                                          <p:spTgt spid="19"/>
                                        </p:tgtEl>
                                        <p:attrNameLst>
                                          <p:attrName>style.visibility</p:attrName>
                                        </p:attrNameLst>
                                      </p:cBhvr>
                                      <p:to>
                                        <p:strVal val="visible"/>
                                      </p:to>
                                    </p:set>
                                    <p:animEffect transition="in" filter="fade">
                                      <p:cBhvr>
                                        <p:cTn id="114" dur="1000"/>
                                        <p:tgtEl>
                                          <p:spTgt spid="19"/>
                                        </p:tgtEl>
                                      </p:cBhvr>
                                    </p:animEffect>
                                    <p:anim calcmode="lin" valueType="num">
                                      <p:cBhvr>
                                        <p:cTn id="115" dur="1000" fill="hold"/>
                                        <p:tgtEl>
                                          <p:spTgt spid="19"/>
                                        </p:tgtEl>
                                        <p:attrNameLst>
                                          <p:attrName>ppt_x</p:attrName>
                                        </p:attrNameLst>
                                      </p:cBhvr>
                                      <p:tavLst>
                                        <p:tav tm="0">
                                          <p:val>
                                            <p:strVal val="#ppt_x"/>
                                          </p:val>
                                        </p:tav>
                                        <p:tav tm="100000">
                                          <p:val>
                                            <p:strVal val="#ppt_x"/>
                                          </p:val>
                                        </p:tav>
                                      </p:tavLst>
                                    </p:anim>
                                    <p:anim calcmode="lin" valueType="num">
                                      <p:cBhvr>
                                        <p:cTn id="116" dur="1000" fill="hold"/>
                                        <p:tgtEl>
                                          <p:spTgt spid="19"/>
                                        </p:tgtEl>
                                        <p:attrNameLst>
                                          <p:attrName>ppt_y</p:attrName>
                                        </p:attrNameLst>
                                      </p:cBhvr>
                                      <p:tavLst>
                                        <p:tav tm="0">
                                          <p:val>
                                            <p:strVal val="#ppt_y+.1"/>
                                          </p:val>
                                        </p:tav>
                                        <p:tav tm="100000">
                                          <p:val>
                                            <p:strVal val="#ppt_y"/>
                                          </p:val>
                                        </p:tav>
                                      </p:tavLst>
                                    </p:anim>
                                  </p:childTnLst>
                                </p:cTn>
                              </p:par>
                            </p:childTnLst>
                          </p:cTn>
                        </p:par>
                        <p:par>
                          <p:cTn id="117" fill="hold">
                            <p:stCondLst>
                              <p:cond delay="5000"/>
                            </p:stCondLst>
                            <p:childTnLst>
                              <p:par>
                                <p:cTn id="118" presetID="42" presetClass="entr" presetSubtype="0"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fade">
                                      <p:cBhvr>
                                        <p:cTn id="120" dur="1000"/>
                                        <p:tgtEl>
                                          <p:spTgt spid="20"/>
                                        </p:tgtEl>
                                      </p:cBhvr>
                                    </p:animEffect>
                                    <p:anim calcmode="lin" valueType="num">
                                      <p:cBhvr>
                                        <p:cTn id="121" dur="1000" fill="hold"/>
                                        <p:tgtEl>
                                          <p:spTgt spid="20"/>
                                        </p:tgtEl>
                                        <p:attrNameLst>
                                          <p:attrName>ppt_x</p:attrName>
                                        </p:attrNameLst>
                                      </p:cBhvr>
                                      <p:tavLst>
                                        <p:tav tm="0">
                                          <p:val>
                                            <p:strVal val="#ppt_x"/>
                                          </p:val>
                                        </p:tav>
                                        <p:tav tm="100000">
                                          <p:val>
                                            <p:strVal val="#ppt_x"/>
                                          </p:val>
                                        </p:tav>
                                      </p:tavLst>
                                    </p:anim>
                                    <p:anim calcmode="lin" valueType="num">
                                      <p:cBhvr>
                                        <p:cTn id="122" dur="1000" fill="hold"/>
                                        <p:tgtEl>
                                          <p:spTgt spid="20"/>
                                        </p:tgtEl>
                                        <p:attrNameLst>
                                          <p:attrName>ppt_y</p:attrName>
                                        </p:attrNameLst>
                                      </p:cBhvr>
                                      <p:tavLst>
                                        <p:tav tm="0">
                                          <p:val>
                                            <p:strVal val="#ppt_y+.1"/>
                                          </p:val>
                                        </p:tav>
                                        <p:tav tm="100000">
                                          <p:val>
                                            <p:strVal val="#ppt_y"/>
                                          </p:val>
                                        </p:tav>
                                      </p:tavLst>
                                    </p:anim>
                                  </p:childTnLst>
                                </p:cTn>
                              </p:par>
                            </p:childTnLst>
                          </p:cTn>
                        </p:par>
                        <p:par>
                          <p:cTn id="123" fill="hold">
                            <p:stCondLst>
                              <p:cond delay="6000"/>
                            </p:stCondLst>
                            <p:childTnLst>
                              <p:par>
                                <p:cTn id="124" presetID="42" presetClass="entr" presetSubtype="0" fill="hold" grpId="0" nodeType="after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1000"/>
                                        <p:tgtEl>
                                          <p:spTgt spid="21"/>
                                        </p:tgtEl>
                                      </p:cBhvr>
                                    </p:animEffect>
                                    <p:anim calcmode="lin" valueType="num">
                                      <p:cBhvr>
                                        <p:cTn id="127" dur="1000" fill="hold"/>
                                        <p:tgtEl>
                                          <p:spTgt spid="21"/>
                                        </p:tgtEl>
                                        <p:attrNameLst>
                                          <p:attrName>ppt_x</p:attrName>
                                        </p:attrNameLst>
                                      </p:cBhvr>
                                      <p:tavLst>
                                        <p:tav tm="0">
                                          <p:val>
                                            <p:strVal val="#ppt_x"/>
                                          </p:val>
                                        </p:tav>
                                        <p:tav tm="100000">
                                          <p:val>
                                            <p:strVal val="#ppt_x"/>
                                          </p:val>
                                        </p:tav>
                                      </p:tavLst>
                                    </p:anim>
                                    <p:anim calcmode="lin" valueType="num">
                                      <p:cBhvr>
                                        <p:cTn id="128" dur="1000" fill="hold"/>
                                        <p:tgtEl>
                                          <p:spTgt spid="21"/>
                                        </p:tgtEl>
                                        <p:attrNameLst>
                                          <p:attrName>ppt_y</p:attrName>
                                        </p:attrNameLst>
                                      </p:cBhvr>
                                      <p:tavLst>
                                        <p:tav tm="0">
                                          <p:val>
                                            <p:strVal val="#ppt_y+.1"/>
                                          </p:val>
                                        </p:tav>
                                        <p:tav tm="100000">
                                          <p:val>
                                            <p:strVal val="#ppt_y"/>
                                          </p:val>
                                        </p:tav>
                                      </p:tavLst>
                                    </p:anim>
                                  </p:childTnLst>
                                </p:cTn>
                              </p:par>
                            </p:childTnLst>
                          </p:cTn>
                        </p:par>
                        <p:par>
                          <p:cTn id="129" fill="hold">
                            <p:stCondLst>
                              <p:cond delay="7000"/>
                            </p:stCondLst>
                            <p:childTnLst>
                              <p:par>
                                <p:cTn id="130" presetID="42" presetClass="entr" presetSubtype="0" fill="hold" grpId="0" nodeType="after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fade">
                                      <p:cBhvr>
                                        <p:cTn id="132" dur="1000"/>
                                        <p:tgtEl>
                                          <p:spTgt spid="17"/>
                                        </p:tgtEl>
                                      </p:cBhvr>
                                    </p:animEffect>
                                    <p:anim calcmode="lin" valueType="num">
                                      <p:cBhvr>
                                        <p:cTn id="133" dur="1000" fill="hold"/>
                                        <p:tgtEl>
                                          <p:spTgt spid="17"/>
                                        </p:tgtEl>
                                        <p:attrNameLst>
                                          <p:attrName>ppt_x</p:attrName>
                                        </p:attrNameLst>
                                      </p:cBhvr>
                                      <p:tavLst>
                                        <p:tav tm="0">
                                          <p:val>
                                            <p:strVal val="#ppt_x"/>
                                          </p:val>
                                        </p:tav>
                                        <p:tav tm="100000">
                                          <p:val>
                                            <p:strVal val="#ppt_x"/>
                                          </p:val>
                                        </p:tav>
                                      </p:tavLst>
                                    </p:anim>
                                    <p:anim calcmode="lin" valueType="num">
                                      <p:cBhvr>
                                        <p:cTn id="134" dur="1000" fill="hold"/>
                                        <p:tgtEl>
                                          <p:spTgt spid="17"/>
                                        </p:tgtEl>
                                        <p:attrNameLst>
                                          <p:attrName>ppt_y</p:attrName>
                                        </p:attrNameLst>
                                      </p:cBhvr>
                                      <p:tavLst>
                                        <p:tav tm="0">
                                          <p:val>
                                            <p:strVal val="#ppt_y+.1"/>
                                          </p:val>
                                        </p:tav>
                                        <p:tav tm="100000">
                                          <p:val>
                                            <p:strVal val="#ppt_y"/>
                                          </p:val>
                                        </p:tav>
                                      </p:tavLst>
                                    </p:anim>
                                  </p:childTnLst>
                                </p:cTn>
                              </p:par>
                            </p:childTnLst>
                          </p:cTn>
                        </p:par>
                        <p:par>
                          <p:cTn id="135" fill="hold">
                            <p:stCondLst>
                              <p:cond delay="8000"/>
                            </p:stCondLst>
                            <p:childTnLst>
                              <p:par>
                                <p:cTn id="136" presetID="42" presetClass="entr" presetSubtype="0" fill="hold" grpId="0" nodeType="afterEffect">
                                  <p:stCondLst>
                                    <p:cond delay="0"/>
                                  </p:stCondLst>
                                  <p:childTnLst>
                                    <p:set>
                                      <p:cBhvr>
                                        <p:cTn id="137" dur="1" fill="hold">
                                          <p:stCondLst>
                                            <p:cond delay="0"/>
                                          </p:stCondLst>
                                        </p:cTn>
                                        <p:tgtEl>
                                          <p:spTgt spid="16"/>
                                        </p:tgtEl>
                                        <p:attrNameLst>
                                          <p:attrName>style.visibility</p:attrName>
                                        </p:attrNameLst>
                                      </p:cBhvr>
                                      <p:to>
                                        <p:strVal val="visible"/>
                                      </p:to>
                                    </p:set>
                                    <p:animEffect transition="in" filter="fade">
                                      <p:cBhvr>
                                        <p:cTn id="138" dur="1000"/>
                                        <p:tgtEl>
                                          <p:spTgt spid="16"/>
                                        </p:tgtEl>
                                      </p:cBhvr>
                                    </p:animEffect>
                                    <p:anim calcmode="lin" valueType="num">
                                      <p:cBhvr>
                                        <p:cTn id="139" dur="1000" fill="hold"/>
                                        <p:tgtEl>
                                          <p:spTgt spid="16"/>
                                        </p:tgtEl>
                                        <p:attrNameLst>
                                          <p:attrName>ppt_x</p:attrName>
                                        </p:attrNameLst>
                                      </p:cBhvr>
                                      <p:tavLst>
                                        <p:tav tm="0">
                                          <p:val>
                                            <p:strVal val="#ppt_x"/>
                                          </p:val>
                                        </p:tav>
                                        <p:tav tm="100000">
                                          <p:val>
                                            <p:strVal val="#ppt_x"/>
                                          </p:val>
                                        </p:tav>
                                      </p:tavLst>
                                    </p:anim>
                                    <p:anim calcmode="lin" valueType="num">
                                      <p:cBhvr>
                                        <p:cTn id="140" dur="1000" fill="hold"/>
                                        <p:tgtEl>
                                          <p:spTgt spid="16"/>
                                        </p:tgtEl>
                                        <p:attrNameLst>
                                          <p:attrName>ppt_y</p:attrName>
                                        </p:attrNameLst>
                                      </p:cBhvr>
                                      <p:tavLst>
                                        <p:tav tm="0">
                                          <p:val>
                                            <p:strVal val="#ppt_y+.1"/>
                                          </p:val>
                                        </p:tav>
                                        <p:tav tm="100000">
                                          <p:val>
                                            <p:strVal val="#ppt_y"/>
                                          </p:val>
                                        </p:tav>
                                      </p:tavLst>
                                    </p:anim>
                                  </p:childTnLst>
                                </p:cTn>
                              </p:par>
                            </p:childTnLst>
                          </p:cTn>
                        </p:par>
                        <p:par>
                          <p:cTn id="141" fill="hold">
                            <p:stCondLst>
                              <p:cond delay="9000"/>
                            </p:stCondLst>
                            <p:childTnLst>
                              <p:par>
                                <p:cTn id="142" presetID="42" presetClass="entr" presetSubtype="0" fill="hold" grpId="0" nodeType="afterEffect">
                                  <p:stCondLst>
                                    <p:cond delay="0"/>
                                  </p:stCondLst>
                                  <p:childTnLst>
                                    <p:set>
                                      <p:cBhvr>
                                        <p:cTn id="143" dur="1" fill="hold">
                                          <p:stCondLst>
                                            <p:cond delay="0"/>
                                          </p:stCondLst>
                                        </p:cTn>
                                        <p:tgtEl>
                                          <p:spTgt spid="31"/>
                                        </p:tgtEl>
                                        <p:attrNameLst>
                                          <p:attrName>style.visibility</p:attrName>
                                        </p:attrNameLst>
                                      </p:cBhvr>
                                      <p:to>
                                        <p:strVal val="visible"/>
                                      </p:to>
                                    </p:set>
                                    <p:animEffect transition="in" filter="fade">
                                      <p:cBhvr>
                                        <p:cTn id="144" dur="1000"/>
                                        <p:tgtEl>
                                          <p:spTgt spid="31"/>
                                        </p:tgtEl>
                                      </p:cBhvr>
                                    </p:animEffect>
                                    <p:anim calcmode="lin" valueType="num">
                                      <p:cBhvr>
                                        <p:cTn id="145" dur="1000" fill="hold"/>
                                        <p:tgtEl>
                                          <p:spTgt spid="31"/>
                                        </p:tgtEl>
                                        <p:attrNameLst>
                                          <p:attrName>ppt_x</p:attrName>
                                        </p:attrNameLst>
                                      </p:cBhvr>
                                      <p:tavLst>
                                        <p:tav tm="0">
                                          <p:val>
                                            <p:strVal val="#ppt_x"/>
                                          </p:val>
                                        </p:tav>
                                        <p:tav tm="100000">
                                          <p:val>
                                            <p:strVal val="#ppt_x"/>
                                          </p:val>
                                        </p:tav>
                                      </p:tavLst>
                                    </p:anim>
                                    <p:anim calcmode="lin" valueType="num">
                                      <p:cBhvr>
                                        <p:cTn id="146" dur="1000" fill="hold"/>
                                        <p:tgtEl>
                                          <p:spTgt spid="31"/>
                                        </p:tgtEl>
                                        <p:attrNameLst>
                                          <p:attrName>ppt_y</p:attrName>
                                        </p:attrNameLst>
                                      </p:cBhvr>
                                      <p:tavLst>
                                        <p:tav tm="0">
                                          <p:val>
                                            <p:strVal val="#ppt_y+.1"/>
                                          </p:val>
                                        </p:tav>
                                        <p:tav tm="100000">
                                          <p:val>
                                            <p:strVal val="#ppt_y"/>
                                          </p:val>
                                        </p:tav>
                                      </p:tavLst>
                                    </p:anim>
                                  </p:childTnLst>
                                </p:cTn>
                              </p:par>
                            </p:childTnLst>
                          </p:cTn>
                        </p:par>
                        <p:par>
                          <p:cTn id="147" fill="hold">
                            <p:stCondLst>
                              <p:cond delay="10000"/>
                            </p:stCondLst>
                            <p:childTnLst>
                              <p:par>
                                <p:cTn id="148" presetID="42" presetClass="entr" presetSubtype="0" fill="hold" grpId="0" nodeType="afterEffect">
                                  <p:stCondLst>
                                    <p:cond delay="0"/>
                                  </p:stCondLst>
                                  <p:childTnLst>
                                    <p:set>
                                      <p:cBhvr>
                                        <p:cTn id="149" dur="1" fill="hold">
                                          <p:stCondLst>
                                            <p:cond delay="0"/>
                                          </p:stCondLst>
                                        </p:cTn>
                                        <p:tgtEl>
                                          <p:spTgt spid="34"/>
                                        </p:tgtEl>
                                        <p:attrNameLst>
                                          <p:attrName>style.visibility</p:attrName>
                                        </p:attrNameLst>
                                      </p:cBhvr>
                                      <p:to>
                                        <p:strVal val="visible"/>
                                      </p:to>
                                    </p:set>
                                    <p:animEffect transition="in" filter="fade">
                                      <p:cBhvr>
                                        <p:cTn id="150" dur="1000"/>
                                        <p:tgtEl>
                                          <p:spTgt spid="34"/>
                                        </p:tgtEl>
                                      </p:cBhvr>
                                    </p:animEffect>
                                    <p:anim calcmode="lin" valueType="num">
                                      <p:cBhvr>
                                        <p:cTn id="151" dur="1000" fill="hold"/>
                                        <p:tgtEl>
                                          <p:spTgt spid="34"/>
                                        </p:tgtEl>
                                        <p:attrNameLst>
                                          <p:attrName>ppt_x</p:attrName>
                                        </p:attrNameLst>
                                      </p:cBhvr>
                                      <p:tavLst>
                                        <p:tav tm="0">
                                          <p:val>
                                            <p:strVal val="#ppt_x"/>
                                          </p:val>
                                        </p:tav>
                                        <p:tav tm="100000">
                                          <p:val>
                                            <p:strVal val="#ppt_x"/>
                                          </p:val>
                                        </p:tav>
                                      </p:tavLst>
                                    </p:anim>
                                    <p:anim calcmode="lin" valueType="num">
                                      <p:cBhvr>
                                        <p:cTn id="15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54" presetClass="entr" presetSubtype="0" accel="100000" fill="hold" grpId="0" nodeType="clickEffect">
                                  <p:stCondLst>
                                    <p:cond delay="0"/>
                                  </p:stCondLst>
                                  <p:childTnLst>
                                    <p:set>
                                      <p:cBhvr>
                                        <p:cTn id="156" dur="1" fill="hold">
                                          <p:stCondLst>
                                            <p:cond delay="0"/>
                                          </p:stCondLst>
                                        </p:cTn>
                                        <p:tgtEl>
                                          <p:spTgt spid="23"/>
                                        </p:tgtEl>
                                        <p:attrNameLst>
                                          <p:attrName>style.visibility</p:attrName>
                                        </p:attrNameLst>
                                      </p:cBhvr>
                                      <p:to>
                                        <p:strVal val="visible"/>
                                      </p:to>
                                    </p:set>
                                    <p:anim calcmode="lin" valueType="num">
                                      <p:cBhvr>
                                        <p:cTn id="157" dur="500" fill="hold"/>
                                        <p:tgtEl>
                                          <p:spTgt spid="23"/>
                                        </p:tgtEl>
                                        <p:attrNameLst>
                                          <p:attrName>ppt_w</p:attrName>
                                        </p:attrNameLst>
                                      </p:cBhvr>
                                      <p:tavLst>
                                        <p:tav tm="0">
                                          <p:val>
                                            <p:strVal val="#ppt_w*0.05"/>
                                          </p:val>
                                        </p:tav>
                                        <p:tav tm="100000">
                                          <p:val>
                                            <p:strVal val="#ppt_w"/>
                                          </p:val>
                                        </p:tav>
                                      </p:tavLst>
                                    </p:anim>
                                    <p:anim calcmode="lin" valueType="num">
                                      <p:cBhvr>
                                        <p:cTn id="158" dur="500" fill="hold"/>
                                        <p:tgtEl>
                                          <p:spTgt spid="23"/>
                                        </p:tgtEl>
                                        <p:attrNameLst>
                                          <p:attrName>ppt_h</p:attrName>
                                        </p:attrNameLst>
                                      </p:cBhvr>
                                      <p:tavLst>
                                        <p:tav tm="0">
                                          <p:val>
                                            <p:strVal val="#ppt_h"/>
                                          </p:val>
                                        </p:tav>
                                        <p:tav tm="100000">
                                          <p:val>
                                            <p:strVal val="#ppt_h"/>
                                          </p:val>
                                        </p:tav>
                                      </p:tavLst>
                                    </p:anim>
                                    <p:anim calcmode="lin" valueType="num">
                                      <p:cBhvr>
                                        <p:cTn id="159" dur="500" fill="hold"/>
                                        <p:tgtEl>
                                          <p:spTgt spid="23"/>
                                        </p:tgtEl>
                                        <p:attrNameLst>
                                          <p:attrName>ppt_x</p:attrName>
                                        </p:attrNameLst>
                                      </p:cBhvr>
                                      <p:tavLst>
                                        <p:tav tm="0">
                                          <p:val>
                                            <p:strVal val="#ppt_x-.2"/>
                                          </p:val>
                                        </p:tav>
                                        <p:tav tm="100000">
                                          <p:val>
                                            <p:strVal val="#ppt_x"/>
                                          </p:val>
                                        </p:tav>
                                      </p:tavLst>
                                    </p:anim>
                                    <p:anim calcmode="lin" valueType="num">
                                      <p:cBhvr>
                                        <p:cTn id="160" dur="500" fill="hold"/>
                                        <p:tgtEl>
                                          <p:spTgt spid="23"/>
                                        </p:tgtEl>
                                        <p:attrNameLst>
                                          <p:attrName>ppt_y</p:attrName>
                                        </p:attrNameLst>
                                      </p:cBhvr>
                                      <p:tavLst>
                                        <p:tav tm="0">
                                          <p:val>
                                            <p:strVal val="#ppt_y"/>
                                          </p:val>
                                        </p:tav>
                                        <p:tav tm="100000">
                                          <p:val>
                                            <p:strVal val="#ppt_y"/>
                                          </p:val>
                                        </p:tav>
                                      </p:tavLst>
                                    </p:anim>
                                    <p:animEffect transition="in" filter="fade">
                                      <p:cBhvr>
                                        <p:cTn id="161" dur="500"/>
                                        <p:tgtEl>
                                          <p:spTgt spid="23"/>
                                        </p:tgtEl>
                                      </p:cBhvr>
                                    </p:animEffect>
                                  </p:childTnLst>
                                </p:cTn>
                              </p:par>
                            </p:childTnLst>
                          </p:cTn>
                        </p:par>
                        <p:par>
                          <p:cTn id="162" fill="hold">
                            <p:stCondLst>
                              <p:cond delay="500"/>
                            </p:stCondLst>
                            <p:childTnLst>
                              <p:par>
                                <p:cTn id="163" presetID="54" presetClass="entr" presetSubtype="0" accel="100000" fill="hold" grpId="0" nodeType="afterEffect">
                                  <p:stCondLst>
                                    <p:cond delay="0"/>
                                  </p:stCondLst>
                                  <p:childTnLst>
                                    <p:set>
                                      <p:cBhvr>
                                        <p:cTn id="164" dur="1" fill="hold">
                                          <p:stCondLst>
                                            <p:cond delay="0"/>
                                          </p:stCondLst>
                                        </p:cTn>
                                        <p:tgtEl>
                                          <p:spTgt spid="22"/>
                                        </p:tgtEl>
                                        <p:attrNameLst>
                                          <p:attrName>style.visibility</p:attrName>
                                        </p:attrNameLst>
                                      </p:cBhvr>
                                      <p:to>
                                        <p:strVal val="visible"/>
                                      </p:to>
                                    </p:set>
                                    <p:anim calcmode="lin" valueType="num">
                                      <p:cBhvr>
                                        <p:cTn id="165" dur="500" fill="hold"/>
                                        <p:tgtEl>
                                          <p:spTgt spid="22"/>
                                        </p:tgtEl>
                                        <p:attrNameLst>
                                          <p:attrName>ppt_w</p:attrName>
                                        </p:attrNameLst>
                                      </p:cBhvr>
                                      <p:tavLst>
                                        <p:tav tm="0">
                                          <p:val>
                                            <p:strVal val="#ppt_w*0.05"/>
                                          </p:val>
                                        </p:tav>
                                        <p:tav tm="100000">
                                          <p:val>
                                            <p:strVal val="#ppt_w"/>
                                          </p:val>
                                        </p:tav>
                                      </p:tavLst>
                                    </p:anim>
                                    <p:anim calcmode="lin" valueType="num">
                                      <p:cBhvr>
                                        <p:cTn id="166" dur="500" fill="hold"/>
                                        <p:tgtEl>
                                          <p:spTgt spid="22"/>
                                        </p:tgtEl>
                                        <p:attrNameLst>
                                          <p:attrName>ppt_h</p:attrName>
                                        </p:attrNameLst>
                                      </p:cBhvr>
                                      <p:tavLst>
                                        <p:tav tm="0">
                                          <p:val>
                                            <p:strVal val="#ppt_h"/>
                                          </p:val>
                                        </p:tav>
                                        <p:tav tm="100000">
                                          <p:val>
                                            <p:strVal val="#ppt_h"/>
                                          </p:val>
                                        </p:tav>
                                      </p:tavLst>
                                    </p:anim>
                                    <p:anim calcmode="lin" valueType="num">
                                      <p:cBhvr>
                                        <p:cTn id="167" dur="500" fill="hold"/>
                                        <p:tgtEl>
                                          <p:spTgt spid="22"/>
                                        </p:tgtEl>
                                        <p:attrNameLst>
                                          <p:attrName>ppt_x</p:attrName>
                                        </p:attrNameLst>
                                      </p:cBhvr>
                                      <p:tavLst>
                                        <p:tav tm="0">
                                          <p:val>
                                            <p:strVal val="#ppt_x-.2"/>
                                          </p:val>
                                        </p:tav>
                                        <p:tav tm="100000">
                                          <p:val>
                                            <p:strVal val="#ppt_x"/>
                                          </p:val>
                                        </p:tav>
                                      </p:tavLst>
                                    </p:anim>
                                    <p:anim calcmode="lin" valueType="num">
                                      <p:cBhvr>
                                        <p:cTn id="168" dur="500" fill="hold"/>
                                        <p:tgtEl>
                                          <p:spTgt spid="22"/>
                                        </p:tgtEl>
                                        <p:attrNameLst>
                                          <p:attrName>ppt_y</p:attrName>
                                        </p:attrNameLst>
                                      </p:cBhvr>
                                      <p:tavLst>
                                        <p:tav tm="0">
                                          <p:val>
                                            <p:strVal val="#ppt_y"/>
                                          </p:val>
                                        </p:tav>
                                        <p:tav tm="100000">
                                          <p:val>
                                            <p:strVal val="#ppt_y"/>
                                          </p:val>
                                        </p:tav>
                                      </p:tavLst>
                                    </p:anim>
                                    <p:animEffect transition="in" filter="fade">
                                      <p:cBhvr>
                                        <p:cTn id="169" dur="500"/>
                                        <p:tgtEl>
                                          <p:spTgt spid="22"/>
                                        </p:tgtEl>
                                      </p:cBhvr>
                                    </p:animEffect>
                                  </p:childTnLst>
                                </p:cTn>
                              </p:par>
                            </p:childTnLst>
                          </p:cTn>
                        </p:par>
                        <p:par>
                          <p:cTn id="170" fill="hold">
                            <p:stCondLst>
                              <p:cond delay="1000"/>
                            </p:stCondLst>
                            <p:childTnLst>
                              <p:par>
                                <p:cTn id="171" presetID="54" presetClass="entr" presetSubtype="0" accel="100000" fill="hold" grpId="0" nodeType="afterEffect">
                                  <p:stCondLst>
                                    <p:cond delay="0"/>
                                  </p:stCondLst>
                                  <p:childTnLst>
                                    <p:set>
                                      <p:cBhvr>
                                        <p:cTn id="172" dur="1" fill="hold">
                                          <p:stCondLst>
                                            <p:cond delay="0"/>
                                          </p:stCondLst>
                                        </p:cTn>
                                        <p:tgtEl>
                                          <p:spTgt spid="26"/>
                                        </p:tgtEl>
                                        <p:attrNameLst>
                                          <p:attrName>style.visibility</p:attrName>
                                        </p:attrNameLst>
                                      </p:cBhvr>
                                      <p:to>
                                        <p:strVal val="visible"/>
                                      </p:to>
                                    </p:set>
                                    <p:anim calcmode="lin" valueType="num">
                                      <p:cBhvr>
                                        <p:cTn id="173" dur="500" fill="hold"/>
                                        <p:tgtEl>
                                          <p:spTgt spid="26"/>
                                        </p:tgtEl>
                                        <p:attrNameLst>
                                          <p:attrName>ppt_w</p:attrName>
                                        </p:attrNameLst>
                                      </p:cBhvr>
                                      <p:tavLst>
                                        <p:tav tm="0">
                                          <p:val>
                                            <p:strVal val="#ppt_w*0.05"/>
                                          </p:val>
                                        </p:tav>
                                        <p:tav tm="100000">
                                          <p:val>
                                            <p:strVal val="#ppt_w"/>
                                          </p:val>
                                        </p:tav>
                                      </p:tavLst>
                                    </p:anim>
                                    <p:anim calcmode="lin" valueType="num">
                                      <p:cBhvr>
                                        <p:cTn id="174" dur="500" fill="hold"/>
                                        <p:tgtEl>
                                          <p:spTgt spid="26"/>
                                        </p:tgtEl>
                                        <p:attrNameLst>
                                          <p:attrName>ppt_h</p:attrName>
                                        </p:attrNameLst>
                                      </p:cBhvr>
                                      <p:tavLst>
                                        <p:tav tm="0">
                                          <p:val>
                                            <p:strVal val="#ppt_h"/>
                                          </p:val>
                                        </p:tav>
                                        <p:tav tm="100000">
                                          <p:val>
                                            <p:strVal val="#ppt_h"/>
                                          </p:val>
                                        </p:tav>
                                      </p:tavLst>
                                    </p:anim>
                                    <p:anim calcmode="lin" valueType="num">
                                      <p:cBhvr>
                                        <p:cTn id="175" dur="500" fill="hold"/>
                                        <p:tgtEl>
                                          <p:spTgt spid="26"/>
                                        </p:tgtEl>
                                        <p:attrNameLst>
                                          <p:attrName>ppt_x</p:attrName>
                                        </p:attrNameLst>
                                      </p:cBhvr>
                                      <p:tavLst>
                                        <p:tav tm="0">
                                          <p:val>
                                            <p:strVal val="#ppt_x-.2"/>
                                          </p:val>
                                        </p:tav>
                                        <p:tav tm="100000">
                                          <p:val>
                                            <p:strVal val="#ppt_x"/>
                                          </p:val>
                                        </p:tav>
                                      </p:tavLst>
                                    </p:anim>
                                    <p:anim calcmode="lin" valueType="num">
                                      <p:cBhvr>
                                        <p:cTn id="176" dur="500" fill="hold"/>
                                        <p:tgtEl>
                                          <p:spTgt spid="26"/>
                                        </p:tgtEl>
                                        <p:attrNameLst>
                                          <p:attrName>ppt_y</p:attrName>
                                        </p:attrNameLst>
                                      </p:cBhvr>
                                      <p:tavLst>
                                        <p:tav tm="0">
                                          <p:val>
                                            <p:strVal val="#ppt_y"/>
                                          </p:val>
                                        </p:tav>
                                        <p:tav tm="100000">
                                          <p:val>
                                            <p:strVal val="#ppt_y"/>
                                          </p:val>
                                        </p:tav>
                                      </p:tavLst>
                                    </p:anim>
                                    <p:animEffect transition="in" filter="fade">
                                      <p:cBhvr>
                                        <p:cTn id="177" dur="500"/>
                                        <p:tgtEl>
                                          <p:spTgt spid="26"/>
                                        </p:tgtEl>
                                      </p:cBhvr>
                                    </p:animEffect>
                                  </p:childTnLst>
                                </p:cTn>
                              </p:par>
                            </p:childTnLst>
                          </p:cTn>
                        </p:par>
                        <p:par>
                          <p:cTn id="178" fill="hold">
                            <p:stCondLst>
                              <p:cond delay="1500"/>
                            </p:stCondLst>
                            <p:childTnLst>
                              <p:par>
                                <p:cTn id="179" presetID="54" presetClass="entr" presetSubtype="0" accel="100000" fill="hold" grpId="0" nodeType="afterEffect">
                                  <p:stCondLst>
                                    <p:cond delay="0"/>
                                  </p:stCondLst>
                                  <p:childTnLst>
                                    <p:set>
                                      <p:cBhvr>
                                        <p:cTn id="180" dur="1" fill="hold">
                                          <p:stCondLst>
                                            <p:cond delay="0"/>
                                          </p:stCondLst>
                                        </p:cTn>
                                        <p:tgtEl>
                                          <p:spTgt spid="27"/>
                                        </p:tgtEl>
                                        <p:attrNameLst>
                                          <p:attrName>style.visibility</p:attrName>
                                        </p:attrNameLst>
                                      </p:cBhvr>
                                      <p:to>
                                        <p:strVal val="visible"/>
                                      </p:to>
                                    </p:set>
                                    <p:anim calcmode="lin" valueType="num">
                                      <p:cBhvr>
                                        <p:cTn id="181" dur="500" fill="hold"/>
                                        <p:tgtEl>
                                          <p:spTgt spid="27"/>
                                        </p:tgtEl>
                                        <p:attrNameLst>
                                          <p:attrName>ppt_w</p:attrName>
                                        </p:attrNameLst>
                                      </p:cBhvr>
                                      <p:tavLst>
                                        <p:tav tm="0">
                                          <p:val>
                                            <p:strVal val="#ppt_w*0.05"/>
                                          </p:val>
                                        </p:tav>
                                        <p:tav tm="100000">
                                          <p:val>
                                            <p:strVal val="#ppt_w"/>
                                          </p:val>
                                        </p:tav>
                                      </p:tavLst>
                                    </p:anim>
                                    <p:anim calcmode="lin" valueType="num">
                                      <p:cBhvr>
                                        <p:cTn id="182" dur="500" fill="hold"/>
                                        <p:tgtEl>
                                          <p:spTgt spid="27"/>
                                        </p:tgtEl>
                                        <p:attrNameLst>
                                          <p:attrName>ppt_h</p:attrName>
                                        </p:attrNameLst>
                                      </p:cBhvr>
                                      <p:tavLst>
                                        <p:tav tm="0">
                                          <p:val>
                                            <p:strVal val="#ppt_h"/>
                                          </p:val>
                                        </p:tav>
                                        <p:tav tm="100000">
                                          <p:val>
                                            <p:strVal val="#ppt_h"/>
                                          </p:val>
                                        </p:tav>
                                      </p:tavLst>
                                    </p:anim>
                                    <p:anim calcmode="lin" valueType="num">
                                      <p:cBhvr>
                                        <p:cTn id="183" dur="500" fill="hold"/>
                                        <p:tgtEl>
                                          <p:spTgt spid="27"/>
                                        </p:tgtEl>
                                        <p:attrNameLst>
                                          <p:attrName>ppt_x</p:attrName>
                                        </p:attrNameLst>
                                      </p:cBhvr>
                                      <p:tavLst>
                                        <p:tav tm="0">
                                          <p:val>
                                            <p:strVal val="#ppt_x-.2"/>
                                          </p:val>
                                        </p:tav>
                                        <p:tav tm="100000">
                                          <p:val>
                                            <p:strVal val="#ppt_x"/>
                                          </p:val>
                                        </p:tav>
                                      </p:tavLst>
                                    </p:anim>
                                    <p:anim calcmode="lin" valueType="num">
                                      <p:cBhvr>
                                        <p:cTn id="184" dur="500" fill="hold"/>
                                        <p:tgtEl>
                                          <p:spTgt spid="27"/>
                                        </p:tgtEl>
                                        <p:attrNameLst>
                                          <p:attrName>ppt_y</p:attrName>
                                        </p:attrNameLst>
                                      </p:cBhvr>
                                      <p:tavLst>
                                        <p:tav tm="0">
                                          <p:val>
                                            <p:strVal val="#ppt_y"/>
                                          </p:val>
                                        </p:tav>
                                        <p:tav tm="100000">
                                          <p:val>
                                            <p:strVal val="#ppt_y"/>
                                          </p:val>
                                        </p:tav>
                                      </p:tavLst>
                                    </p:anim>
                                    <p:animEffect transition="in" filter="fade">
                                      <p:cBhvr>
                                        <p:cTn id="185" dur="500"/>
                                        <p:tgtEl>
                                          <p:spTgt spid="27"/>
                                        </p:tgtEl>
                                      </p:cBhvr>
                                    </p:animEffect>
                                  </p:childTnLst>
                                </p:cTn>
                              </p:par>
                            </p:childTnLst>
                          </p:cTn>
                        </p:par>
                        <p:par>
                          <p:cTn id="186" fill="hold">
                            <p:stCondLst>
                              <p:cond delay="2000"/>
                            </p:stCondLst>
                            <p:childTnLst>
                              <p:par>
                                <p:cTn id="187" presetID="54" presetClass="entr" presetSubtype="0" accel="100000" fill="hold" grpId="0" nodeType="afterEffect">
                                  <p:stCondLst>
                                    <p:cond delay="0"/>
                                  </p:stCondLst>
                                  <p:childTnLst>
                                    <p:set>
                                      <p:cBhvr>
                                        <p:cTn id="188" dur="1" fill="hold">
                                          <p:stCondLst>
                                            <p:cond delay="0"/>
                                          </p:stCondLst>
                                        </p:cTn>
                                        <p:tgtEl>
                                          <p:spTgt spid="28"/>
                                        </p:tgtEl>
                                        <p:attrNameLst>
                                          <p:attrName>style.visibility</p:attrName>
                                        </p:attrNameLst>
                                      </p:cBhvr>
                                      <p:to>
                                        <p:strVal val="visible"/>
                                      </p:to>
                                    </p:set>
                                    <p:anim calcmode="lin" valueType="num">
                                      <p:cBhvr>
                                        <p:cTn id="189" dur="500" fill="hold"/>
                                        <p:tgtEl>
                                          <p:spTgt spid="28"/>
                                        </p:tgtEl>
                                        <p:attrNameLst>
                                          <p:attrName>ppt_w</p:attrName>
                                        </p:attrNameLst>
                                      </p:cBhvr>
                                      <p:tavLst>
                                        <p:tav tm="0">
                                          <p:val>
                                            <p:strVal val="#ppt_w*0.05"/>
                                          </p:val>
                                        </p:tav>
                                        <p:tav tm="100000">
                                          <p:val>
                                            <p:strVal val="#ppt_w"/>
                                          </p:val>
                                        </p:tav>
                                      </p:tavLst>
                                    </p:anim>
                                    <p:anim calcmode="lin" valueType="num">
                                      <p:cBhvr>
                                        <p:cTn id="190" dur="500" fill="hold"/>
                                        <p:tgtEl>
                                          <p:spTgt spid="28"/>
                                        </p:tgtEl>
                                        <p:attrNameLst>
                                          <p:attrName>ppt_h</p:attrName>
                                        </p:attrNameLst>
                                      </p:cBhvr>
                                      <p:tavLst>
                                        <p:tav tm="0">
                                          <p:val>
                                            <p:strVal val="#ppt_h"/>
                                          </p:val>
                                        </p:tav>
                                        <p:tav tm="100000">
                                          <p:val>
                                            <p:strVal val="#ppt_h"/>
                                          </p:val>
                                        </p:tav>
                                      </p:tavLst>
                                    </p:anim>
                                    <p:anim calcmode="lin" valueType="num">
                                      <p:cBhvr>
                                        <p:cTn id="191" dur="500" fill="hold"/>
                                        <p:tgtEl>
                                          <p:spTgt spid="28"/>
                                        </p:tgtEl>
                                        <p:attrNameLst>
                                          <p:attrName>ppt_x</p:attrName>
                                        </p:attrNameLst>
                                      </p:cBhvr>
                                      <p:tavLst>
                                        <p:tav tm="0">
                                          <p:val>
                                            <p:strVal val="#ppt_x-.2"/>
                                          </p:val>
                                        </p:tav>
                                        <p:tav tm="100000">
                                          <p:val>
                                            <p:strVal val="#ppt_x"/>
                                          </p:val>
                                        </p:tav>
                                      </p:tavLst>
                                    </p:anim>
                                    <p:anim calcmode="lin" valueType="num">
                                      <p:cBhvr>
                                        <p:cTn id="192" dur="500" fill="hold"/>
                                        <p:tgtEl>
                                          <p:spTgt spid="28"/>
                                        </p:tgtEl>
                                        <p:attrNameLst>
                                          <p:attrName>ppt_y</p:attrName>
                                        </p:attrNameLst>
                                      </p:cBhvr>
                                      <p:tavLst>
                                        <p:tav tm="0">
                                          <p:val>
                                            <p:strVal val="#ppt_y"/>
                                          </p:val>
                                        </p:tav>
                                        <p:tav tm="100000">
                                          <p:val>
                                            <p:strVal val="#ppt_y"/>
                                          </p:val>
                                        </p:tav>
                                      </p:tavLst>
                                    </p:anim>
                                    <p:animEffect transition="in" filter="fade">
                                      <p:cBhvr>
                                        <p:cTn id="193" dur="500"/>
                                        <p:tgtEl>
                                          <p:spTgt spid="28"/>
                                        </p:tgtEl>
                                      </p:cBhvr>
                                    </p:animEffect>
                                  </p:childTnLst>
                                </p:cTn>
                              </p:par>
                            </p:childTnLst>
                          </p:cTn>
                        </p:par>
                        <p:par>
                          <p:cTn id="194" fill="hold">
                            <p:stCondLst>
                              <p:cond delay="2500"/>
                            </p:stCondLst>
                            <p:childTnLst>
                              <p:par>
                                <p:cTn id="195" presetID="54" presetClass="entr" presetSubtype="0" accel="100000" fill="hold" grpId="0" nodeType="afterEffect">
                                  <p:stCondLst>
                                    <p:cond delay="0"/>
                                  </p:stCondLst>
                                  <p:childTnLst>
                                    <p:set>
                                      <p:cBhvr>
                                        <p:cTn id="196" dur="1" fill="hold">
                                          <p:stCondLst>
                                            <p:cond delay="0"/>
                                          </p:stCondLst>
                                        </p:cTn>
                                        <p:tgtEl>
                                          <p:spTgt spid="29"/>
                                        </p:tgtEl>
                                        <p:attrNameLst>
                                          <p:attrName>style.visibility</p:attrName>
                                        </p:attrNameLst>
                                      </p:cBhvr>
                                      <p:to>
                                        <p:strVal val="visible"/>
                                      </p:to>
                                    </p:set>
                                    <p:anim calcmode="lin" valueType="num">
                                      <p:cBhvr>
                                        <p:cTn id="197" dur="500" fill="hold"/>
                                        <p:tgtEl>
                                          <p:spTgt spid="29"/>
                                        </p:tgtEl>
                                        <p:attrNameLst>
                                          <p:attrName>ppt_w</p:attrName>
                                        </p:attrNameLst>
                                      </p:cBhvr>
                                      <p:tavLst>
                                        <p:tav tm="0">
                                          <p:val>
                                            <p:strVal val="#ppt_w*0.05"/>
                                          </p:val>
                                        </p:tav>
                                        <p:tav tm="100000">
                                          <p:val>
                                            <p:strVal val="#ppt_w"/>
                                          </p:val>
                                        </p:tav>
                                      </p:tavLst>
                                    </p:anim>
                                    <p:anim calcmode="lin" valueType="num">
                                      <p:cBhvr>
                                        <p:cTn id="198" dur="500" fill="hold"/>
                                        <p:tgtEl>
                                          <p:spTgt spid="29"/>
                                        </p:tgtEl>
                                        <p:attrNameLst>
                                          <p:attrName>ppt_h</p:attrName>
                                        </p:attrNameLst>
                                      </p:cBhvr>
                                      <p:tavLst>
                                        <p:tav tm="0">
                                          <p:val>
                                            <p:strVal val="#ppt_h"/>
                                          </p:val>
                                        </p:tav>
                                        <p:tav tm="100000">
                                          <p:val>
                                            <p:strVal val="#ppt_h"/>
                                          </p:val>
                                        </p:tav>
                                      </p:tavLst>
                                    </p:anim>
                                    <p:anim calcmode="lin" valueType="num">
                                      <p:cBhvr>
                                        <p:cTn id="199" dur="500" fill="hold"/>
                                        <p:tgtEl>
                                          <p:spTgt spid="29"/>
                                        </p:tgtEl>
                                        <p:attrNameLst>
                                          <p:attrName>ppt_x</p:attrName>
                                        </p:attrNameLst>
                                      </p:cBhvr>
                                      <p:tavLst>
                                        <p:tav tm="0">
                                          <p:val>
                                            <p:strVal val="#ppt_x-.2"/>
                                          </p:val>
                                        </p:tav>
                                        <p:tav tm="100000">
                                          <p:val>
                                            <p:strVal val="#ppt_x"/>
                                          </p:val>
                                        </p:tav>
                                      </p:tavLst>
                                    </p:anim>
                                    <p:anim calcmode="lin" valueType="num">
                                      <p:cBhvr>
                                        <p:cTn id="200" dur="500" fill="hold"/>
                                        <p:tgtEl>
                                          <p:spTgt spid="29"/>
                                        </p:tgtEl>
                                        <p:attrNameLst>
                                          <p:attrName>ppt_y</p:attrName>
                                        </p:attrNameLst>
                                      </p:cBhvr>
                                      <p:tavLst>
                                        <p:tav tm="0">
                                          <p:val>
                                            <p:strVal val="#ppt_y"/>
                                          </p:val>
                                        </p:tav>
                                        <p:tav tm="100000">
                                          <p:val>
                                            <p:strVal val="#ppt_y"/>
                                          </p:val>
                                        </p:tav>
                                      </p:tavLst>
                                    </p:anim>
                                    <p:animEffect transition="in" filter="fade">
                                      <p:cBhvr>
                                        <p:cTn id="201" dur="500"/>
                                        <p:tgtEl>
                                          <p:spTgt spid="29"/>
                                        </p:tgtEl>
                                      </p:cBhvr>
                                    </p:animEffect>
                                  </p:childTnLst>
                                </p:cTn>
                              </p:par>
                            </p:childTnLst>
                          </p:cTn>
                        </p:par>
                        <p:par>
                          <p:cTn id="202" fill="hold">
                            <p:stCondLst>
                              <p:cond delay="3000"/>
                            </p:stCondLst>
                            <p:childTnLst>
                              <p:par>
                                <p:cTn id="203" presetID="54" presetClass="entr" presetSubtype="0" accel="100000" fill="hold" grpId="0" nodeType="afterEffect">
                                  <p:stCondLst>
                                    <p:cond delay="0"/>
                                  </p:stCondLst>
                                  <p:childTnLst>
                                    <p:set>
                                      <p:cBhvr>
                                        <p:cTn id="204" dur="1" fill="hold">
                                          <p:stCondLst>
                                            <p:cond delay="0"/>
                                          </p:stCondLst>
                                        </p:cTn>
                                        <p:tgtEl>
                                          <p:spTgt spid="25"/>
                                        </p:tgtEl>
                                        <p:attrNameLst>
                                          <p:attrName>style.visibility</p:attrName>
                                        </p:attrNameLst>
                                      </p:cBhvr>
                                      <p:to>
                                        <p:strVal val="visible"/>
                                      </p:to>
                                    </p:set>
                                    <p:anim calcmode="lin" valueType="num">
                                      <p:cBhvr>
                                        <p:cTn id="205" dur="500" fill="hold"/>
                                        <p:tgtEl>
                                          <p:spTgt spid="25"/>
                                        </p:tgtEl>
                                        <p:attrNameLst>
                                          <p:attrName>ppt_w</p:attrName>
                                        </p:attrNameLst>
                                      </p:cBhvr>
                                      <p:tavLst>
                                        <p:tav tm="0">
                                          <p:val>
                                            <p:strVal val="#ppt_w*0.05"/>
                                          </p:val>
                                        </p:tav>
                                        <p:tav tm="100000">
                                          <p:val>
                                            <p:strVal val="#ppt_w"/>
                                          </p:val>
                                        </p:tav>
                                      </p:tavLst>
                                    </p:anim>
                                    <p:anim calcmode="lin" valueType="num">
                                      <p:cBhvr>
                                        <p:cTn id="206" dur="500" fill="hold"/>
                                        <p:tgtEl>
                                          <p:spTgt spid="25"/>
                                        </p:tgtEl>
                                        <p:attrNameLst>
                                          <p:attrName>ppt_h</p:attrName>
                                        </p:attrNameLst>
                                      </p:cBhvr>
                                      <p:tavLst>
                                        <p:tav tm="0">
                                          <p:val>
                                            <p:strVal val="#ppt_h"/>
                                          </p:val>
                                        </p:tav>
                                        <p:tav tm="100000">
                                          <p:val>
                                            <p:strVal val="#ppt_h"/>
                                          </p:val>
                                        </p:tav>
                                      </p:tavLst>
                                    </p:anim>
                                    <p:anim calcmode="lin" valueType="num">
                                      <p:cBhvr>
                                        <p:cTn id="207" dur="500" fill="hold"/>
                                        <p:tgtEl>
                                          <p:spTgt spid="25"/>
                                        </p:tgtEl>
                                        <p:attrNameLst>
                                          <p:attrName>ppt_x</p:attrName>
                                        </p:attrNameLst>
                                      </p:cBhvr>
                                      <p:tavLst>
                                        <p:tav tm="0">
                                          <p:val>
                                            <p:strVal val="#ppt_x-.2"/>
                                          </p:val>
                                        </p:tav>
                                        <p:tav tm="100000">
                                          <p:val>
                                            <p:strVal val="#ppt_x"/>
                                          </p:val>
                                        </p:tav>
                                      </p:tavLst>
                                    </p:anim>
                                    <p:anim calcmode="lin" valueType="num">
                                      <p:cBhvr>
                                        <p:cTn id="208" dur="500" fill="hold"/>
                                        <p:tgtEl>
                                          <p:spTgt spid="25"/>
                                        </p:tgtEl>
                                        <p:attrNameLst>
                                          <p:attrName>ppt_y</p:attrName>
                                        </p:attrNameLst>
                                      </p:cBhvr>
                                      <p:tavLst>
                                        <p:tav tm="0">
                                          <p:val>
                                            <p:strVal val="#ppt_y"/>
                                          </p:val>
                                        </p:tav>
                                        <p:tav tm="100000">
                                          <p:val>
                                            <p:strVal val="#ppt_y"/>
                                          </p:val>
                                        </p:tav>
                                      </p:tavLst>
                                    </p:anim>
                                    <p:animEffect transition="in" filter="fade">
                                      <p:cBhvr>
                                        <p:cTn id="209" dur="500"/>
                                        <p:tgtEl>
                                          <p:spTgt spid="25"/>
                                        </p:tgtEl>
                                      </p:cBhvr>
                                    </p:animEffect>
                                  </p:childTnLst>
                                </p:cTn>
                              </p:par>
                            </p:childTnLst>
                          </p:cTn>
                        </p:par>
                        <p:par>
                          <p:cTn id="210" fill="hold">
                            <p:stCondLst>
                              <p:cond delay="3500"/>
                            </p:stCondLst>
                            <p:childTnLst>
                              <p:par>
                                <p:cTn id="211" presetID="54" presetClass="entr" presetSubtype="0" accel="100000" fill="hold" grpId="0" nodeType="afterEffect">
                                  <p:stCondLst>
                                    <p:cond delay="0"/>
                                  </p:stCondLst>
                                  <p:childTnLst>
                                    <p:set>
                                      <p:cBhvr>
                                        <p:cTn id="212" dur="1" fill="hold">
                                          <p:stCondLst>
                                            <p:cond delay="0"/>
                                          </p:stCondLst>
                                        </p:cTn>
                                        <p:tgtEl>
                                          <p:spTgt spid="24"/>
                                        </p:tgtEl>
                                        <p:attrNameLst>
                                          <p:attrName>style.visibility</p:attrName>
                                        </p:attrNameLst>
                                      </p:cBhvr>
                                      <p:to>
                                        <p:strVal val="visible"/>
                                      </p:to>
                                    </p:set>
                                    <p:anim calcmode="lin" valueType="num">
                                      <p:cBhvr>
                                        <p:cTn id="213" dur="500" fill="hold"/>
                                        <p:tgtEl>
                                          <p:spTgt spid="24"/>
                                        </p:tgtEl>
                                        <p:attrNameLst>
                                          <p:attrName>ppt_w</p:attrName>
                                        </p:attrNameLst>
                                      </p:cBhvr>
                                      <p:tavLst>
                                        <p:tav tm="0">
                                          <p:val>
                                            <p:strVal val="#ppt_w*0.05"/>
                                          </p:val>
                                        </p:tav>
                                        <p:tav tm="100000">
                                          <p:val>
                                            <p:strVal val="#ppt_w"/>
                                          </p:val>
                                        </p:tav>
                                      </p:tavLst>
                                    </p:anim>
                                    <p:anim calcmode="lin" valueType="num">
                                      <p:cBhvr>
                                        <p:cTn id="214" dur="500" fill="hold"/>
                                        <p:tgtEl>
                                          <p:spTgt spid="24"/>
                                        </p:tgtEl>
                                        <p:attrNameLst>
                                          <p:attrName>ppt_h</p:attrName>
                                        </p:attrNameLst>
                                      </p:cBhvr>
                                      <p:tavLst>
                                        <p:tav tm="0">
                                          <p:val>
                                            <p:strVal val="#ppt_h"/>
                                          </p:val>
                                        </p:tav>
                                        <p:tav tm="100000">
                                          <p:val>
                                            <p:strVal val="#ppt_h"/>
                                          </p:val>
                                        </p:tav>
                                      </p:tavLst>
                                    </p:anim>
                                    <p:anim calcmode="lin" valueType="num">
                                      <p:cBhvr>
                                        <p:cTn id="215" dur="500" fill="hold"/>
                                        <p:tgtEl>
                                          <p:spTgt spid="24"/>
                                        </p:tgtEl>
                                        <p:attrNameLst>
                                          <p:attrName>ppt_x</p:attrName>
                                        </p:attrNameLst>
                                      </p:cBhvr>
                                      <p:tavLst>
                                        <p:tav tm="0">
                                          <p:val>
                                            <p:strVal val="#ppt_x-.2"/>
                                          </p:val>
                                        </p:tav>
                                        <p:tav tm="100000">
                                          <p:val>
                                            <p:strVal val="#ppt_x"/>
                                          </p:val>
                                        </p:tav>
                                      </p:tavLst>
                                    </p:anim>
                                    <p:anim calcmode="lin" valueType="num">
                                      <p:cBhvr>
                                        <p:cTn id="216" dur="500" fill="hold"/>
                                        <p:tgtEl>
                                          <p:spTgt spid="24"/>
                                        </p:tgtEl>
                                        <p:attrNameLst>
                                          <p:attrName>ppt_y</p:attrName>
                                        </p:attrNameLst>
                                      </p:cBhvr>
                                      <p:tavLst>
                                        <p:tav tm="0">
                                          <p:val>
                                            <p:strVal val="#ppt_y"/>
                                          </p:val>
                                        </p:tav>
                                        <p:tav tm="100000">
                                          <p:val>
                                            <p:strVal val="#ppt_y"/>
                                          </p:val>
                                        </p:tav>
                                      </p:tavLst>
                                    </p:anim>
                                    <p:animEffect transition="in" filter="fade">
                                      <p:cBhvr>
                                        <p:cTn id="217" dur="500"/>
                                        <p:tgtEl>
                                          <p:spTgt spid="24"/>
                                        </p:tgtEl>
                                      </p:cBhvr>
                                    </p:animEffect>
                                  </p:childTnLst>
                                </p:cTn>
                              </p:par>
                            </p:childTnLst>
                          </p:cTn>
                        </p:par>
                        <p:par>
                          <p:cTn id="218" fill="hold">
                            <p:stCondLst>
                              <p:cond delay="4000"/>
                            </p:stCondLst>
                            <p:childTnLst>
                              <p:par>
                                <p:cTn id="219" presetID="54" presetClass="entr" presetSubtype="0" accel="100000" fill="hold" grpId="0" nodeType="afterEffect">
                                  <p:stCondLst>
                                    <p:cond delay="0"/>
                                  </p:stCondLst>
                                  <p:childTnLst>
                                    <p:set>
                                      <p:cBhvr>
                                        <p:cTn id="220" dur="1" fill="hold">
                                          <p:stCondLst>
                                            <p:cond delay="0"/>
                                          </p:stCondLst>
                                        </p:cTn>
                                        <p:tgtEl>
                                          <p:spTgt spid="32"/>
                                        </p:tgtEl>
                                        <p:attrNameLst>
                                          <p:attrName>style.visibility</p:attrName>
                                        </p:attrNameLst>
                                      </p:cBhvr>
                                      <p:to>
                                        <p:strVal val="visible"/>
                                      </p:to>
                                    </p:set>
                                    <p:anim calcmode="lin" valueType="num">
                                      <p:cBhvr>
                                        <p:cTn id="221" dur="500" fill="hold"/>
                                        <p:tgtEl>
                                          <p:spTgt spid="32"/>
                                        </p:tgtEl>
                                        <p:attrNameLst>
                                          <p:attrName>ppt_w</p:attrName>
                                        </p:attrNameLst>
                                      </p:cBhvr>
                                      <p:tavLst>
                                        <p:tav tm="0">
                                          <p:val>
                                            <p:strVal val="#ppt_w*0.05"/>
                                          </p:val>
                                        </p:tav>
                                        <p:tav tm="100000">
                                          <p:val>
                                            <p:strVal val="#ppt_w"/>
                                          </p:val>
                                        </p:tav>
                                      </p:tavLst>
                                    </p:anim>
                                    <p:anim calcmode="lin" valueType="num">
                                      <p:cBhvr>
                                        <p:cTn id="222" dur="500" fill="hold"/>
                                        <p:tgtEl>
                                          <p:spTgt spid="32"/>
                                        </p:tgtEl>
                                        <p:attrNameLst>
                                          <p:attrName>ppt_h</p:attrName>
                                        </p:attrNameLst>
                                      </p:cBhvr>
                                      <p:tavLst>
                                        <p:tav tm="0">
                                          <p:val>
                                            <p:strVal val="#ppt_h"/>
                                          </p:val>
                                        </p:tav>
                                        <p:tav tm="100000">
                                          <p:val>
                                            <p:strVal val="#ppt_h"/>
                                          </p:val>
                                        </p:tav>
                                      </p:tavLst>
                                    </p:anim>
                                    <p:anim calcmode="lin" valueType="num">
                                      <p:cBhvr>
                                        <p:cTn id="223" dur="500" fill="hold"/>
                                        <p:tgtEl>
                                          <p:spTgt spid="32"/>
                                        </p:tgtEl>
                                        <p:attrNameLst>
                                          <p:attrName>ppt_x</p:attrName>
                                        </p:attrNameLst>
                                      </p:cBhvr>
                                      <p:tavLst>
                                        <p:tav tm="0">
                                          <p:val>
                                            <p:strVal val="#ppt_x-.2"/>
                                          </p:val>
                                        </p:tav>
                                        <p:tav tm="100000">
                                          <p:val>
                                            <p:strVal val="#ppt_x"/>
                                          </p:val>
                                        </p:tav>
                                      </p:tavLst>
                                    </p:anim>
                                    <p:anim calcmode="lin" valueType="num">
                                      <p:cBhvr>
                                        <p:cTn id="224" dur="500" fill="hold"/>
                                        <p:tgtEl>
                                          <p:spTgt spid="32"/>
                                        </p:tgtEl>
                                        <p:attrNameLst>
                                          <p:attrName>ppt_y</p:attrName>
                                        </p:attrNameLst>
                                      </p:cBhvr>
                                      <p:tavLst>
                                        <p:tav tm="0">
                                          <p:val>
                                            <p:strVal val="#ppt_y"/>
                                          </p:val>
                                        </p:tav>
                                        <p:tav tm="100000">
                                          <p:val>
                                            <p:strVal val="#ppt_y"/>
                                          </p:val>
                                        </p:tav>
                                      </p:tavLst>
                                    </p:anim>
                                    <p:animEffect transition="in" filter="fade">
                                      <p:cBhvr>
                                        <p:cTn id="225" dur="500"/>
                                        <p:tgtEl>
                                          <p:spTgt spid="32"/>
                                        </p:tgtEl>
                                      </p:cBhvr>
                                    </p:animEffect>
                                  </p:childTnLst>
                                </p:cTn>
                              </p:par>
                            </p:childTnLst>
                          </p:cTn>
                        </p:par>
                        <p:par>
                          <p:cTn id="226" fill="hold">
                            <p:stCondLst>
                              <p:cond delay="4500"/>
                            </p:stCondLst>
                            <p:childTnLst>
                              <p:par>
                                <p:cTn id="227" presetID="54" presetClass="entr" presetSubtype="0" accel="100000" fill="hold" grpId="0" nodeType="afterEffect">
                                  <p:stCondLst>
                                    <p:cond delay="0"/>
                                  </p:stCondLst>
                                  <p:childTnLst>
                                    <p:set>
                                      <p:cBhvr>
                                        <p:cTn id="228" dur="1" fill="hold">
                                          <p:stCondLst>
                                            <p:cond delay="0"/>
                                          </p:stCondLst>
                                        </p:cTn>
                                        <p:tgtEl>
                                          <p:spTgt spid="35"/>
                                        </p:tgtEl>
                                        <p:attrNameLst>
                                          <p:attrName>style.visibility</p:attrName>
                                        </p:attrNameLst>
                                      </p:cBhvr>
                                      <p:to>
                                        <p:strVal val="visible"/>
                                      </p:to>
                                    </p:set>
                                    <p:anim calcmode="lin" valueType="num">
                                      <p:cBhvr>
                                        <p:cTn id="229" dur="500" fill="hold"/>
                                        <p:tgtEl>
                                          <p:spTgt spid="35"/>
                                        </p:tgtEl>
                                        <p:attrNameLst>
                                          <p:attrName>ppt_w</p:attrName>
                                        </p:attrNameLst>
                                      </p:cBhvr>
                                      <p:tavLst>
                                        <p:tav tm="0">
                                          <p:val>
                                            <p:strVal val="#ppt_w*0.05"/>
                                          </p:val>
                                        </p:tav>
                                        <p:tav tm="100000">
                                          <p:val>
                                            <p:strVal val="#ppt_w"/>
                                          </p:val>
                                        </p:tav>
                                      </p:tavLst>
                                    </p:anim>
                                    <p:anim calcmode="lin" valueType="num">
                                      <p:cBhvr>
                                        <p:cTn id="230" dur="500" fill="hold"/>
                                        <p:tgtEl>
                                          <p:spTgt spid="35"/>
                                        </p:tgtEl>
                                        <p:attrNameLst>
                                          <p:attrName>ppt_h</p:attrName>
                                        </p:attrNameLst>
                                      </p:cBhvr>
                                      <p:tavLst>
                                        <p:tav tm="0">
                                          <p:val>
                                            <p:strVal val="#ppt_h"/>
                                          </p:val>
                                        </p:tav>
                                        <p:tav tm="100000">
                                          <p:val>
                                            <p:strVal val="#ppt_h"/>
                                          </p:val>
                                        </p:tav>
                                      </p:tavLst>
                                    </p:anim>
                                    <p:anim calcmode="lin" valueType="num">
                                      <p:cBhvr>
                                        <p:cTn id="231" dur="500" fill="hold"/>
                                        <p:tgtEl>
                                          <p:spTgt spid="35"/>
                                        </p:tgtEl>
                                        <p:attrNameLst>
                                          <p:attrName>ppt_x</p:attrName>
                                        </p:attrNameLst>
                                      </p:cBhvr>
                                      <p:tavLst>
                                        <p:tav tm="0">
                                          <p:val>
                                            <p:strVal val="#ppt_x-.2"/>
                                          </p:val>
                                        </p:tav>
                                        <p:tav tm="100000">
                                          <p:val>
                                            <p:strVal val="#ppt_x"/>
                                          </p:val>
                                        </p:tav>
                                      </p:tavLst>
                                    </p:anim>
                                    <p:anim calcmode="lin" valueType="num">
                                      <p:cBhvr>
                                        <p:cTn id="232" dur="500" fill="hold"/>
                                        <p:tgtEl>
                                          <p:spTgt spid="35"/>
                                        </p:tgtEl>
                                        <p:attrNameLst>
                                          <p:attrName>ppt_y</p:attrName>
                                        </p:attrNameLst>
                                      </p:cBhvr>
                                      <p:tavLst>
                                        <p:tav tm="0">
                                          <p:val>
                                            <p:strVal val="#ppt_y"/>
                                          </p:val>
                                        </p:tav>
                                        <p:tav tm="100000">
                                          <p:val>
                                            <p:strVal val="#ppt_y"/>
                                          </p:val>
                                        </p:tav>
                                      </p:tavLst>
                                    </p:anim>
                                    <p:animEffect transition="in" filter="fade">
                                      <p:cBhvr>
                                        <p:cTn id="2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1" grpId="0"/>
      <p:bldP spid="32"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0" y="1045458"/>
            <a:ext cx="82296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b. </a:t>
            </a:r>
            <a:r>
              <a:rPr lang="en-US" sz="2800" b="1" dirty="0" err="1" smtClean="0">
                <a:solidFill>
                  <a:srgbClr val="FF0000"/>
                </a:solidFill>
                <a:latin typeface="Times New Roman" pitchFamily="18" charset="0"/>
                <a:cs typeface="Times New Roman" pitchFamily="18" charset="0"/>
              </a:rPr>
              <a:t>Khai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báo</a:t>
            </a:r>
            <a:r>
              <a:rPr lang="en-US" sz="2800" b="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gián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tiếp</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khai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báo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không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tường</a:t>
            </a:r>
            <a:r>
              <a:rPr lang="en-US" sz="2800" b="1" dirty="0" smtClean="0">
                <a:solidFill>
                  <a:srgbClr val="FF0000"/>
                </a:solidFill>
                <a:latin typeface="Times New Roman" pitchFamily="18" charset="0"/>
                <a:cs typeface="Times New Roman" pitchFamily="18" charset="0"/>
              </a:rPr>
              <a:t> minh</a:t>
            </a:r>
            <a:r>
              <a:rPr lang="en-US" sz="2800" b="1"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4" name="TextBox 3"/>
          <p:cNvSpPr txBox="1"/>
          <p:nvPr/>
        </p:nvSpPr>
        <p:spPr>
          <a:xfrm>
            <a:off x="457200" y="3200400"/>
            <a:ext cx="1828800" cy="446276"/>
          </a:xfrm>
          <a:prstGeom prst="rect">
            <a:avLst/>
          </a:prstGeom>
          <a:noFill/>
        </p:spPr>
        <p:txBody>
          <a:bodyPr wrap="square" rtlCol="0">
            <a:spAutoFit/>
          </a:bodyPr>
          <a:lstStyle/>
          <a:p>
            <a:r>
              <a:rPr lang="en-US" sz="2300" b="1" i="1" u="sng" dirty="0" smtClean="0">
                <a:latin typeface="Times New Roman" pitchFamily="18" charset="0"/>
                <a:cs typeface="Times New Roman" pitchFamily="18" charset="0"/>
              </a:rPr>
              <a:t> </a:t>
            </a:r>
            <a:r>
              <a:rPr lang="en-US" sz="2300" b="1" i="1" u="sng" dirty="0" err="1" smtClean="0">
                <a:latin typeface="Times New Roman" pitchFamily="18" charset="0"/>
                <a:cs typeface="Times New Roman" pitchFamily="18" charset="0"/>
              </a:rPr>
              <a:t>Trong</a:t>
            </a:r>
            <a:r>
              <a:rPr lang="en-US" sz="2300" b="1" i="1" u="sng" dirty="0" smtClean="0">
                <a:latin typeface="Times New Roman" pitchFamily="18" charset="0"/>
                <a:cs typeface="Times New Roman" pitchFamily="18" charset="0"/>
              </a:rPr>
              <a:t> </a:t>
            </a:r>
            <a:r>
              <a:rPr lang="en-US" sz="2300" b="1" i="1" u="sng" dirty="0" err="1" smtClean="0">
                <a:latin typeface="Times New Roman" pitchFamily="18" charset="0"/>
                <a:cs typeface="Times New Roman" pitchFamily="18" charset="0"/>
              </a:rPr>
              <a:t>đó</a:t>
            </a:r>
            <a:r>
              <a:rPr lang="en-US" sz="2300" b="1" i="1" u="sng" dirty="0" smtClean="0">
                <a:latin typeface="Times New Roman" pitchFamily="18" charset="0"/>
                <a:cs typeface="Times New Roman" pitchFamily="18" charset="0"/>
              </a:rPr>
              <a:t>:</a:t>
            </a:r>
            <a:endParaRPr lang="en-US" sz="2300" b="1" i="1" u="sng" dirty="0">
              <a:latin typeface="Times New Roman" pitchFamily="18" charset="0"/>
              <a:cs typeface="Times New Roman" pitchFamily="18" charset="0"/>
            </a:endParaRPr>
          </a:p>
        </p:txBody>
      </p:sp>
      <p:sp>
        <p:nvSpPr>
          <p:cNvPr id="8" name="TextBox 7"/>
          <p:cNvSpPr txBox="1"/>
          <p:nvPr/>
        </p:nvSpPr>
        <p:spPr>
          <a:xfrm>
            <a:off x="723900" y="5763152"/>
            <a:ext cx="8077200" cy="446276"/>
          </a:xfrm>
          <a:prstGeom prst="rect">
            <a:avLst/>
          </a:prstGeom>
          <a:noFill/>
        </p:spPr>
        <p:txBody>
          <a:bodyPr wrap="square" rtlCol="0">
            <a:spAutoFit/>
          </a:bodyPr>
          <a:lstStyle/>
          <a:p>
            <a:pPr>
              <a:buFont typeface="Wingdings" pitchFamily="2" charset="2"/>
              <a:buChar char="ü"/>
            </a:pPr>
            <a:r>
              <a:rPr lang="en-US" sz="2300" smtClean="0">
                <a:latin typeface="Times New Roman" pitchFamily="18" charset="0"/>
                <a:cs typeface="Times New Roman" pitchFamily="18" charset="0"/>
              </a:rPr>
              <a:t> &lt;</a:t>
            </a:r>
            <a:r>
              <a:rPr lang="en-US" sz="2300" b="1" smtClean="0">
                <a:latin typeface="Times New Roman" pitchFamily="18" charset="0"/>
                <a:cs typeface="Times New Roman" pitchFamily="18" charset="0"/>
              </a:rPr>
              <a:t>Tên biến</a:t>
            </a:r>
            <a:r>
              <a:rPr lang="en-US" sz="2300" smtClean="0">
                <a:latin typeface="Times New Roman" pitchFamily="18" charset="0"/>
                <a:cs typeface="Times New Roman" pitchFamily="18" charset="0"/>
              </a:rPr>
              <a:t>&gt;: là biến thuộc kiểu mảng vừa khai báo.</a:t>
            </a:r>
            <a:endParaRPr lang="en-US" sz="2300">
              <a:latin typeface="Times New Roman" pitchFamily="18" charset="0"/>
              <a:cs typeface="Times New Roman" pitchFamily="18" charset="0"/>
            </a:endParaRPr>
          </a:p>
        </p:txBody>
      </p:sp>
      <p:pic>
        <p:nvPicPr>
          <p:cNvPr id="11" name="Picture 2"/>
          <p:cNvPicPr>
            <a:picLocks noChangeAspect="1" noChangeArrowheads="1"/>
          </p:cNvPicPr>
          <p:nvPr/>
        </p:nvPicPr>
        <p:blipFill>
          <a:blip r:embed="rId2" cstate="print"/>
          <a:srcRect/>
          <a:stretch>
            <a:fillRect/>
          </a:stretch>
        </p:blipFill>
        <p:spPr bwMode="auto">
          <a:xfrm>
            <a:off x="-381000" y="1586346"/>
            <a:ext cx="9753600" cy="1420090"/>
          </a:xfrm>
          <a:prstGeom prst="rect">
            <a:avLst/>
          </a:prstGeom>
          <a:noFill/>
          <a:ln w="9525">
            <a:noFill/>
            <a:miter lim="800000"/>
            <a:headEnd/>
            <a:tailEnd/>
          </a:ln>
        </p:spPr>
      </p:pic>
      <p:sp>
        <p:nvSpPr>
          <p:cNvPr id="12" name="Rectangle 11"/>
          <p:cNvSpPr/>
          <p:nvPr/>
        </p:nvSpPr>
        <p:spPr>
          <a:xfrm>
            <a:off x="304800" y="1838771"/>
            <a:ext cx="8839200" cy="862865"/>
          </a:xfrm>
          <a:prstGeom prst="rect">
            <a:avLst/>
          </a:prstGeom>
          <a:noFill/>
          <a:ln w="15875">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b="1" dirty="0" smtClean="0">
                <a:solidFill>
                  <a:srgbClr val="1A08FE"/>
                </a:solidFill>
                <a:latin typeface="Times New Roman" pitchFamily="18" charset="0"/>
                <a:cs typeface="Times New Roman" pitchFamily="18" charset="0"/>
              </a:rPr>
              <a:t>type  </a:t>
            </a:r>
          </a:p>
          <a:p>
            <a:r>
              <a:rPr lang="en-US" sz="2300" b="1" dirty="0">
                <a:solidFill>
                  <a:srgbClr val="1A08FE"/>
                </a:solidFill>
                <a:latin typeface="Times New Roman" pitchFamily="18" charset="0"/>
                <a:cs typeface="Times New Roman" pitchFamily="18" charset="0"/>
              </a:rPr>
              <a:t>	</a:t>
            </a:r>
            <a:r>
              <a:rPr lang="en-US" sz="2300" b="1" dirty="0" smtClean="0">
                <a:solidFill>
                  <a:schemeClr val="tx1"/>
                </a:solidFill>
                <a:latin typeface="Times New Roman" pitchFamily="18" charset="0"/>
                <a:cs typeface="Times New Roman" pitchFamily="18" charset="0"/>
              </a:rPr>
              <a:t>&lt;</a:t>
            </a:r>
            <a:r>
              <a:rPr lang="en-US" sz="2300" b="1" dirty="0" err="1" smtClean="0">
                <a:solidFill>
                  <a:schemeClr val="tx1"/>
                </a:solidFill>
                <a:latin typeface="Times New Roman" pitchFamily="18" charset="0"/>
                <a:cs typeface="Times New Roman" pitchFamily="18" charset="0"/>
              </a:rPr>
              <a:t>Tên</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kiểu</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mảng</a:t>
            </a:r>
            <a:r>
              <a:rPr lang="en-US" sz="2300" b="1" dirty="0" smtClean="0">
                <a:solidFill>
                  <a:schemeClr val="tx1"/>
                </a:solidFill>
                <a:latin typeface="Times New Roman" pitchFamily="18" charset="0"/>
                <a:cs typeface="Times New Roman" pitchFamily="18" charset="0"/>
              </a:rPr>
              <a:t>&gt;</a:t>
            </a:r>
            <a:r>
              <a:rPr lang="en-US" sz="2300" b="1" dirty="0" smtClean="0">
                <a:solidFill>
                  <a:srgbClr val="1A08FE"/>
                </a:solidFill>
                <a:latin typeface="Times New Roman" pitchFamily="18" charset="0"/>
                <a:cs typeface="Times New Roman" pitchFamily="18" charset="0"/>
              </a:rPr>
              <a:t> </a:t>
            </a:r>
            <a:r>
              <a:rPr lang="en-US" sz="2300" b="1" dirty="0" smtClean="0">
                <a:solidFill>
                  <a:schemeClr val="tx1"/>
                </a:solidFill>
                <a:latin typeface="Times New Roman" pitchFamily="18" charset="0"/>
                <a:cs typeface="Times New Roman" pitchFamily="18" charset="0"/>
              </a:rPr>
              <a:t>= </a:t>
            </a:r>
            <a:r>
              <a:rPr lang="en-US" sz="2300" b="1" dirty="0" smtClean="0">
                <a:solidFill>
                  <a:srgbClr val="1A08FE"/>
                </a:solidFill>
                <a:latin typeface="Times New Roman" pitchFamily="18" charset="0"/>
                <a:cs typeface="Times New Roman" pitchFamily="18" charset="0"/>
              </a:rPr>
              <a:t>array</a:t>
            </a:r>
            <a:r>
              <a:rPr lang="en-US" sz="2300" b="1" dirty="0" smtClean="0">
                <a:solidFill>
                  <a:schemeClr val="tx1"/>
                </a:solidFill>
                <a:latin typeface="Times New Roman" pitchFamily="18" charset="0"/>
                <a:cs typeface="Times New Roman" pitchFamily="18" charset="0"/>
              </a:rPr>
              <a:t>[&lt;</a:t>
            </a:r>
            <a:r>
              <a:rPr lang="en-US" sz="2300" b="1" dirty="0" err="1" smtClean="0">
                <a:solidFill>
                  <a:schemeClr val="tx1"/>
                </a:solidFill>
                <a:latin typeface="Times New Roman" pitchFamily="18" charset="0"/>
                <a:cs typeface="Times New Roman" pitchFamily="18" charset="0"/>
              </a:rPr>
              <a:t>Kiểu</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chỉ</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số</a:t>
            </a:r>
            <a:r>
              <a:rPr lang="en-US" sz="2300" b="1" dirty="0" smtClean="0">
                <a:solidFill>
                  <a:schemeClr val="tx1"/>
                </a:solidFill>
                <a:latin typeface="Times New Roman" pitchFamily="18" charset="0"/>
                <a:cs typeface="Times New Roman" pitchFamily="18" charset="0"/>
              </a:rPr>
              <a:t>&gt;] </a:t>
            </a:r>
            <a:r>
              <a:rPr lang="en-US" sz="2300" b="1" dirty="0" smtClean="0">
                <a:solidFill>
                  <a:srgbClr val="1A08FE"/>
                </a:solidFill>
                <a:latin typeface="Times New Roman" pitchFamily="18" charset="0"/>
                <a:cs typeface="Times New Roman" pitchFamily="18" charset="0"/>
              </a:rPr>
              <a:t>of</a:t>
            </a:r>
            <a:r>
              <a:rPr lang="en-US" sz="2300" b="1" dirty="0" smtClean="0">
                <a:solidFill>
                  <a:schemeClr val="tx1"/>
                </a:solidFill>
                <a:latin typeface="Times New Roman" pitchFamily="18" charset="0"/>
                <a:cs typeface="Times New Roman" pitchFamily="18" charset="0"/>
              </a:rPr>
              <a:t> &lt; </a:t>
            </a:r>
            <a:r>
              <a:rPr lang="en-US" sz="2300" b="1" dirty="0" err="1" smtClean="0">
                <a:solidFill>
                  <a:schemeClr val="tx1"/>
                </a:solidFill>
                <a:latin typeface="Times New Roman" pitchFamily="18" charset="0"/>
                <a:cs typeface="Times New Roman" pitchFamily="18" charset="0"/>
              </a:rPr>
              <a:t>kiểu</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phần</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tử</a:t>
            </a:r>
            <a:r>
              <a:rPr lang="en-US" sz="2300" b="1" dirty="0" smtClean="0">
                <a:solidFill>
                  <a:schemeClr val="tx1"/>
                </a:solidFill>
                <a:latin typeface="Times New Roman" pitchFamily="18" charset="0"/>
                <a:cs typeface="Times New Roman" pitchFamily="18" charset="0"/>
              </a:rPr>
              <a:t>&gt;;</a:t>
            </a:r>
          </a:p>
          <a:p>
            <a:r>
              <a:rPr lang="en-US" sz="2300" b="1" dirty="0" err="1" smtClean="0">
                <a:solidFill>
                  <a:srgbClr val="1A08FE"/>
                </a:solidFill>
                <a:latin typeface="Times New Roman" pitchFamily="18" charset="0"/>
                <a:cs typeface="Times New Roman" pitchFamily="18" charset="0"/>
              </a:rPr>
              <a:t>var</a:t>
            </a:r>
            <a:endParaRPr lang="en-US" sz="2300" b="1" dirty="0" smtClean="0">
              <a:solidFill>
                <a:srgbClr val="1A08FE"/>
              </a:solidFill>
              <a:latin typeface="Times New Roman" pitchFamily="18" charset="0"/>
              <a:cs typeface="Times New Roman" pitchFamily="18" charset="0"/>
            </a:endParaRPr>
          </a:p>
          <a:p>
            <a:r>
              <a:rPr lang="en-US" sz="2300" b="1" dirty="0">
                <a:solidFill>
                  <a:srgbClr val="1A08FE"/>
                </a:solidFill>
                <a:latin typeface="Times New Roman" pitchFamily="18" charset="0"/>
                <a:cs typeface="Times New Roman" pitchFamily="18" charset="0"/>
              </a:rPr>
              <a:t>	</a:t>
            </a:r>
            <a:r>
              <a:rPr lang="en-US" sz="2300" dirty="0" smtClean="0">
                <a:solidFill>
                  <a:schemeClr val="tx1"/>
                </a:solidFill>
                <a:latin typeface="Times New Roman" pitchFamily="18" charset="0"/>
                <a:cs typeface="Times New Roman" pitchFamily="18" charset="0"/>
              </a:rPr>
              <a:t>&lt;</a:t>
            </a:r>
            <a:r>
              <a:rPr lang="en-US" sz="2300" b="1" dirty="0" err="1" smtClean="0">
                <a:solidFill>
                  <a:schemeClr val="tx1"/>
                </a:solidFill>
                <a:latin typeface="Times New Roman" pitchFamily="18" charset="0"/>
                <a:cs typeface="Times New Roman" pitchFamily="18" charset="0"/>
              </a:rPr>
              <a:t>Tên</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biến</a:t>
            </a:r>
            <a:r>
              <a:rPr lang="en-US" sz="2300" dirty="0" smtClean="0">
                <a:solidFill>
                  <a:schemeClr val="tx1"/>
                </a:solidFill>
                <a:latin typeface="Times New Roman" pitchFamily="18" charset="0"/>
                <a:cs typeface="Times New Roman" pitchFamily="18" charset="0"/>
              </a:rPr>
              <a:t>&gt;</a:t>
            </a:r>
            <a:r>
              <a:rPr lang="en-US" sz="2300" b="1" dirty="0" smtClean="0">
                <a:solidFill>
                  <a:schemeClr val="tx1"/>
                </a:solidFill>
                <a:latin typeface="Times New Roman" pitchFamily="18" charset="0"/>
                <a:cs typeface="Times New Roman" pitchFamily="18" charset="0"/>
              </a:rPr>
              <a:t>:</a:t>
            </a:r>
            <a:r>
              <a:rPr lang="en-US" sz="2300" dirty="0" smtClean="0">
                <a:solidFill>
                  <a:schemeClr val="tx1"/>
                </a:solidFill>
                <a:latin typeface="Times New Roman" pitchFamily="18" charset="0"/>
                <a:cs typeface="Times New Roman" pitchFamily="18" charset="0"/>
              </a:rPr>
              <a:t> </a:t>
            </a:r>
            <a:r>
              <a:rPr lang="en-US" sz="2300" b="1" dirty="0" smtClean="0">
                <a:solidFill>
                  <a:schemeClr val="tx1"/>
                </a:solidFill>
                <a:latin typeface="Times New Roman" pitchFamily="18" charset="0"/>
                <a:cs typeface="Times New Roman" pitchFamily="18" charset="0"/>
              </a:rPr>
              <a:t>&lt;</a:t>
            </a:r>
            <a:r>
              <a:rPr lang="en-US" sz="2300" b="1" dirty="0" err="1" smtClean="0">
                <a:solidFill>
                  <a:schemeClr val="tx1"/>
                </a:solidFill>
                <a:latin typeface="Times New Roman" pitchFamily="18" charset="0"/>
                <a:cs typeface="Times New Roman" pitchFamily="18" charset="0"/>
              </a:rPr>
              <a:t>Tên</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kiểu</a:t>
            </a:r>
            <a:r>
              <a:rPr lang="en-US" sz="2300" b="1" dirty="0" smtClean="0">
                <a:solidFill>
                  <a:schemeClr val="tx1"/>
                </a:solidFill>
                <a:latin typeface="Times New Roman" pitchFamily="18" charset="0"/>
                <a:cs typeface="Times New Roman" pitchFamily="18" charset="0"/>
              </a:rPr>
              <a:t> </a:t>
            </a:r>
            <a:r>
              <a:rPr lang="en-US" sz="2300" b="1" dirty="0" err="1" smtClean="0">
                <a:solidFill>
                  <a:schemeClr val="tx1"/>
                </a:solidFill>
                <a:latin typeface="Times New Roman" pitchFamily="18" charset="0"/>
                <a:cs typeface="Times New Roman" pitchFamily="18" charset="0"/>
              </a:rPr>
              <a:t>mảng</a:t>
            </a:r>
            <a:r>
              <a:rPr lang="en-US" sz="2300" b="1" dirty="0" smtClean="0">
                <a:solidFill>
                  <a:schemeClr val="tx1"/>
                </a:solidFill>
                <a:latin typeface="Times New Roman" pitchFamily="18" charset="0"/>
                <a:cs typeface="Times New Roman" pitchFamily="18" charset="0"/>
              </a:rPr>
              <a:t>&gt;;</a:t>
            </a:r>
            <a:endParaRPr lang="en-US" sz="2300" b="1" dirty="0">
              <a:solidFill>
                <a:srgbClr val="1A08FE"/>
              </a:solidFill>
              <a:latin typeface="Times New Roman" pitchFamily="18" charset="0"/>
              <a:cs typeface="Times New Roman" pitchFamily="18" charset="0"/>
            </a:endParaRPr>
          </a:p>
        </p:txBody>
      </p:sp>
      <p:sp>
        <p:nvSpPr>
          <p:cNvPr id="16" name="Title 11"/>
          <p:cNvSpPr txBox="1">
            <a:spLocks/>
          </p:cNvSpPr>
          <p:nvPr/>
        </p:nvSpPr>
        <p:spPr>
          <a:xfrm>
            <a:off x="1143000" y="381000"/>
            <a:ext cx="6705600" cy="563563"/>
          </a:xfrm>
          <a:prstGeom prst="rect">
            <a:avLst/>
          </a:prstGeom>
        </p:spPr>
        <p:txBody>
          <a:bodyPr/>
          <a:lst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l" rtl="0" eaLnBrk="1" fontAlgn="base" hangingPunct="1">
              <a:spcBef>
                <a:spcPct val="0"/>
              </a:spcBef>
              <a:spcAft>
                <a:spcPct val="0"/>
              </a:spcAft>
              <a:defRPr sz="3200">
                <a:solidFill>
                  <a:schemeClr val="bg1"/>
                </a:solidFill>
                <a:latin typeface="Arial" charset="0"/>
              </a:defRPr>
            </a:lvl6pPr>
            <a:lvl7pPr marL="914400" algn="l" rtl="0" eaLnBrk="1" fontAlgn="base" hangingPunct="1">
              <a:spcBef>
                <a:spcPct val="0"/>
              </a:spcBef>
              <a:spcAft>
                <a:spcPct val="0"/>
              </a:spcAft>
              <a:defRPr sz="3200">
                <a:solidFill>
                  <a:schemeClr val="bg1"/>
                </a:solidFill>
                <a:latin typeface="Arial" charset="0"/>
              </a:defRPr>
            </a:lvl7pPr>
            <a:lvl8pPr marL="1371600" algn="l" rtl="0" eaLnBrk="1" fontAlgn="base" hangingPunct="1">
              <a:spcBef>
                <a:spcPct val="0"/>
              </a:spcBef>
              <a:spcAft>
                <a:spcPct val="0"/>
              </a:spcAft>
              <a:defRPr sz="3200">
                <a:solidFill>
                  <a:schemeClr val="bg1"/>
                </a:solidFill>
                <a:latin typeface="Arial" charset="0"/>
              </a:defRPr>
            </a:lvl8pPr>
            <a:lvl9pPr marL="1828800" algn="l" rtl="0" eaLnBrk="1" fontAlgn="base" hangingPunct="1">
              <a:spcBef>
                <a:spcPct val="0"/>
              </a:spcBef>
              <a:spcAft>
                <a:spcPct val="0"/>
              </a:spcAft>
              <a:defRPr sz="3200">
                <a:solidFill>
                  <a:schemeClr val="bg1"/>
                </a:solidFill>
                <a:latin typeface="Arial" charset="0"/>
              </a:defRPr>
            </a:lvl9pPr>
          </a:lstStyle>
          <a:p>
            <a:r>
              <a:rPr lang="en-US" smtClean="0"/>
              <a:t>2. Khai báo</a:t>
            </a:r>
            <a:endParaRPr lang="en-US"/>
          </a:p>
        </p:txBody>
      </p:sp>
      <p:sp>
        <p:nvSpPr>
          <p:cNvPr id="2" name="Slide Number Placeholder 1"/>
          <p:cNvSpPr>
            <a:spLocks noGrp="1"/>
          </p:cNvSpPr>
          <p:nvPr>
            <p:ph type="sldNum" sz="quarter" idx="12"/>
          </p:nvPr>
        </p:nvSpPr>
        <p:spPr/>
        <p:txBody>
          <a:bodyPr/>
          <a:lstStyle/>
          <a:p>
            <a:fld id="{C70C3D7A-A6A3-4CC6-9AE1-830D4B44442C}" type="slidenum">
              <a:rPr lang="en-US" smtClean="0"/>
              <a:t>15</a:t>
            </a:fld>
            <a:endParaRPr lang="en-US"/>
          </a:p>
        </p:txBody>
      </p:sp>
      <p:sp>
        <p:nvSpPr>
          <p:cNvPr id="13" name="TextBox 12"/>
          <p:cNvSpPr txBox="1"/>
          <p:nvPr/>
        </p:nvSpPr>
        <p:spPr>
          <a:xfrm>
            <a:off x="685800" y="3677969"/>
            <a:ext cx="8458200" cy="800219"/>
          </a:xfrm>
          <a:prstGeom prst="rect">
            <a:avLst/>
          </a:prstGeom>
          <a:noFill/>
        </p:spPr>
        <p:txBody>
          <a:bodyPr wrap="square" rtlCol="0">
            <a:spAutoFit/>
          </a:bodyPr>
          <a:lstStyle/>
          <a:p>
            <a:pPr>
              <a:buFont typeface="Wingdings" pitchFamily="2" charset="2"/>
              <a:buChar char="ü"/>
            </a:pPr>
            <a:r>
              <a:rPr lang="en-US" sz="2300" dirty="0" smtClean="0">
                <a:latin typeface="Times New Roman" pitchFamily="18" charset="0"/>
                <a:cs typeface="Times New Roman" pitchFamily="18" charset="0"/>
              </a:rPr>
              <a:t> &lt;</a:t>
            </a:r>
            <a:r>
              <a:rPr lang="en-US" sz="2300" b="1" err="1" smtClean="0">
                <a:latin typeface="Times New Roman" pitchFamily="18" charset="0"/>
                <a:cs typeface="Times New Roman" pitchFamily="18" charset="0"/>
              </a:rPr>
              <a:t>Tên</a:t>
            </a:r>
            <a:r>
              <a:rPr lang="en-US" sz="2300" b="1" smtClean="0">
                <a:latin typeface="Times New Roman" pitchFamily="18" charset="0"/>
                <a:cs typeface="Times New Roman" pitchFamily="18" charset="0"/>
              </a:rPr>
              <a:t> biến mảng</a:t>
            </a:r>
            <a:r>
              <a:rPr lang="en-US" sz="2300" smtClean="0">
                <a:latin typeface="Times New Roman" pitchFamily="18" charset="0"/>
                <a:cs typeface="Times New Roman" pitchFamily="18" charset="0"/>
              </a:rPr>
              <a:t>&gt;: </a:t>
            </a:r>
            <a:r>
              <a:rPr lang="en-US" sz="2300" dirty="0" smtClean="0">
                <a:latin typeface="Times New Roman" pitchFamily="18" charset="0"/>
                <a:cs typeface="Times New Roman" pitchFamily="18" charset="0"/>
              </a:rPr>
              <a:t>do </a:t>
            </a:r>
            <a:r>
              <a:rPr lang="en-US" sz="2300" dirty="0" err="1" smtClean="0">
                <a:latin typeface="Times New Roman" pitchFamily="18" charset="0"/>
                <a:cs typeface="Times New Roman" pitchFamily="18" charset="0"/>
              </a:rPr>
              <a:t>người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lập</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trình</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đặt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đúng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theo</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cú</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pháp</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đặt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tên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biến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của</a:t>
            </a:r>
            <a:r>
              <a:rPr lang="en-US" sz="2300" dirty="0" smtClean="0">
                <a:latin typeface="Times New Roman" pitchFamily="18" charset="0"/>
                <a:cs typeface="Times New Roman" pitchFamily="18" charset="0"/>
              </a:rPr>
              <a:t> Pascal</a:t>
            </a:r>
            <a:endParaRPr lang="en-US" sz="2300" dirty="0">
              <a:latin typeface="Times New Roman" pitchFamily="18" charset="0"/>
              <a:cs typeface="Times New Roman" pitchFamily="18" charset="0"/>
            </a:endParaRPr>
          </a:p>
        </p:txBody>
      </p:sp>
      <p:sp>
        <p:nvSpPr>
          <p:cNvPr id="14" name="TextBox 13"/>
          <p:cNvSpPr txBox="1"/>
          <p:nvPr/>
        </p:nvSpPr>
        <p:spPr>
          <a:xfrm>
            <a:off x="716972" y="4458264"/>
            <a:ext cx="8427028" cy="800219"/>
          </a:xfrm>
          <a:prstGeom prst="rect">
            <a:avLst/>
          </a:prstGeom>
          <a:noFill/>
        </p:spPr>
        <p:txBody>
          <a:bodyPr wrap="square" rtlCol="0">
            <a:spAutoFit/>
          </a:bodyPr>
          <a:lstStyle/>
          <a:p>
            <a:pPr>
              <a:buFont typeface="Wingdings" pitchFamily="2" charset="2"/>
              <a:buChar char="ü"/>
            </a:pPr>
            <a:r>
              <a:rPr lang="en-US" sz="2300" dirty="0" smtClean="0">
                <a:latin typeface="Times New Roman" pitchFamily="18" charset="0"/>
                <a:cs typeface="Times New Roman" pitchFamily="18" charset="0"/>
              </a:rPr>
              <a:t> &lt;</a:t>
            </a:r>
            <a:r>
              <a:rPr lang="en-US" sz="2300" b="1" dirty="0" err="1" smtClean="0">
                <a:latin typeface="Times New Roman" pitchFamily="18" charset="0"/>
                <a:cs typeface="Times New Roman" pitchFamily="18" charset="0"/>
              </a:rPr>
              <a:t>Kiểu</a:t>
            </a:r>
            <a:r>
              <a:rPr lang="en-US" sz="2300" b="1" dirty="0" smtClean="0">
                <a:latin typeface="Times New Roman" pitchFamily="18" charset="0"/>
                <a:cs typeface="Times New Roman" pitchFamily="18" charset="0"/>
              </a:rPr>
              <a:t> </a:t>
            </a:r>
            <a:r>
              <a:rPr lang="en-US" sz="2300" b="1" dirty="0" err="1" smtClean="0">
                <a:latin typeface="Times New Roman" pitchFamily="18" charset="0"/>
                <a:cs typeface="Times New Roman" pitchFamily="18" charset="0"/>
              </a:rPr>
              <a:t>Chỉ</a:t>
            </a:r>
            <a:r>
              <a:rPr lang="en-US" sz="2300" b="1" dirty="0" smtClean="0">
                <a:latin typeface="Times New Roman" pitchFamily="18" charset="0"/>
                <a:cs typeface="Times New Roman" pitchFamily="18" charset="0"/>
              </a:rPr>
              <a:t> </a:t>
            </a:r>
            <a:r>
              <a:rPr lang="en-US" sz="2300" b="1" dirty="0" err="1" smtClean="0">
                <a:latin typeface="Times New Roman" pitchFamily="18" charset="0"/>
                <a:cs typeface="Times New Roman" pitchFamily="18" charset="0"/>
              </a:rPr>
              <a:t>số</a:t>
            </a:r>
            <a:r>
              <a:rPr lang="en-US" sz="2300" dirty="0" smtClean="0">
                <a:latin typeface="Times New Roman" pitchFamily="18" charset="0"/>
                <a:cs typeface="Times New Roman" pitchFamily="18" charset="0"/>
              </a:rPr>
              <a:t>&gt;: </a:t>
            </a:r>
            <a:r>
              <a:rPr lang="en-US" sz="2300" dirty="0" err="1" smtClean="0">
                <a:latin typeface="Times New Roman" pitchFamily="18" charset="0"/>
                <a:cs typeface="Times New Roman" pitchFamily="18" charset="0"/>
              </a:rPr>
              <a:t>thường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là</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một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đoạn</a:t>
            </a:r>
            <a:r>
              <a:rPr lang="en-US" sz="2300" dirty="0" smtClean="0">
                <a:latin typeface="Times New Roman" pitchFamily="18" charset="0"/>
                <a:cs typeface="Times New Roman" pitchFamily="18" charset="0"/>
              </a:rPr>
              <a:t> </a:t>
            </a:r>
            <a:r>
              <a:rPr lang="en-US" sz="2300" err="1" smtClean="0">
                <a:latin typeface="Times New Roman" pitchFamily="18" charset="0"/>
                <a:cs typeface="Times New Roman" pitchFamily="18" charset="0"/>
              </a:rPr>
              <a:t>số</a:t>
            </a:r>
            <a:r>
              <a:rPr lang="en-US" sz="2300" smtClean="0">
                <a:latin typeface="Times New Roman" pitchFamily="18" charset="0"/>
                <a:cs typeface="Times New Roman" pitchFamily="18" charset="0"/>
              </a:rPr>
              <a:t> nguyên</a:t>
            </a:r>
            <a:r>
              <a:rPr lang="en-US" sz="2300" dirty="0">
                <a:latin typeface="Times New Roman" pitchFamily="18" charset="0"/>
                <a:cs typeface="Times New Roman" pitchFamily="18" charset="0"/>
              </a:rPr>
              <a:t> </a:t>
            </a:r>
            <a:r>
              <a:rPr lang="en-US" sz="2300" smtClean="0">
                <a:latin typeface="Times New Roman" pitchFamily="18" charset="0"/>
                <a:cs typeface="Times New Roman" pitchFamily="18" charset="0"/>
              </a:rPr>
              <a:t>liên </a:t>
            </a:r>
            <a:r>
              <a:rPr lang="en-US" sz="2300" dirty="0" err="1" smtClean="0">
                <a:latin typeface="Times New Roman" pitchFamily="18" charset="0"/>
                <a:cs typeface="Times New Roman" pitchFamily="18" charset="0"/>
              </a:rPr>
              <a:t>tục</a:t>
            </a:r>
            <a:r>
              <a:rPr lang="en-US" sz="2300" dirty="0" smtClean="0">
                <a:latin typeface="Times New Roman" pitchFamily="18" charset="0"/>
                <a:cs typeface="Times New Roman" pitchFamily="18" charset="0"/>
              </a:rPr>
              <a:t> n1</a:t>
            </a:r>
            <a:r>
              <a:rPr lang="en-US" sz="2300" smtClean="0">
                <a:latin typeface="Times New Roman" pitchFamily="18" charset="0"/>
                <a:cs typeface="Times New Roman" pitchFamily="18" charset="0"/>
              </a:rPr>
              <a:t>..n2, không </a:t>
            </a:r>
            <a:r>
              <a:rPr lang="en-US" sz="2300" dirty="0" err="1" smtClean="0">
                <a:latin typeface="Times New Roman" pitchFamily="18" charset="0"/>
                <a:cs typeface="Times New Roman" pitchFamily="18" charset="0"/>
              </a:rPr>
              <a:t>là</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kiểu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số</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thực</a:t>
            </a:r>
            <a:r>
              <a:rPr lang="en-US" sz="2300" dirty="0" smtClean="0">
                <a:latin typeface="Times New Roman" pitchFamily="18" charset="0"/>
                <a:cs typeface="Times New Roman" pitchFamily="18" charset="0"/>
              </a:rPr>
              <a:t>.</a:t>
            </a:r>
            <a:endParaRPr lang="en-US" sz="2300" dirty="0">
              <a:latin typeface="Times New Roman" pitchFamily="18" charset="0"/>
              <a:cs typeface="Times New Roman" pitchFamily="18" charset="0"/>
            </a:endParaRPr>
          </a:p>
        </p:txBody>
      </p:sp>
      <p:sp>
        <p:nvSpPr>
          <p:cNvPr id="15" name="TextBox 14"/>
          <p:cNvSpPr txBox="1"/>
          <p:nvPr/>
        </p:nvSpPr>
        <p:spPr>
          <a:xfrm>
            <a:off x="723900" y="5232247"/>
            <a:ext cx="7543800" cy="446276"/>
          </a:xfrm>
          <a:prstGeom prst="rect">
            <a:avLst/>
          </a:prstGeom>
          <a:noFill/>
        </p:spPr>
        <p:txBody>
          <a:bodyPr wrap="square" rtlCol="0">
            <a:spAutoFit/>
          </a:bodyPr>
          <a:lstStyle/>
          <a:p>
            <a:pPr>
              <a:buFont typeface="Wingdings" pitchFamily="2" charset="2"/>
              <a:buChar char="ü"/>
            </a:pPr>
            <a:r>
              <a:rPr lang="en-US" sz="2300" dirty="0" smtClean="0">
                <a:latin typeface="Times New Roman" pitchFamily="18" charset="0"/>
                <a:cs typeface="Times New Roman" pitchFamily="18" charset="0"/>
              </a:rPr>
              <a:t> &lt;</a:t>
            </a:r>
            <a:r>
              <a:rPr lang="en-US" sz="2300" b="1" dirty="0" err="1" smtClean="0">
                <a:latin typeface="Times New Roman" pitchFamily="18" charset="0"/>
                <a:cs typeface="Times New Roman" pitchFamily="18" charset="0"/>
              </a:rPr>
              <a:t>Kiểu</a:t>
            </a:r>
            <a:r>
              <a:rPr lang="en-US" sz="2300" b="1" dirty="0" smtClean="0">
                <a:latin typeface="Times New Roman" pitchFamily="18" charset="0"/>
                <a:cs typeface="Times New Roman" pitchFamily="18" charset="0"/>
              </a:rPr>
              <a:t> </a:t>
            </a:r>
            <a:r>
              <a:rPr lang="en-US" sz="2300" b="1" dirty="0" err="1" smtClean="0">
                <a:latin typeface="Times New Roman" pitchFamily="18" charset="0"/>
                <a:cs typeface="Times New Roman" pitchFamily="18" charset="0"/>
              </a:rPr>
              <a:t>phần</a:t>
            </a:r>
            <a:r>
              <a:rPr lang="en-US" sz="2300" b="1" dirty="0" smtClean="0">
                <a:latin typeface="Times New Roman" pitchFamily="18" charset="0"/>
                <a:cs typeface="Times New Roman" pitchFamily="18" charset="0"/>
              </a:rPr>
              <a:t> </a:t>
            </a:r>
            <a:r>
              <a:rPr lang="en-US" sz="2300" b="1" dirty="0" err="1" smtClean="0">
                <a:latin typeface="Times New Roman" pitchFamily="18" charset="0"/>
                <a:cs typeface="Times New Roman" pitchFamily="18" charset="0"/>
              </a:rPr>
              <a:t>tử</a:t>
            </a:r>
            <a:r>
              <a:rPr lang="en-US" sz="2300" dirty="0" smtClean="0">
                <a:latin typeface="Times New Roman" pitchFamily="18" charset="0"/>
                <a:cs typeface="Times New Roman" pitchFamily="18" charset="0"/>
              </a:rPr>
              <a:t>&gt;: </a:t>
            </a:r>
            <a:r>
              <a:rPr lang="en-US" sz="2300" dirty="0" err="1" smtClean="0">
                <a:latin typeface="Times New Roman" pitchFamily="18" charset="0"/>
                <a:cs typeface="Times New Roman" pitchFamily="18" charset="0"/>
              </a:rPr>
              <a:t>kiểu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dữ</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liệu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của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các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phần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tử</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trong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mảng</a:t>
            </a:r>
            <a:endParaRPr lang="en-US" sz="2300" dirty="0">
              <a:latin typeface="Times New Roman" pitchFamily="18" charset="0"/>
              <a:cs typeface="Times New Roman" pitchFamily="18" charset="0"/>
            </a:endParaRPr>
          </a:p>
        </p:txBody>
      </p:sp>
    </p:spTree>
    <p:extLst>
      <p:ext uri="{BB962C8B-B14F-4D97-AF65-F5344CB8AC3E}">
        <p14:creationId xmlns:p14="http://schemas.microsoft.com/office/powerpoint/2010/main" val="3076243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2"/>
                                        </p:tgtEl>
                                        <p:attrNameLst>
                                          <p:attrName>style.visibility</p:attrName>
                                        </p:attrNameLst>
                                      </p:cBhvr>
                                      <p:to>
                                        <p:strVal val="visible"/>
                                      </p:to>
                                    </p:set>
                                    <p:anim calcmode="discrete" valueType="clr">
                                      <p:cBhvr override="childStyle">
                                        <p:cTn id="11"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2"/>
                                        </p:tgtEl>
                                        <p:attrNameLst>
                                          <p:attrName>fillcolor</p:attrName>
                                        </p:attrNameLst>
                                      </p:cBhvr>
                                      <p:tavLst>
                                        <p:tav tm="0">
                                          <p:val>
                                            <p:clrVal>
                                              <a:schemeClr val="accent2"/>
                                            </p:clrVal>
                                          </p:val>
                                        </p:tav>
                                        <p:tav tm="50000">
                                          <p:val>
                                            <p:clrVal>
                                              <a:schemeClr val="hlink"/>
                                            </p:clrVal>
                                          </p:val>
                                        </p:tav>
                                      </p:tavLst>
                                    </p:anim>
                                    <p:set>
                                      <p:cBhvr>
                                        <p:cTn id="13" dur="80"/>
                                        <p:tgtEl>
                                          <p:spTgt spid="12"/>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1568678"/>
            <a:ext cx="8153400" cy="4185761"/>
          </a:xfrm>
          <a:prstGeom prst="rect">
            <a:avLst/>
          </a:prstGeom>
          <a:noFill/>
        </p:spPr>
        <p:txBody>
          <a:bodyPr wrap="square" rtlCol="0">
            <a:spAutoFit/>
          </a:bodyPr>
          <a:lstStyle/>
          <a:p>
            <a:r>
              <a:rPr lang="en-US" sz="2800" b="1" i="1" u="sng" dirty="0" err="1" smtClean="0">
                <a:solidFill>
                  <a:srgbClr val="00B050"/>
                </a:solidFill>
                <a:latin typeface="Times New Roman" pitchFamily="18" charset="0"/>
                <a:cs typeface="Times New Roman" pitchFamily="18" charset="0"/>
              </a:rPr>
              <a:t>Ví</a:t>
            </a:r>
            <a:r>
              <a:rPr lang="en-US" sz="2800" b="1" i="1" u="sng" dirty="0" smtClean="0">
                <a:solidFill>
                  <a:srgbClr val="00B050"/>
                </a:solidFill>
                <a:latin typeface="Times New Roman" pitchFamily="18" charset="0"/>
                <a:cs typeface="Times New Roman" pitchFamily="18" charset="0"/>
              </a:rPr>
              <a:t> </a:t>
            </a:r>
            <a:r>
              <a:rPr lang="en-US" sz="2800" b="1" i="1" u="sng" dirty="0" err="1" smtClean="0">
                <a:solidFill>
                  <a:srgbClr val="00B050"/>
                </a:solidFill>
                <a:latin typeface="Times New Roman" pitchFamily="18" charset="0"/>
                <a:cs typeface="Times New Roman" pitchFamily="18" charset="0"/>
              </a:rPr>
              <a:t>dụ</a:t>
            </a:r>
            <a:r>
              <a:rPr lang="en-US" sz="2800" b="1" i="1" u="sng" dirty="0" smtClean="0">
                <a:solidFill>
                  <a:srgbClr val="00B050"/>
                </a:solidFill>
                <a:latin typeface="Times New Roman" pitchFamily="18" charset="0"/>
                <a:cs typeface="Times New Roman" pitchFamily="18" charset="0"/>
              </a:rPr>
              <a:t> :</a:t>
            </a:r>
          </a:p>
          <a:p>
            <a:r>
              <a:rPr lang="en-US" sz="2800" dirty="0">
                <a:latin typeface="Times New Roman" pitchFamily="18" charset="0"/>
                <a:cs typeface="Times New Roman" pitchFamily="18" charset="0"/>
              </a:rPr>
              <a:t>	</a:t>
            </a:r>
            <a:r>
              <a:rPr lang="en-US" sz="2800" b="1" dirty="0" smtClean="0">
                <a:solidFill>
                  <a:srgbClr val="1A08FE"/>
                </a:solidFill>
                <a:latin typeface="Times New Roman" pitchFamily="18" charset="0"/>
                <a:cs typeface="Times New Roman" pitchFamily="18" charset="0"/>
              </a:rPr>
              <a:t>type </a:t>
            </a: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ArrayInt</a:t>
            </a:r>
            <a:r>
              <a:rPr lang="en-US" sz="2800" dirty="0" smtClean="0">
                <a:latin typeface="Times New Roman" pitchFamily="18" charset="0"/>
                <a:cs typeface="Times New Roman" pitchFamily="18" charset="0"/>
              </a:rPr>
              <a:t>= </a:t>
            </a:r>
            <a:r>
              <a:rPr lang="en-US" sz="2800" b="1" dirty="0" smtClean="0">
                <a:solidFill>
                  <a:srgbClr val="1A08FE"/>
                </a:solidFill>
                <a:latin typeface="Times New Roman" pitchFamily="18" charset="0"/>
                <a:cs typeface="Times New Roman" pitchFamily="18" charset="0"/>
              </a:rPr>
              <a:t>array</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1..100</a:t>
            </a:r>
            <a:r>
              <a:rPr lang="en-US" sz="2800" dirty="0" smtClean="0">
                <a:latin typeface="Times New Roman" pitchFamily="18" charset="0"/>
                <a:cs typeface="Times New Roman" pitchFamily="18" charset="0"/>
              </a:rPr>
              <a:t>] </a:t>
            </a:r>
            <a:r>
              <a:rPr lang="en-US" sz="2800" b="1" dirty="0" smtClean="0">
                <a:solidFill>
                  <a:srgbClr val="1A08FE"/>
                </a:solidFill>
                <a:latin typeface="Times New Roman" pitchFamily="18" charset="0"/>
                <a:cs typeface="Times New Roman" pitchFamily="18" charset="0"/>
              </a:rPr>
              <a:t>of</a:t>
            </a:r>
            <a:r>
              <a:rPr lang="en-US" sz="2800" b="1" dirty="0" smtClean="0">
                <a:latin typeface="Times New Roman" pitchFamily="18" charset="0"/>
                <a:cs typeface="Times New Roman" pitchFamily="18" charset="0"/>
              </a:rPr>
              <a:t>  integer;</a:t>
            </a:r>
          </a:p>
          <a:p>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A: </a:t>
            </a:r>
            <a:r>
              <a:rPr lang="en-US" sz="2800" b="1" dirty="0" err="1" smtClean="0">
                <a:latin typeface="Times New Roman" pitchFamily="18" charset="0"/>
                <a:cs typeface="Times New Roman" pitchFamily="18" charset="0"/>
              </a:rPr>
              <a:t>ArrayInt</a:t>
            </a:r>
            <a:r>
              <a:rPr lang="en-US" sz="2800" b="1" dirty="0" smtClean="0">
                <a:latin typeface="Times New Roman" pitchFamily="18" charset="0"/>
                <a:cs typeface="Times New Roman" pitchFamily="18" charset="0"/>
              </a:rPr>
              <a:t>;</a:t>
            </a:r>
          </a:p>
          <a:p>
            <a:endParaRPr lang="en-US" sz="2800" b="1" dirty="0" smtClean="0">
              <a:latin typeface="Times New Roman" pitchFamily="18" charset="0"/>
              <a:cs typeface="Times New Roman" pitchFamily="18" charset="0"/>
            </a:endParaRPr>
          </a:p>
          <a:p>
            <a:pPr>
              <a:lnSpc>
                <a:spcPct val="150000"/>
              </a:lnSpc>
              <a:buFontTx/>
              <a:buChar char="-"/>
            </a:pPr>
            <a:r>
              <a:rPr lang="en-US" sz="2800" dirty="0" err="1" smtClean="0">
                <a:latin typeface="Times New Roman" pitchFamily="18" charset="0"/>
                <a:cs typeface="Times New Roman" pitchFamily="18" charset="0"/>
              </a:rPr>
              <a:t>Trước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chúng</a:t>
            </a:r>
            <a:r>
              <a:rPr lang="en-US" sz="2800" dirty="0" smtClean="0">
                <a:latin typeface="Times New Roman" pitchFamily="18" charset="0"/>
                <a:cs typeface="Times New Roman" pitchFamily="18" charset="0"/>
              </a:rPr>
              <a:t> ta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chiều</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ArrayInt</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gồm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100 </a:t>
            </a:r>
            <a:r>
              <a:rPr lang="en-US" sz="2800" i="1" dirty="0" err="1" smtClean="0">
                <a:latin typeface="Times New Roman" pitchFamily="18" charset="0"/>
                <a:cs typeface="Times New Roman" pitchFamily="18" charset="0"/>
              </a:rPr>
              <a:t>phần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tử</a:t>
            </a:r>
            <a:r>
              <a:rPr lang="en-US" sz="2800" i="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thuộc</a:t>
            </a:r>
            <a:r>
              <a:rPr lang="en-US" sz="28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kiểu</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số</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nguyên</a:t>
            </a:r>
            <a:endParaRPr lang="en-US" sz="2800" i="1" dirty="0" smtClean="0">
              <a:latin typeface="Times New Roman" pitchFamily="18" charset="0"/>
              <a:cs typeface="Times New Roman" pitchFamily="18" charset="0"/>
            </a:endParaRPr>
          </a:p>
          <a:p>
            <a:pPr>
              <a:lnSpc>
                <a:spcPct val="150000"/>
              </a:lnSpc>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biến</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mảng</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ArrayInt</a:t>
            </a:r>
            <a:endParaRPr lang="en-US" sz="2800" b="1" dirty="0" smtClean="0">
              <a:latin typeface="Times New Roman" pitchFamily="18" charset="0"/>
              <a:cs typeface="Times New Roman" pitchFamily="18" charset="0"/>
            </a:endParaRPr>
          </a:p>
        </p:txBody>
      </p:sp>
      <p:sp>
        <p:nvSpPr>
          <p:cNvPr id="10" name="Title 11"/>
          <p:cNvSpPr txBox="1">
            <a:spLocks/>
          </p:cNvSpPr>
          <p:nvPr/>
        </p:nvSpPr>
        <p:spPr>
          <a:xfrm>
            <a:off x="1143000" y="381000"/>
            <a:ext cx="6705600" cy="563563"/>
          </a:xfrm>
          <a:prstGeom prst="rect">
            <a:avLst/>
          </a:prstGeom>
        </p:spPr>
        <p:txBody>
          <a:bodyPr/>
          <a:lst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l" rtl="0" eaLnBrk="1" fontAlgn="base" hangingPunct="1">
              <a:spcBef>
                <a:spcPct val="0"/>
              </a:spcBef>
              <a:spcAft>
                <a:spcPct val="0"/>
              </a:spcAft>
              <a:defRPr sz="3200">
                <a:solidFill>
                  <a:schemeClr val="bg1"/>
                </a:solidFill>
                <a:latin typeface="Arial" charset="0"/>
              </a:defRPr>
            </a:lvl6pPr>
            <a:lvl7pPr marL="914400" algn="l" rtl="0" eaLnBrk="1" fontAlgn="base" hangingPunct="1">
              <a:spcBef>
                <a:spcPct val="0"/>
              </a:spcBef>
              <a:spcAft>
                <a:spcPct val="0"/>
              </a:spcAft>
              <a:defRPr sz="3200">
                <a:solidFill>
                  <a:schemeClr val="bg1"/>
                </a:solidFill>
                <a:latin typeface="Arial" charset="0"/>
              </a:defRPr>
            </a:lvl7pPr>
            <a:lvl8pPr marL="1371600" algn="l" rtl="0" eaLnBrk="1" fontAlgn="base" hangingPunct="1">
              <a:spcBef>
                <a:spcPct val="0"/>
              </a:spcBef>
              <a:spcAft>
                <a:spcPct val="0"/>
              </a:spcAft>
              <a:defRPr sz="3200">
                <a:solidFill>
                  <a:schemeClr val="bg1"/>
                </a:solidFill>
                <a:latin typeface="Arial" charset="0"/>
              </a:defRPr>
            </a:lvl8pPr>
            <a:lvl9pPr marL="1828800" algn="l" rtl="0" eaLnBrk="1" fontAlgn="base" hangingPunct="1">
              <a:spcBef>
                <a:spcPct val="0"/>
              </a:spcBef>
              <a:spcAft>
                <a:spcPct val="0"/>
              </a:spcAft>
              <a:defRPr sz="3200">
                <a:solidFill>
                  <a:schemeClr val="bg1"/>
                </a:solidFill>
                <a:latin typeface="Arial" charset="0"/>
              </a:defRPr>
            </a:lvl9pPr>
          </a:lstStyle>
          <a:p>
            <a:r>
              <a:rPr lang="en-US" smtClean="0"/>
              <a:t>2. Khai báo</a:t>
            </a:r>
            <a:endParaRPr lang="en-US"/>
          </a:p>
        </p:txBody>
      </p:sp>
      <p:sp>
        <p:nvSpPr>
          <p:cNvPr id="3" name="Slide Number Placeholder 2"/>
          <p:cNvSpPr>
            <a:spLocks noGrp="1"/>
          </p:cNvSpPr>
          <p:nvPr>
            <p:ph type="sldNum" sz="quarter" idx="12"/>
          </p:nvPr>
        </p:nvSpPr>
        <p:spPr/>
        <p:txBody>
          <a:bodyPr/>
          <a:lstStyle/>
          <a:p>
            <a:fld id="{C70C3D7A-A6A3-4CC6-9AE1-830D4B44442C}" type="slidenum">
              <a:rPr lang="en-US" smtClean="0"/>
              <a:t>16</a:t>
            </a:fld>
            <a:endParaRPr lang="en-US"/>
          </a:p>
        </p:txBody>
      </p:sp>
      <p:sp>
        <p:nvSpPr>
          <p:cNvPr id="6" name="TextBox 5"/>
          <p:cNvSpPr txBox="1"/>
          <p:nvPr/>
        </p:nvSpPr>
        <p:spPr>
          <a:xfrm>
            <a:off x="571500" y="1045458"/>
            <a:ext cx="82296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b. </a:t>
            </a:r>
            <a:r>
              <a:rPr lang="en-US" sz="2800" b="1" dirty="0" err="1" smtClean="0">
                <a:solidFill>
                  <a:srgbClr val="FF0000"/>
                </a:solidFill>
                <a:latin typeface="Times New Roman" pitchFamily="18" charset="0"/>
                <a:cs typeface="Times New Roman" pitchFamily="18" charset="0"/>
              </a:rPr>
              <a:t>Khai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báo</a:t>
            </a:r>
            <a:r>
              <a:rPr lang="en-US" sz="2800" b="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gián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tiếp</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khai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báo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không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tường</a:t>
            </a:r>
            <a:r>
              <a:rPr lang="en-US" sz="2800" b="1" dirty="0" smtClean="0">
                <a:solidFill>
                  <a:srgbClr val="FF0000"/>
                </a:solidFill>
                <a:latin typeface="Times New Roman" pitchFamily="18" charset="0"/>
                <a:cs typeface="Times New Roman" pitchFamily="18" charset="0"/>
              </a:rPr>
              <a:t> minh</a:t>
            </a:r>
            <a:r>
              <a:rPr lang="en-US" sz="2800" b="1"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57105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395" y="1619310"/>
            <a:ext cx="8153400" cy="2246769"/>
          </a:xfrm>
          <a:prstGeom prst="rect">
            <a:avLst/>
          </a:prstGeom>
          <a:noFill/>
        </p:spPr>
        <p:txBody>
          <a:bodyPr wrap="square" rtlCol="0">
            <a:spAutoFit/>
          </a:bodyPr>
          <a:lstStyle/>
          <a:p>
            <a:r>
              <a:rPr lang="en-US" sz="2800" b="1" i="1" u="sng" dirty="0" err="1" smtClean="0">
                <a:solidFill>
                  <a:srgbClr val="00B050"/>
                </a:solidFill>
                <a:latin typeface="Times New Roman" pitchFamily="18" charset="0"/>
                <a:cs typeface="Times New Roman" pitchFamily="18" charset="0"/>
              </a:rPr>
              <a:t>Ví</a:t>
            </a:r>
            <a:r>
              <a:rPr lang="en-US" sz="2800" b="1" i="1" u="sng" dirty="0" smtClean="0">
                <a:solidFill>
                  <a:srgbClr val="00B050"/>
                </a:solidFill>
                <a:latin typeface="Times New Roman" pitchFamily="18" charset="0"/>
                <a:cs typeface="Times New Roman" pitchFamily="18" charset="0"/>
              </a:rPr>
              <a:t> </a:t>
            </a:r>
            <a:r>
              <a:rPr lang="en-US" sz="2800" b="1" i="1" u="sng" dirty="0" err="1" smtClean="0">
                <a:solidFill>
                  <a:srgbClr val="00B050"/>
                </a:solidFill>
                <a:latin typeface="Times New Roman" pitchFamily="18" charset="0"/>
                <a:cs typeface="Times New Roman" pitchFamily="18" charset="0"/>
              </a:rPr>
              <a:t>dụ</a:t>
            </a:r>
            <a:r>
              <a:rPr lang="en-US" sz="2800" b="1" i="1" u="sng" dirty="0" smtClean="0">
                <a:solidFill>
                  <a:srgbClr val="00B050"/>
                </a:solidFill>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b="1" dirty="0" smtClean="0">
                <a:solidFill>
                  <a:srgbClr val="1A08FE"/>
                </a:solidFill>
                <a:latin typeface="Times New Roman" pitchFamily="18" charset="0"/>
                <a:cs typeface="Times New Roman" pitchFamily="18" charset="0"/>
              </a:rPr>
              <a:t>type</a:t>
            </a:r>
            <a:r>
              <a:rPr lang="en-US" sz="2800" b="1" dirty="0" smtClean="0">
                <a:latin typeface="Times New Roman" pitchFamily="18" charset="0"/>
                <a:cs typeface="Times New Roman" pitchFamily="18" charset="0"/>
              </a:rPr>
              <a:t> </a:t>
            </a: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HocSinh</a:t>
            </a:r>
            <a:r>
              <a:rPr lang="en-US" sz="2800" dirty="0" smtClean="0">
                <a:latin typeface="Times New Roman" pitchFamily="18" charset="0"/>
                <a:cs typeface="Times New Roman" pitchFamily="18" charset="0"/>
              </a:rPr>
              <a:t> = </a:t>
            </a:r>
            <a:r>
              <a:rPr lang="en-US" sz="2800" b="1" dirty="0" smtClean="0">
                <a:solidFill>
                  <a:srgbClr val="1A08FE"/>
                </a:solidFill>
                <a:latin typeface="Times New Roman" pitchFamily="18" charset="0"/>
                <a:cs typeface="Times New Roman" pitchFamily="18" charset="0"/>
              </a:rPr>
              <a:t>array</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1..30</a:t>
            </a:r>
            <a:r>
              <a:rPr lang="en-US" sz="2800" dirty="0" smtClean="0">
                <a:latin typeface="Times New Roman" pitchFamily="18" charset="0"/>
                <a:cs typeface="Times New Roman" pitchFamily="18" charset="0"/>
              </a:rPr>
              <a:t>] </a:t>
            </a:r>
            <a:r>
              <a:rPr lang="en-US" sz="2800" b="1" smtClean="0">
                <a:solidFill>
                  <a:srgbClr val="1A08FE"/>
                </a:solidFill>
                <a:latin typeface="Times New Roman" pitchFamily="18" charset="0"/>
                <a:cs typeface="Times New Roman" pitchFamily="18" charset="0"/>
              </a:rPr>
              <a:t>of</a:t>
            </a:r>
            <a:r>
              <a:rPr lang="en-US" sz="2800" b="1" smtClean="0">
                <a:latin typeface="Times New Roman" pitchFamily="18" charset="0"/>
                <a:cs typeface="Times New Roman" pitchFamily="18" charset="0"/>
              </a:rPr>
              <a:t>  char;</a:t>
            </a:r>
            <a:endParaRPr lang="en-US" sz="2800" b="1" dirty="0" smtClean="0">
              <a:latin typeface="Times New Roman" pitchFamily="18" charset="0"/>
              <a:cs typeface="Times New Roman" pitchFamily="18" charset="0"/>
            </a:endParaRPr>
          </a:p>
          <a:p>
            <a:r>
              <a:rPr lang="en-US" sz="2800" b="1" dirty="0">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var</a:t>
            </a:r>
            <a:endParaRPr lang="en-US" sz="2800" b="1" dirty="0" smtClean="0">
              <a:solidFill>
                <a:srgbClr val="0070C0"/>
              </a:solidFill>
              <a:latin typeface="Times New Roman" pitchFamily="18" charset="0"/>
              <a:cs typeface="Times New Roman" pitchFamily="18" charset="0"/>
            </a:endParaRPr>
          </a:p>
          <a:p>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HS: </a:t>
            </a:r>
            <a:r>
              <a:rPr lang="en-US" sz="2800" b="1" err="1" smtClean="0">
                <a:latin typeface="Times New Roman" pitchFamily="18" charset="0"/>
                <a:cs typeface="Times New Roman" pitchFamily="18" charset="0"/>
              </a:rPr>
              <a:t>HocSinh</a:t>
            </a:r>
            <a:r>
              <a:rPr lang="en-US" sz="2800" b="1" smtClean="0">
                <a:latin typeface="Times New Roman" pitchFamily="18" charset="0"/>
                <a:cs typeface="Times New Roman" pitchFamily="18" charset="0"/>
              </a:rPr>
              <a:t>;</a:t>
            </a:r>
            <a:endParaRPr lang="en-US" sz="2800" b="1" dirty="0" smtClean="0">
              <a:latin typeface="Times New Roman" pitchFamily="18" charset="0"/>
              <a:cs typeface="Times New Roman" pitchFamily="18" charset="0"/>
            </a:endParaRPr>
          </a:p>
        </p:txBody>
      </p:sp>
      <p:sp>
        <p:nvSpPr>
          <p:cNvPr id="8" name="Title 11"/>
          <p:cNvSpPr txBox="1">
            <a:spLocks/>
          </p:cNvSpPr>
          <p:nvPr/>
        </p:nvSpPr>
        <p:spPr>
          <a:xfrm>
            <a:off x="1143000" y="381000"/>
            <a:ext cx="6705600" cy="563563"/>
          </a:xfrm>
          <a:prstGeom prst="rect">
            <a:avLst/>
          </a:prstGeom>
        </p:spPr>
        <p:txBody>
          <a:bodyPr/>
          <a:lst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l" rtl="0" eaLnBrk="1" fontAlgn="base" hangingPunct="1">
              <a:spcBef>
                <a:spcPct val="0"/>
              </a:spcBef>
              <a:spcAft>
                <a:spcPct val="0"/>
              </a:spcAft>
              <a:defRPr sz="3200">
                <a:solidFill>
                  <a:schemeClr val="bg1"/>
                </a:solidFill>
                <a:latin typeface="Arial" charset="0"/>
              </a:defRPr>
            </a:lvl6pPr>
            <a:lvl7pPr marL="914400" algn="l" rtl="0" eaLnBrk="1" fontAlgn="base" hangingPunct="1">
              <a:spcBef>
                <a:spcPct val="0"/>
              </a:spcBef>
              <a:spcAft>
                <a:spcPct val="0"/>
              </a:spcAft>
              <a:defRPr sz="3200">
                <a:solidFill>
                  <a:schemeClr val="bg1"/>
                </a:solidFill>
                <a:latin typeface="Arial" charset="0"/>
              </a:defRPr>
            </a:lvl7pPr>
            <a:lvl8pPr marL="1371600" algn="l" rtl="0" eaLnBrk="1" fontAlgn="base" hangingPunct="1">
              <a:spcBef>
                <a:spcPct val="0"/>
              </a:spcBef>
              <a:spcAft>
                <a:spcPct val="0"/>
              </a:spcAft>
              <a:defRPr sz="3200">
                <a:solidFill>
                  <a:schemeClr val="bg1"/>
                </a:solidFill>
                <a:latin typeface="Arial" charset="0"/>
              </a:defRPr>
            </a:lvl8pPr>
            <a:lvl9pPr marL="1828800" algn="l" rtl="0" eaLnBrk="1" fontAlgn="base" hangingPunct="1">
              <a:spcBef>
                <a:spcPct val="0"/>
              </a:spcBef>
              <a:spcAft>
                <a:spcPct val="0"/>
              </a:spcAft>
              <a:defRPr sz="3200">
                <a:solidFill>
                  <a:schemeClr val="bg1"/>
                </a:solidFill>
                <a:latin typeface="Arial" charset="0"/>
              </a:defRPr>
            </a:lvl9pPr>
          </a:lstStyle>
          <a:p>
            <a:r>
              <a:rPr lang="en-US" smtClean="0"/>
              <a:t>2. Khai báo</a:t>
            </a:r>
            <a:endParaRPr lang="en-US"/>
          </a:p>
        </p:txBody>
      </p:sp>
      <p:sp>
        <p:nvSpPr>
          <p:cNvPr id="4" name="Slide Number Placeholder 3"/>
          <p:cNvSpPr>
            <a:spLocks noGrp="1"/>
          </p:cNvSpPr>
          <p:nvPr>
            <p:ph type="sldNum" sz="quarter" idx="12"/>
          </p:nvPr>
        </p:nvSpPr>
        <p:spPr/>
        <p:txBody>
          <a:bodyPr/>
          <a:lstStyle/>
          <a:p>
            <a:fld id="{C70C3D7A-A6A3-4CC6-9AE1-830D4B44442C}" type="slidenum">
              <a:rPr lang="en-US" smtClean="0"/>
              <a:t>17</a:t>
            </a:fld>
            <a:endParaRPr lang="en-US"/>
          </a:p>
        </p:txBody>
      </p:sp>
      <p:sp>
        <p:nvSpPr>
          <p:cNvPr id="5" name="Rectangle 4"/>
          <p:cNvSpPr/>
          <p:nvPr/>
        </p:nvSpPr>
        <p:spPr>
          <a:xfrm>
            <a:off x="531395" y="3866079"/>
            <a:ext cx="8153399" cy="2031325"/>
          </a:xfrm>
          <a:prstGeom prst="rect">
            <a:avLst/>
          </a:prstGeom>
        </p:spPr>
        <p:txBody>
          <a:bodyPr wrap="square">
            <a:spAutoFit/>
          </a:bodyPr>
          <a:lstStyle/>
          <a:p>
            <a:pPr>
              <a:lnSpc>
                <a:spcPct val="150000"/>
              </a:lnSpc>
            </a:pPr>
            <a:r>
              <a:rPr lang="en-US" sz="2800">
                <a:latin typeface="Times New Roman" pitchFamily="18" charset="0"/>
                <a:cs typeface="Times New Roman" pitchFamily="18" charset="0"/>
              </a:rPr>
              <a:t>- Trước tiên, định nghĩa mảng </a:t>
            </a:r>
            <a:r>
              <a:rPr lang="en-US" sz="2800" b="1">
                <a:latin typeface="Times New Roman" pitchFamily="18" charset="0"/>
                <a:cs typeface="Times New Roman" pitchFamily="18" charset="0"/>
              </a:rPr>
              <a:t>Hocsinh</a:t>
            </a:r>
            <a:r>
              <a:rPr lang="en-US" sz="2800">
                <a:latin typeface="Times New Roman" pitchFamily="18" charset="0"/>
                <a:cs typeface="Times New Roman" pitchFamily="18" charset="0"/>
              </a:rPr>
              <a:t> là mảng một chiều có 30 phần tử thuộc </a:t>
            </a:r>
            <a:r>
              <a:rPr lang="en-US" sz="2800" i="1">
                <a:latin typeface="Times New Roman" pitchFamily="18" charset="0"/>
                <a:cs typeface="Times New Roman" pitchFamily="18" charset="0"/>
              </a:rPr>
              <a:t>kiểu </a:t>
            </a:r>
            <a:r>
              <a:rPr lang="en-US" sz="2800" i="1" smtClean="0">
                <a:latin typeface="Times New Roman" pitchFamily="18" charset="0"/>
                <a:cs typeface="Times New Roman" pitchFamily="18" charset="0"/>
              </a:rPr>
              <a:t>ký tự.</a:t>
            </a:r>
            <a:endParaRPr lang="en-US" sz="2800" i="1">
              <a:latin typeface="Times New Roman" pitchFamily="18" charset="0"/>
              <a:cs typeface="Times New Roman" pitchFamily="18" charset="0"/>
            </a:endParaRPr>
          </a:p>
          <a:p>
            <a:pPr>
              <a:lnSpc>
                <a:spcPct val="150000"/>
              </a:lnSpc>
            </a:pPr>
            <a:r>
              <a:rPr lang="en-US" sz="2800">
                <a:latin typeface="Times New Roman" pitchFamily="18" charset="0"/>
                <a:cs typeface="Times New Roman" pitchFamily="18" charset="0"/>
              </a:rPr>
              <a:t>- Sau đó, khai báo biến </a:t>
            </a:r>
            <a:r>
              <a:rPr lang="en-US" sz="2800" b="1">
                <a:latin typeface="Times New Roman" pitchFamily="18" charset="0"/>
                <a:cs typeface="Times New Roman" pitchFamily="18" charset="0"/>
              </a:rPr>
              <a:t>HS</a:t>
            </a:r>
            <a:r>
              <a:rPr lang="en-US" sz="2800">
                <a:latin typeface="Times New Roman" pitchFamily="18" charset="0"/>
                <a:cs typeface="Times New Roman" pitchFamily="18" charset="0"/>
              </a:rPr>
              <a:t> thuộc kiểu mảng</a:t>
            </a:r>
            <a:r>
              <a:rPr lang="en-US" sz="2800" b="1">
                <a:latin typeface="Times New Roman" pitchFamily="18" charset="0"/>
                <a:cs typeface="Times New Roman" pitchFamily="18" charset="0"/>
              </a:rPr>
              <a:t> HocSinh</a:t>
            </a:r>
            <a:endParaRPr lang="en-US" sz="2800"/>
          </a:p>
        </p:txBody>
      </p:sp>
      <p:sp>
        <p:nvSpPr>
          <p:cNvPr id="7" name="TextBox 6"/>
          <p:cNvSpPr txBox="1"/>
          <p:nvPr/>
        </p:nvSpPr>
        <p:spPr>
          <a:xfrm>
            <a:off x="571500" y="1045458"/>
            <a:ext cx="82296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b. </a:t>
            </a:r>
            <a:r>
              <a:rPr lang="en-US" sz="2800" b="1" dirty="0" err="1" smtClean="0">
                <a:solidFill>
                  <a:srgbClr val="FF0000"/>
                </a:solidFill>
                <a:latin typeface="Times New Roman" pitchFamily="18" charset="0"/>
                <a:cs typeface="Times New Roman" pitchFamily="18" charset="0"/>
              </a:rPr>
              <a:t>Khai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báo</a:t>
            </a:r>
            <a:r>
              <a:rPr lang="en-US" sz="2800" b="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gián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tiếp</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khai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báo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không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tường</a:t>
            </a:r>
            <a:r>
              <a:rPr lang="en-US" sz="2800" b="1" dirty="0" smtClean="0">
                <a:solidFill>
                  <a:srgbClr val="FF0000"/>
                </a:solidFill>
                <a:latin typeface="Times New Roman" pitchFamily="18" charset="0"/>
                <a:cs typeface="Times New Roman" pitchFamily="18" charset="0"/>
              </a:rPr>
              <a:t> minh</a:t>
            </a:r>
            <a:r>
              <a:rPr lang="en-US" sz="2800" b="1"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72018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rgbClr val="B0BAD8">
                  <a:gamma/>
                  <a:tint val="45490"/>
                  <a:invGamma/>
                </a:srgbClr>
              </a:gs>
              <a:gs pos="100000">
                <a:srgbClr val="B0BAD8"/>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 name="AutoShape 3"/>
          <p:cNvSpPr>
            <a:spLocks noChangeArrowheads="1"/>
          </p:cNvSpPr>
          <p:nvPr/>
        </p:nvSpPr>
        <p:spPr bwMode="ltGray">
          <a:xfrm rot="5400000" flipH="1">
            <a:off x="-2016918" y="20629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0">
            <a:gsLst>
              <a:gs pos="47100">
                <a:srgbClr val="CFDCFF"/>
              </a:gs>
              <a:gs pos="0">
                <a:srgbClr val="B8CCFE">
                  <a:gamma/>
                  <a:tint val="39216"/>
                  <a:invGamma/>
                </a:srgbClr>
              </a:gs>
              <a:gs pos="100000">
                <a:srgbClr val="B8CCFE"/>
              </a:gs>
            </a:gsLst>
            <a:lin ang="0" scaled="1"/>
          </a:gradFill>
          <a:ln>
            <a:noFill/>
          </a:ln>
          <a:effectLst/>
        </p:spPr>
        <p:txBody>
          <a:bodyPr wrap="none" anchor="ctr"/>
          <a:lstStyle/>
          <a:p>
            <a:pPr algn="ctr"/>
            <a:r>
              <a:rPr lang="en-US" sz="2800" b="1" dirty="0" smtClean="0">
                <a:latin typeface="Times New Roman" pitchFamily="18" charset="0"/>
                <a:cs typeface="Times New Roman" pitchFamily="18" charset="0"/>
              </a:rPr>
              <a:t>NỘI DUNG CHÍNH</a:t>
            </a:r>
            <a:endParaRPr lang="en-US" sz="2800" b="1" dirty="0">
              <a:latin typeface="Times New Roman" pitchFamily="18" charset="0"/>
              <a:cs typeface="Times New Roman" pitchFamily="18" charset="0"/>
            </a:endParaRPr>
          </a:p>
        </p:txBody>
      </p:sp>
      <p:sp>
        <p:nvSpPr>
          <p:cNvPr id="5" name="AutoShape 5">
            <a:hlinkClick r:id="rId2" action="ppaction://hlinksldjump"/>
          </p:cNvPr>
          <p:cNvSpPr>
            <a:spLocks noChangeArrowheads="1"/>
          </p:cNvSpPr>
          <p:nvPr/>
        </p:nvSpPr>
        <p:spPr bwMode="gray">
          <a:xfrm>
            <a:off x="2022721" y="5188644"/>
            <a:ext cx="4419600" cy="508000"/>
          </a:xfrm>
          <a:prstGeom prst="roundRect">
            <a:avLst>
              <a:gd name="adj" fmla="val 50000"/>
            </a:avLst>
          </a:prstGeom>
          <a:gradFill rotWithShape="1">
            <a:gsLst>
              <a:gs pos="0">
                <a:srgbClr val="E7F5CF">
                  <a:gamma/>
                  <a:tint val="0"/>
                  <a:invGamma/>
                </a:srgbClr>
              </a:gs>
              <a:gs pos="100000">
                <a:srgbClr val="E7F5CF"/>
              </a:gs>
            </a:gsLst>
            <a:lin ang="0" scaled="1"/>
          </a:gradFill>
          <a:ln w="28575" algn="ctr">
            <a:solidFill>
              <a:schemeClr val="tx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l"/>
            <a:r>
              <a:rPr lang="en-US" sz="2200" b="1" smtClean="0">
                <a:solidFill>
                  <a:srgbClr val="000000"/>
                </a:solidFill>
              </a:rPr>
              <a:t>Thao tác với mảng một </a:t>
            </a:r>
            <a:r>
              <a:rPr lang="en-US" sz="2200" b="1" dirty="0" err="1" smtClean="0">
                <a:solidFill>
                  <a:srgbClr val="000000"/>
                </a:solidFill>
              </a:rPr>
              <a:t>chiều</a:t>
            </a:r>
            <a:endParaRPr lang="en-US" sz="2200" b="1" dirty="0"/>
          </a:p>
        </p:txBody>
      </p:sp>
      <p:sp>
        <p:nvSpPr>
          <p:cNvPr id="6" name="AutoShape 6">
            <a:hlinkClick r:id="rId3" action="ppaction://hlinksldjump"/>
          </p:cNvPr>
          <p:cNvSpPr>
            <a:spLocks noChangeArrowheads="1"/>
          </p:cNvSpPr>
          <p:nvPr/>
        </p:nvSpPr>
        <p:spPr bwMode="gray">
          <a:xfrm>
            <a:off x="2383904" y="4275759"/>
            <a:ext cx="4876800" cy="50800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l"/>
            <a:r>
              <a:rPr lang="en-US" sz="2200" b="1" dirty="0" err="1" smtClean="0">
                <a:solidFill>
                  <a:srgbClr val="000000"/>
                </a:solidFill>
              </a:rPr>
              <a:t>Truy</a:t>
            </a:r>
            <a:r>
              <a:rPr lang="en-US" sz="2200" b="1" dirty="0" smtClean="0">
                <a:solidFill>
                  <a:srgbClr val="000000"/>
                </a:solidFill>
              </a:rPr>
              <a:t> </a:t>
            </a:r>
            <a:r>
              <a:rPr lang="en-US" sz="2200" b="1" dirty="0" err="1" smtClean="0">
                <a:solidFill>
                  <a:srgbClr val="000000"/>
                </a:solidFill>
              </a:rPr>
              <a:t>xuất</a:t>
            </a:r>
            <a:r>
              <a:rPr lang="en-US" sz="2200" b="1" dirty="0" smtClean="0">
                <a:solidFill>
                  <a:srgbClr val="000000"/>
                </a:solidFill>
              </a:rPr>
              <a:t> </a:t>
            </a:r>
            <a:r>
              <a:rPr lang="en-US" sz="2200" b="1" dirty="0" err="1" smtClean="0">
                <a:solidFill>
                  <a:srgbClr val="000000"/>
                </a:solidFill>
              </a:rPr>
              <a:t>phần</a:t>
            </a:r>
            <a:r>
              <a:rPr lang="en-US" sz="2200" b="1" dirty="0" smtClean="0">
                <a:solidFill>
                  <a:srgbClr val="000000"/>
                </a:solidFill>
              </a:rPr>
              <a:t> </a:t>
            </a:r>
            <a:r>
              <a:rPr lang="en-US" sz="2200" b="1" dirty="0" err="1" smtClean="0">
                <a:solidFill>
                  <a:srgbClr val="000000"/>
                </a:solidFill>
              </a:rPr>
              <a:t>tử</a:t>
            </a:r>
            <a:r>
              <a:rPr lang="en-US" sz="2200" b="1" dirty="0" smtClean="0">
                <a:solidFill>
                  <a:srgbClr val="000000"/>
                </a:solidFill>
              </a:rPr>
              <a:t> </a:t>
            </a:r>
            <a:r>
              <a:rPr lang="en-US" sz="2200" b="1" dirty="0" err="1" smtClean="0">
                <a:solidFill>
                  <a:srgbClr val="000000"/>
                </a:solidFill>
              </a:rPr>
              <a:t>mảng</a:t>
            </a:r>
            <a:r>
              <a:rPr lang="en-US" sz="2200" b="1" dirty="0" smtClean="0">
                <a:solidFill>
                  <a:srgbClr val="000000"/>
                </a:solidFill>
              </a:rPr>
              <a:t> </a:t>
            </a:r>
            <a:r>
              <a:rPr lang="en-US" sz="2200" b="1" dirty="0" err="1" smtClean="0">
                <a:solidFill>
                  <a:srgbClr val="000000"/>
                </a:solidFill>
              </a:rPr>
              <a:t>một</a:t>
            </a:r>
            <a:r>
              <a:rPr lang="en-US" sz="2200" b="1" dirty="0" smtClean="0">
                <a:solidFill>
                  <a:srgbClr val="000000"/>
                </a:solidFill>
              </a:rPr>
              <a:t> </a:t>
            </a:r>
            <a:r>
              <a:rPr lang="en-US" sz="2200" b="1" dirty="0" err="1" smtClean="0">
                <a:solidFill>
                  <a:srgbClr val="000000"/>
                </a:solidFill>
              </a:rPr>
              <a:t>chiều</a:t>
            </a:r>
            <a:endParaRPr lang="en-US" sz="2200" b="1" dirty="0"/>
          </a:p>
        </p:txBody>
      </p:sp>
      <p:sp>
        <p:nvSpPr>
          <p:cNvPr id="7" name="AutoShape 7">
            <a:hlinkClick r:id="rId4" action="ppaction://hlinksldjump"/>
          </p:cNvPr>
          <p:cNvSpPr>
            <a:spLocks noChangeArrowheads="1"/>
          </p:cNvSpPr>
          <p:nvPr/>
        </p:nvSpPr>
        <p:spPr bwMode="gray">
          <a:xfrm>
            <a:off x="2437156" y="3355632"/>
            <a:ext cx="4823547" cy="508000"/>
          </a:xfrm>
          <a:prstGeom prst="roundRect">
            <a:avLst>
              <a:gd name="adj" fmla="val 50000"/>
            </a:avLst>
          </a:prstGeom>
          <a:solidFill>
            <a:schemeClr val="bg1">
              <a:lumMod val="75000"/>
            </a:schemeClr>
          </a:solidFill>
          <a:ln w="28575" algn="ctr">
            <a:solidFill>
              <a:srgbClr val="B2B2B2"/>
            </a:solidFill>
            <a:round/>
            <a:headEnd/>
            <a:tailEnd/>
          </a:ln>
          <a:effectLst/>
          <a:extLst/>
        </p:spPr>
        <p:txBody>
          <a:bodyPr wrap="none" anchor="ctr"/>
          <a:lstStyle/>
          <a:p>
            <a:pPr algn="l"/>
            <a:r>
              <a:rPr lang="en-US" sz="2200" b="1" dirty="0" err="1" smtClean="0">
                <a:solidFill>
                  <a:srgbClr val="000000"/>
                </a:solidFill>
              </a:rPr>
              <a:t>Khai</a:t>
            </a:r>
            <a:r>
              <a:rPr lang="en-US" sz="2200" b="1" dirty="0" smtClean="0">
                <a:solidFill>
                  <a:srgbClr val="000000"/>
                </a:solidFill>
              </a:rPr>
              <a:t> </a:t>
            </a:r>
            <a:r>
              <a:rPr lang="en-US" sz="2200" b="1" dirty="0" err="1" smtClean="0">
                <a:solidFill>
                  <a:srgbClr val="000000"/>
                </a:solidFill>
              </a:rPr>
              <a:t>báo</a:t>
            </a:r>
            <a:r>
              <a:rPr lang="en-US" sz="2200" b="1" dirty="0" smtClean="0">
                <a:solidFill>
                  <a:srgbClr val="000000"/>
                </a:solidFill>
              </a:rPr>
              <a:t> </a:t>
            </a:r>
            <a:r>
              <a:rPr lang="en-US" sz="2200" b="1" dirty="0" err="1" smtClean="0">
                <a:solidFill>
                  <a:srgbClr val="000000"/>
                </a:solidFill>
              </a:rPr>
              <a:t>mảng</a:t>
            </a:r>
            <a:r>
              <a:rPr lang="en-US" sz="2200" b="1" dirty="0" smtClean="0">
                <a:solidFill>
                  <a:srgbClr val="000000"/>
                </a:solidFill>
              </a:rPr>
              <a:t> </a:t>
            </a:r>
            <a:r>
              <a:rPr lang="en-US" sz="2200" b="1" dirty="0" err="1" smtClean="0">
                <a:solidFill>
                  <a:srgbClr val="000000"/>
                </a:solidFill>
              </a:rPr>
              <a:t>một</a:t>
            </a:r>
            <a:r>
              <a:rPr lang="en-US" sz="2200" b="1" dirty="0" smtClean="0">
                <a:solidFill>
                  <a:srgbClr val="000000"/>
                </a:solidFill>
              </a:rPr>
              <a:t>  </a:t>
            </a:r>
            <a:r>
              <a:rPr lang="en-US" sz="2200" b="1" dirty="0" err="1" smtClean="0">
                <a:solidFill>
                  <a:srgbClr val="000000"/>
                </a:solidFill>
              </a:rPr>
              <a:t>chiều</a:t>
            </a:r>
            <a:endParaRPr lang="en-US" sz="2200" b="1" dirty="0"/>
          </a:p>
        </p:txBody>
      </p:sp>
      <p:sp>
        <p:nvSpPr>
          <p:cNvPr id="8" name="AutoShape 8">
            <a:hlinkClick r:id="rId5" action="ppaction://hlinksldjump"/>
          </p:cNvPr>
          <p:cNvSpPr>
            <a:spLocks noChangeArrowheads="1"/>
          </p:cNvSpPr>
          <p:nvPr/>
        </p:nvSpPr>
        <p:spPr bwMode="gray">
          <a:xfrm>
            <a:off x="2085555" y="2472584"/>
            <a:ext cx="4289094" cy="508000"/>
          </a:xfrm>
          <a:prstGeom prst="roundRect">
            <a:avLst>
              <a:gd name="adj" fmla="val 50000"/>
            </a:avLst>
          </a:prstGeom>
          <a:solidFill>
            <a:schemeClr val="bg1">
              <a:lumMod val="75000"/>
            </a:schemeClr>
          </a:solidFill>
          <a:ln w="28575" algn="ctr">
            <a:solidFill>
              <a:srgbClr val="B2B2B2"/>
            </a:solidFill>
            <a:round/>
            <a:headEnd/>
            <a:tailEnd/>
          </a:ln>
          <a:effectLst/>
          <a:extLst/>
        </p:spPr>
        <p:txBody>
          <a:bodyPr wrap="none" anchor="ctr"/>
          <a:lstStyle/>
          <a:p>
            <a:pPr algn="l"/>
            <a:r>
              <a:rPr lang="en-US" sz="2200" b="1" dirty="0" err="1" smtClean="0">
                <a:solidFill>
                  <a:srgbClr val="000000"/>
                </a:solidFill>
              </a:rPr>
              <a:t>Khái</a:t>
            </a:r>
            <a:r>
              <a:rPr lang="en-US" sz="2200" b="1" dirty="0" smtClean="0">
                <a:solidFill>
                  <a:srgbClr val="000000"/>
                </a:solidFill>
              </a:rPr>
              <a:t> </a:t>
            </a:r>
            <a:r>
              <a:rPr lang="en-US" sz="2200" b="1" dirty="0" err="1" smtClean="0">
                <a:solidFill>
                  <a:srgbClr val="000000"/>
                </a:solidFill>
              </a:rPr>
              <a:t>niệm</a:t>
            </a:r>
            <a:r>
              <a:rPr lang="en-US" sz="2200" b="1" dirty="0" smtClean="0">
                <a:solidFill>
                  <a:srgbClr val="000000"/>
                </a:solidFill>
              </a:rPr>
              <a:t> </a:t>
            </a:r>
            <a:r>
              <a:rPr lang="en-US" sz="2200" b="1" dirty="0" err="1" smtClean="0">
                <a:solidFill>
                  <a:srgbClr val="000000"/>
                </a:solidFill>
              </a:rPr>
              <a:t>mảng</a:t>
            </a:r>
            <a:r>
              <a:rPr lang="en-US" sz="2200" b="1" dirty="0" smtClean="0">
                <a:solidFill>
                  <a:srgbClr val="000000"/>
                </a:solidFill>
              </a:rPr>
              <a:t> </a:t>
            </a:r>
            <a:r>
              <a:rPr lang="en-US" sz="2200" b="1" dirty="0" err="1" smtClean="0">
                <a:solidFill>
                  <a:srgbClr val="000000"/>
                </a:solidFill>
              </a:rPr>
              <a:t>một</a:t>
            </a:r>
            <a:r>
              <a:rPr lang="en-US" sz="2200" b="1" dirty="0" smtClean="0">
                <a:solidFill>
                  <a:srgbClr val="000000"/>
                </a:solidFill>
              </a:rPr>
              <a:t> </a:t>
            </a:r>
            <a:r>
              <a:rPr lang="en-US" sz="2200" b="1" dirty="0" err="1" smtClean="0">
                <a:solidFill>
                  <a:srgbClr val="000000"/>
                </a:solidFill>
              </a:rPr>
              <a:t>chiều</a:t>
            </a:r>
            <a:endParaRPr lang="en-US" sz="2200" b="1" dirty="0"/>
          </a:p>
        </p:txBody>
      </p:sp>
      <p:grpSp>
        <p:nvGrpSpPr>
          <p:cNvPr id="9" name="Group 9"/>
          <p:cNvGrpSpPr>
            <a:grpSpLocks/>
          </p:cNvGrpSpPr>
          <p:nvPr/>
        </p:nvGrpSpPr>
        <p:grpSpPr bwMode="auto">
          <a:xfrm>
            <a:off x="1768055" y="2561484"/>
            <a:ext cx="381000" cy="381000"/>
            <a:chOff x="2078" y="1680"/>
            <a:chExt cx="1615" cy="1615"/>
          </a:xfrm>
        </p:grpSpPr>
        <p:sp>
          <p:nvSpPr>
            <p:cNvPr id="10" name="Oval 1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1" name="Oval 1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2" name="Oval 1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3" name="Oval 13"/>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4" name="Oval 1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15" name="Oval 15"/>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16" name="Group 16"/>
          <p:cNvGrpSpPr>
            <a:grpSpLocks/>
          </p:cNvGrpSpPr>
          <p:nvPr/>
        </p:nvGrpSpPr>
        <p:grpSpPr bwMode="auto">
          <a:xfrm>
            <a:off x="2132357" y="3461995"/>
            <a:ext cx="381000" cy="381000"/>
            <a:chOff x="2078" y="1680"/>
            <a:chExt cx="1615" cy="1615"/>
          </a:xfrm>
        </p:grpSpPr>
        <p:sp>
          <p:nvSpPr>
            <p:cNvPr id="17" name="Oval 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8" name="Oval 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9" name="Oval 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0" name="Oval 20"/>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1" name="Oval 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22" name="Oval 22"/>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23" name="Group 23"/>
          <p:cNvGrpSpPr>
            <a:grpSpLocks/>
          </p:cNvGrpSpPr>
          <p:nvPr/>
        </p:nvGrpSpPr>
        <p:grpSpPr bwMode="auto">
          <a:xfrm>
            <a:off x="2079104" y="4351959"/>
            <a:ext cx="381000" cy="381000"/>
            <a:chOff x="2078" y="1680"/>
            <a:chExt cx="1615" cy="1615"/>
          </a:xfrm>
        </p:grpSpPr>
        <p:sp>
          <p:nvSpPr>
            <p:cNvPr id="24" name="Oval 2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5" name="Oval 2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6" name="Oval 2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7" name="Oval 27"/>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8" name="Oval 2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29" name="Oval 29"/>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30" name="Group 30"/>
          <p:cNvGrpSpPr>
            <a:grpSpLocks/>
          </p:cNvGrpSpPr>
          <p:nvPr/>
        </p:nvGrpSpPr>
        <p:grpSpPr bwMode="auto">
          <a:xfrm>
            <a:off x="1686171" y="5269607"/>
            <a:ext cx="381000" cy="381000"/>
            <a:chOff x="2078" y="1680"/>
            <a:chExt cx="1615" cy="1615"/>
          </a:xfrm>
        </p:grpSpPr>
        <p:sp>
          <p:nvSpPr>
            <p:cNvPr id="31" name="Oval 3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2" name="Oval 3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3" name="Oval 3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4" name="Oval 34"/>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5" name="Oval 3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6" name="Oval 36"/>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45" name="Slide Number Placeholder 44"/>
          <p:cNvSpPr>
            <a:spLocks noGrp="1"/>
          </p:cNvSpPr>
          <p:nvPr>
            <p:ph type="sldNum" sz="quarter" idx="12"/>
          </p:nvPr>
        </p:nvSpPr>
        <p:spPr/>
        <p:txBody>
          <a:bodyPr/>
          <a:lstStyle/>
          <a:p>
            <a:fld id="{C70C3D7A-A6A3-4CC6-9AE1-830D4B44442C}" type="slidenum">
              <a:rPr lang="en-US" smtClean="0"/>
              <a:t>18</a:t>
            </a:fld>
            <a:endParaRPr lang="en-US"/>
          </a:p>
        </p:txBody>
      </p:sp>
      <p:sp>
        <p:nvSpPr>
          <p:cNvPr id="49" name="Rectangle 44"/>
          <p:cNvSpPr txBox="1">
            <a:spLocks noChangeArrowheads="1"/>
          </p:cNvSpPr>
          <p:nvPr/>
        </p:nvSpPr>
        <p:spPr>
          <a:xfrm>
            <a:off x="-41564" y="297873"/>
            <a:ext cx="9144000" cy="762000"/>
          </a:xfrm>
          <a:prstGeom prst="rect">
            <a:avLst/>
          </a:prstGeom>
          <a:noFill/>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b="1" cap="all" smtClean="0">
                <a:ln w="0"/>
                <a:solidFill>
                  <a:srgbClr val="FF6600"/>
                </a:solidFill>
                <a:effectLst>
                  <a:reflection blurRad="12700" stA="50000" endPos="50000" dist="5000" dir="5400000" sy="-100000" rotWithShape="0"/>
                </a:effectLst>
              </a:rPr>
              <a:t>MẢNG MỘT CHIỀU</a:t>
            </a:r>
            <a:endParaRPr lang="en-US" sz="4500" b="1" cap="all" dirty="0">
              <a:ln w="0"/>
              <a:solidFill>
                <a:srgbClr val="FF660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4169442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0" s="-12549" l="-25098"/>
                                      </p:by>
                                    </p:animClr>
                                    <p:animClr clrSpc="hsl" dir="cw">
                                      <p:cBhvr>
                                        <p:cTn id="7" dur="500" fill="hold"/>
                                        <p:tgtEl>
                                          <p:spTgt spid="6"/>
                                        </p:tgtEl>
                                        <p:attrNameLst>
                                          <p:attrName>fillcolor</p:attrName>
                                        </p:attrNameLst>
                                      </p:cBhvr>
                                      <p:by>
                                        <p:hsl h="0" s="-12549" l="-25098"/>
                                      </p:by>
                                    </p:animClr>
                                    <p:animClr clrSpc="hsl" dir="cw">
                                      <p:cBhvr>
                                        <p:cTn id="8" dur="500" fill="hold"/>
                                        <p:tgtEl>
                                          <p:spTgt spid="6"/>
                                        </p:tgtEl>
                                        <p:attrNameLst>
                                          <p:attrName>stroke.color</p:attrName>
                                        </p:attrNameLst>
                                      </p:cBhvr>
                                      <p:by>
                                        <p:hsl h="0" s="-12549" l="-25098"/>
                                      </p:by>
                                    </p:animClr>
                                    <p:set>
                                      <p:cBhvr>
                                        <p:cTn id="9" dur="500" fill="hold"/>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grpId="0" nodeType="clickEffect">
                                  <p:stCondLst>
                                    <p:cond delay="0"/>
                                  </p:stCondLst>
                                  <p:childTnLst>
                                    <p:animClr clrSpc="hsl" dir="cw">
                                      <p:cBhvr override="childStyle">
                                        <p:cTn id="13" dur="500" fill="hold"/>
                                        <p:tgtEl>
                                          <p:spTgt spid="5"/>
                                        </p:tgtEl>
                                        <p:attrNameLst>
                                          <p:attrName>style.color</p:attrName>
                                        </p:attrNameLst>
                                      </p:cBhvr>
                                      <p:by>
                                        <p:hsl h="0" s="-12549" l="-25098"/>
                                      </p:by>
                                    </p:animClr>
                                    <p:animClr clrSpc="hsl" dir="cw">
                                      <p:cBhvr>
                                        <p:cTn id="14" dur="500" fill="hold"/>
                                        <p:tgtEl>
                                          <p:spTgt spid="5"/>
                                        </p:tgtEl>
                                        <p:attrNameLst>
                                          <p:attrName>fillcolor</p:attrName>
                                        </p:attrNameLst>
                                      </p:cBhvr>
                                      <p:by>
                                        <p:hsl h="0" s="-12549" l="-25098"/>
                                      </p:by>
                                    </p:animClr>
                                    <p:animClr clrSpc="hsl" dir="cw">
                                      <p:cBhvr>
                                        <p:cTn id="15" dur="500" fill="hold"/>
                                        <p:tgtEl>
                                          <p:spTgt spid="5"/>
                                        </p:tgtEl>
                                        <p:attrNameLst>
                                          <p:attrName>stroke.color</p:attrName>
                                        </p:attrNameLst>
                                      </p:cBhvr>
                                      <p:by>
                                        <p:hsl h="0" s="-12549" l="-25098"/>
                                      </p:by>
                                    </p:animClr>
                                    <p:set>
                                      <p:cBhvr>
                                        <p:cTn id="16"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17525" y="1371600"/>
            <a:ext cx="8626475" cy="11287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41313"/>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tử</a:t>
            </a:r>
            <a:r>
              <a:rPr lang="en-US" sz="2800" dirty="0" smtClean="0">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mảng</a:t>
            </a:r>
            <a:r>
              <a:rPr lang="en-US" sz="2800" b="1" dirty="0" smtClean="0">
                <a:solidFill>
                  <a:srgbClr val="0000FF"/>
                </a:solidFill>
                <a:latin typeface="Times New Roman" pitchFamily="18" charset="0"/>
                <a:cs typeface="Times New Roman" pitchFamily="18" charset="0"/>
              </a:rPr>
              <a:t>[</a:t>
            </a:r>
            <a:r>
              <a:rPr lang="en-US" sz="2800" b="1" dirty="0" err="1" smtClean="0">
                <a:solidFill>
                  <a:srgbClr val="FF0000"/>
                </a:solidFill>
                <a:latin typeface="Times New Roman" pitchFamily="18" charset="0"/>
                <a:cs typeface="Times New Roman" pitchFamily="18" charset="0"/>
              </a:rPr>
              <a:t>vị</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trí</a:t>
            </a:r>
            <a:r>
              <a:rPr lang="en-US" sz="2800" b="1" dirty="0" smtClean="0">
                <a:solidFill>
                  <a:srgbClr val="0000FF"/>
                </a:solidFill>
                <a:latin typeface="Times New Roman" pitchFamily="18" charset="0"/>
                <a:cs typeface="Times New Roman" pitchFamily="18" charset="0"/>
              </a:rPr>
              <a:t>]</a:t>
            </a:r>
          </a:p>
          <a:p>
            <a:pPr marL="0" indent="341313"/>
            <a:r>
              <a:rPr lang="en-US" sz="2800" dirty="0" err="1" smtClean="0">
                <a:latin typeface="Times New Roman" pitchFamily="18" charset="0"/>
                <a:cs typeface="Times New Roman" pitchFamily="18" charset="0"/>
              </a:rPr>
              <a:t>Ví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Var</a:t>
            </a:r>
            <a:r>
              <a:rPr lang="en-US" sz="2800" b="1" dirty="0" smtClean="0">
                <a:latin typeface="Times New Roman" pitchFamily="18" charset="0"/>
                <a:cs typeface="Times New Roman" pitchFamily="18" charset="0"/>
              </a:rPr>
              <a:t> B : array[ 1..8] of integer;</a:t>
            </a:r>
            <a:endParaRPr lang="vi-VN" sz="2800" b="1" dirty="0" smtClean="0">
              <a:latin typeface="Times New Roman" pitchFamily="18" charset="0"/>
              <a:cs typeface="Times New Roman" pitchFamily="18" charset="0"/>
            </a:endParaRPr>
          </a:p>
          <a:p>
            <a:pPr marL="0" indent="341313">
              <a:buFontTx/>
              <a:buNone/>
            </a:pPr>
            <a:endParaRPr lang="vi-VN" sz="2800" dirty="0" smtClean="0">
              <a:latin typeface="Times New Roman" pitchFamily="18" charset="0"/>
              <a:cs typeface="Times New Roman" pitchFamily="18" charset="0"/>
            </a:endParaRPr>
          </a:p>
        </p:txBody>
      </p:sp>
      <p:sp>
        <p:nvSpPr>
          <p:cNvPr id="3" name="Rectangle 2"/>
          <p:cNvSpPr/>
          <p:nvPr/>
        </p:nvSpPr>
        <p:spPr>
          <a:xfrm>
            <a:off x="2567790" y="2911219"/>
            <a:ext cx="865311" cy="715505"/>
          </a:xfrm>
          <a:prstGeom prst="rect">
            <a:avLst/>
          </a:prstGeom>
          <a:solidFill>
            <a:srgbClr val="1EEE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vi-VN" sz="2400">
              <a:solidFill>
                <a:srgbClr val="FF0000"/>
              </a:solidFill>
              <a:latin typeface="Times New Roman" pitchFamily="18" charset="0"/>
              <a:cs typeface="Times New Roman" pitchFamily="18" charset="0"/>
            </a:endParaRPr>
          </a:p>
        </p:txBody>
      </p:sp>
      <p:sp>
        <p:nvSpPr>
          <p:cNvPr id="4" name="Rectangle 3"/>
          <p:cNvSpPr/>
          <p:nvPr/>
        </p:nvSpPr>
        <p:spPr>
          <a:xfrm>
            <a:off x="1666215" y="2911219"/>
            <a:ext cx="865311" cy="715505"/>
          </a:xfrm>
          <a:prstGeom prst="rect">
            <a:avLst/>
          </a:prstGeom>
          <a:solidFill>
            <a:srgbClr val="1EEE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vi-VN" sz="2400">
              <a:solidFill>
                <a:srgbClr val="FF0000"/>
              </a:solidFill>
              <a:latin typeface="Times New Roman" pitchFamily="18" charset="0"/>
              <a:cs typeface="Times New Roman" pitchFamily="18" charset="0"/>
            </a:endParaRPr>
          </a:p>
        </p:txBody>
      </p:sp>
      <p:sp>
        <p:nvSpPr>
          <p:cNvPr id="5" name="Rectangle 4"/>
          <p:cNvSpPr/>
          <p:nvPr/>
        </p:nvSpPr>
        <p:spPr>
          <a:xfrm>
            <a:off x="7061805" y="2911218"/>
            <a:ext cx="865311" cy="715505"/>
          </a:xfrm>
          <a:prstGeom prst="rect">
            <a:avLst/>
          </a:prstGeom>
          <a:solidFill>
            <a:srgbClr val="1EEE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vi-VN" sz="2400">
              <a:solidFill>
                <a:srgbClr val="FF0000"/>
              </a:solidFill>
              <a:latin typeface="Times New Roman" pitchFamily="18" charset="0"/>
              <a:cs typeface="Times New Roman" pitchFamily="18" charset="0"/>
            </a:endParaRPr>
          </a:p>
        </p:txBody>
      </p:sp>
      <p:sp>
        <p:nvSpPr>
          <p:cNvPr id="6" name="Rectangle 5"/>
          <p:cNvSpPr/>
          <p:nvPr/>
        </p:nvSpPr>
        <p:spPr>
          <a:xfrm>
            <a:off x="3469364" y="2911219"/>
            <a:ext cx="865311" cy="715505"/>
          </a:xfrm>
          <a:prstGeom prst="rect">
            <a:avLst/>
          </a:prstGeom>
          <a:solidFill>
            <a:srgbClr val="1EEE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vi-VN" sz="2400">
              <a:solidFill>
                <a:srgbClr val="FF0000"/>
              </a:solidFill>
              <a:latin typeface="Times New Roman" pitchFamily="18" charset="0"/>
              <a:cs typeface="Times New Roman" pitchFamily="18" charset="0"/>
            </a:endParaRPr>
          </a:p>
        </p:txBody>
      </p:sp>
      <p:sp>
        <p:nvSpPr>
          <p:cNvPr id="7" name="Rectangle 6"/>
          <p:cNvSpPr/>
          <p:nvPr/>
        </p:nvSpPr>
        <p:spPr>
          <a:xfrm>
            <a:off x="4370938" y="2911219"/>
            <a:ext cx="865310" cy="715505"/>
          </a:xfrm>
          <a:prstGeom prst="rect">
            <a:avLst/>
          </a:prstGeom>
          <a:solidFill>
            <a:srgbClr val="1EEE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vi-VN" sz="2400">
              <a:solidFill>
                <a:srgbClr val="FF0000"/>
              </a:solidFill>
              <a:latin typeface="Times New Roman" pitchFamily="18" charset="0"/>
              <a:cs typeface="Times New Roman" pitchFamily="18" charset="0"/>
            </a:endParaRPr>
          </a:p>
        </p:txBody>
      </p:sp>
      <p:sp>
        <p:nvSpPr>
          <p:cNvPr id="8" name="Rectangle 7"/>
          <p:cNvSpPr/>
          <p:nvPr/>
        </p:nvSpPr>
        <p:spPr>
          <a:xfrm>
            <a:off x="5272511" y="2911219"/>
            <a:ext cx="865311" cy="715505"/>
          </a:xfrm>
          <a:prstGeom prst="rect">
            <a:avLst/>
          </a:prstGeom>
          <a:solidFill>
            <a:srgbClr val="1EEE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vi-VN" sz="2400">
              <a:solidFill>
                <a:srgbClr val="FF0000"/>
              </a:solidFill>
              <a:latin typeface="Times New Roman" pitchFamily="18" charset="0"/>
              <a:cs typeface="Times New Roman" pitchFamily="18" charset="0"/>
            </a:endParaRPr>
          </a:p>
        </p:txBody>
      </p:sp>
      <p:sp>
        <p:nvSpPr>
          <p:cNvPr id="9" name="Rectangle 8"/>
          <p:cNvSpPr/>
          <p:nvPr/>
        </p:nvSpPr>
        <p:spPr>
          <a:xfrm>
            <a:off x="6174085" y="2911219"/>
            <a:ext cx="865311" cy="715505"/>
          </a:xfrm>
          <a:prstGeom prst="rect">
            <a:avLst/>
          </a:prstGeom>
          <a:solidFill>
            <a:srgbClr val="1EEE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vi-VN" sz="2400">
              <a:solidFill>
                <a:srgbClr val="FF0000"/>
              </a:solidFill>
              <a:latin typeface="Times New Roman" pitchFamily="18" charset="0"/>
              <a:cs typeface="Times New Roman" pitchFamily="18" charset="0"/>
            </a:endParaRPr>
          </a:p>
        </p:txBody>
      </p:sp>
      <p:sp>
        <p:nvSpPr>
          <p:cNvPr id="10" name="Rectangle 18"/>
          <p:cNvSpPr>
            <a:spLocks noChangeArrowheads="1"/>
          </p:cNvSpPr>
          <p:nvPr/>
        </p:nvSpPr>
        <p:spPr bwMode="auto">
          <a:xfrm>
            <a:off x="666750" y="370522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Vị trí</a:t>
            </a:r>
            <a:endParaRPr lang="vi-VN" sz="2400">
              <a:latin typeface="Times New Roman" pitchFamily="18" charset="0"/>
              <a:cs typeface="Times New Roman" pitchFamily="18" charset="0"/>
            </a:endParaRPr>
          </a:p>
        </p:txBody>
      </p:sp>
      <p:sp>
        <p:nvSpPr>
          <p:cNvPr id="11" name="Rectangle 10"/>
          <p:cNvSpPr/>
          <p:nvPr/>
        </p:nvSpPr>
        <p:spPr>
          <a:xfrm>
            <a:off x="7961736" y="2908639"/>
            <a:ext cx="865311" cy="715505"/>
          </a:xfrm>
          <a:prstGeom prst="rect">
            <a:avLst/>
          </a:prstGeom>
          <a:solidFill>
            <a:srgbClr val="1EEE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endParaRPr lang="vi-VN" sz="2400">
              <a:solidFill>
                <a:srgbClr val="FF0000"/>
              </a:solidFill>
              <a:latin typeface="Times New Roman" pitchFamily="18" charset="0"/>
              <a:cs typeface="Times New Roman" pitchFamily="18" charset="0"/>
            </a:endParaRPr>
          </a:p>
        </p:txBody>
      </p:sp>
      <p:sp>
        <p:nvSpPr>
          <p:cNvPr id="12" name="Rectangle 11"/>
          <p:cNvSpPr/>
          <p:nvPr/>
        </p:nvSpPr>
        <p:spPr>
          <a:xfrm>
            <a:off x="2597150" y="3690938"/>
            <a:ext cx="865188" cy="71596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000">
                <a:solidFill>
                  <a:schemeClr val="tx1"/>
                </a:solidFill>
                <a:latin typeface="Times New Roman" pitchFamily="18" charset="0"/>
                <a:cs typeface="Times New Roman" pitchFamily="18" charset="0"/>
              </a:rPr>
              <a:t>2</a:t>
            </a:r>
            <a:endParaRPr lang="vi-VN" sz="2000">
              <a:solidFill>
                <a:schemeClr val="tx1"/>
              </a:solidFill>
              <a:latin typeface="Times New Roman" pitchFamily="18" charset="0"/>
              <a:cs typeface="Times New Roman" pitchFamily="18" charset="0"/>
            </a:endParaRPr>
          </a:p>
        </p:txBody>
      </p:sp>
      <p:sp>
        <p:nvSpPr>
          <p:cNvPr id="13" name="Rectangle 12"/>
          <p:cNvSpPr/>
          <p:nvPr/>
        </p:nvSpPr>
        <p:spPr>
          <a:xfrm>
            <a:off x="1695450" y="3908425"/>
            <a:ext cx="865188" cy="29527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000">
                <a:solidFill>
                  <a:schemeClr val="tx1"/>
                </a:solidFill>
                <a:latin typeface="Times New Roman" pitchFamily="18" charset="0"/>
                <a:cs typeface="Times New Roman" pitchFamily="18" charset="0"/>
              </a:rPr>
              <a:t>1</a:t>
            </a:r>
            <a:endParaRPr lang="vi-VN" sz="2000">
              <a:solidFill>
                <a:schemeClr val="tx1"/>
              </a:solidFill>
              <a:latin typeface="Times New Roman" pitchFamily="18" charset="0"/>
              <a:cs typeface="Times New Roman" pitchFamily="18" charset="0"/>
            </a:endParaRPr>
          </a:p>
        </p:txBody>
      </p:sp>
      <p:sp>
        <p:nvSpPr>
          <p:cNvPr id="14" name="Rectangle 13"/>
          <p:cNvSpPr/>
          <p:nvPr/>
        </p:nvSpPr>
        <p:spPr>
          <a:xfrm>
            <a:off x="7104063" y="3690938"/>
            <a:ext cx="866775" cy="71596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000">
                <a:solidFill>
                  <a:schemeClr val="tx1"/>
                </a:solidFill>
                <a:latin typeface="Times New Roman" pitchFamily="18" charset="0"/>
                <a:cs typeface="Times New Roman" pitchFamily="18" charset="0"/>
              </a:rPr>
              <a:t>7</a:t>
            </a:r>
            <a:endParaRPr lang="vi-VN" sz="2000">
              <a:solidFill>
                <a:schemeClr val="tx1"/>
              </a:solidFill>
              <a:latin typeface="Times New Roman" pitchFamily="18" charset="0"/>
              <a:cs typeface="Times New Roman" pitchFamily="18" charset="0"/>
            </a:endParaRPr>
          </a:p>
        </p:txBody>
      </p:sp>
      <p:sp>
        <p:nvSpPr>
          <p:cNvPr id="15" name="Rectangle 14"/>
          <p:cNvSpPr/>
          <p:nvPr/>
        </p:nvSpPr>
        <p:spPr>
          <a:xfrm>
            <a:off x="3498850" y="3690938"/>
            <a:ext cx="865188" cy="71596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000">
                <a:solidFill>
                  <a:schemeClr val="tx1"/>
                </a:solidFill>
                <a:latin typeface="Times New Roman" pitchFamily="18" charset="0"/>
                <a:cs typeface="Times New Roman" pitchFamily="18" charset="0"/>
              </a:rPr>
              <a:t>3</a:t>
            </a:r>
            <a:endParaRPr lang="vi-VN" sz="2000">
              <a:solidFill>
                <a:schemeClr val="tx1"/>
              </a:solidFill>
              <a:latin typeface="Times New Roman" pitchFamily="18" charset="0"/>
              <a:cs typeface="Times New Roman" pitchFamily="18" charset="0"/>
            </a:endParaRPr>
          </a:p>
        </p:txBody>
      </p:sp>
      <p:sp>
        <p:nvSpPr>
          <p:cNvPr id="16" name="Rectangle 15"/>
          <p:cNvSpPr/>
          <p:nvPr/>
        </p:nvSpPr>
        <p:spPr>
          <a:xfrm>
            <a:off x="4400550" y="3690938"/>
            <a:ext cx="865188" cy="71596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000">
                <a:solidFill>
                  <a:schemeClr val="tx1"/>
                </a:solidFill>
                <a:latin typeface="Times New Roman" pitchFamily="18" charset="0"/>
                <a:cs typeface="Times New Roman" pitchFamily="18" charset="0"/>
              </a:rPr>
              <a:t>4</a:t>
            </a:r>
            <a:endParaRPr lang="vi-VN" sz="2000">
              <a:solidFill>
                <a:schemeClr val="tx1"/>
              </a:solidFill>
              <a:latin typeface="Times New Roman" pitchFamily="18" charset="0"/>
              <a:cs typeface="Times New Roman" pitchFamily="18" charset="0"/>
            </a:endParaRPr>
          </a:p>
        </p:txBody>
      </p:sp>
      <p:sp>
        <p:nvSpPr>
          <p:cNvPr id="17" name="Rectangle 16"/>
          <p:cNvSpPr/>
          <p:nvPr/>
        </p:nvSpPr>
        <p:spPr>
          <a:xfrm>
            <a:off x="5316538" y="3644900"/>
            <a:ext cx="865187" cy="71596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000">
                <a:solidFill>
                  <a:schemeClr val="tx1"/>
                </a:solidFill>
                <a:latin typeface="Times New Roman" pitchFamily="18" charset="0"/>
                <a:cs typeface="Times New Roman" pitchFamily="18" charset="0"/>
              </a:rPr>
              <a:t>5</a:t>
            </a:r>
            <a:endParaRPr lang="vi-VN" sz="2000">
              <a:solidFill>
                <a:schemeClr val="tx1"/>
              </a:solidFill>
              <a:latin typeface="Times New Roman" pitchFamily="18" charset="0"/>
              <a:cs typeface="Times New Roman" pitchFamily="18" charset="0"/>
            </a:endParaRPr>
          </a:p>
        </p:txBody>
      </p:sp>
      <p:sp>
        <p:nvSpPr>
          <p:cNvPr id="18" name="Rectangle 17"/>
          <p:cNvSpPr/>
          <p:nvPr/>
        </p:nvSpPr>
        <p:spPr>
          <a:xfrm>
            <a:off x="6203950" y="3690938"/>
            <a:ext cx="865188" cy="71596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000">
                <a:solidFill>
                  <a:schemeClr val="tx1"/>
                </a:solidFill>
                <a:latin typeface="Times New Roman" pitchFamily="18" charset="0"/>
                <a:cs typeface="Times New Roman" pitchFamily="18" charset="0"/>
              </a:rPr>
              <a:t>6</a:t>
            </a:r>
            <a:endParaRPr lang="vi-VN" sz="2000">
              <a:solidFill>
                <a:schemeClr val="tx1"/>
              </a:solidFill>
              <a:latin typeface="Times New Roman" pitchFamily="18" charset="0"/>
              <a:cs typeface="Times New Roman" pitchFamily="18" charset="0"/>
            </a:endParaRPr>
          </a:p>
        </p:txBody>
      </p:sp>
      <p:sp>
        <p:nvSpPr>
          <p:cNvPr id="19" name="Rectangle 18"/>
          <p:cNvSpPr/>
          <p:nvPr/>
        </p:nvSpPr>
        <p:spPr>
          <a:xfrm>
            <a:off x="7991475" y="3687763"/>
            <a:ext cx="865188" cy="71596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000">
                <a:solidFill>
                  <a:schemeClr val="tx1"/>
                </a:solidFill>
                <a:latin typeface="Times New Roman" pitchFamily="18" charset="0"/>
                <a:cs typeface="Times New Roman" pitchFamily="18" charset="0"/>
              </a:rPr>
              <a:t>8</a:t>
            </a:r>
            <a:endParaRPr lang="vi-VN" sz="2000">
              <a:solidFill>
                <a:schemeClr val="tx1"/>
              </a:solidFill>
              <a:latin typeface="Times New Roman" pitchFamily="18" charset="0"/>
              <a:cs typeface="Times New Roman" pitchFamily="18" charset="0"/>
            </a:endParaRPr>
          </a:p>
        </p:txBody>
      </p:sp>
      <p:sp>
        <p:nvSpPr>
          <p:cNvPr id="20" name="Rectangle 41"/>
          <p:cNvSpPr>
            <a:spLocks noChangeArrowheads="1"/>
          </p:cNvSpPr>
          <p:nvPr/>
        </p:nvSpPr>
        <p:spPr bwMode="auto">
          <a:xfrm>
            <a:off x="2395538" y="4322763"/>
            <a:ext cx="1406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latin typeface="Times New Roman" pitchFamily="18" charset="0"/>
                <a:cs typeface="Times New Roman" pitchFamily="18" charset="0"/>
              </a:rPr>
              <a:t>B[3]=</a:t>
            </a:r>
          </a:p>
        </p:txBody>
      </p:sp>
      <p:sp>
        <p:nvSpPr>
          <p:cNvPr id="22" name="Rectangle 43"/>
          <p:cNvSpPr>
            <a:spLocks noChangeArrowheads="1"/>
          </p:cNvSpPr>
          <p:nvPr/>
        </p:nvSpPr>
        <p:spPr bwMode="auto">
          <a:xfrm>
            <a:off x="3627438" y="3006725"/>
            <a:ext cx="9826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FF0000"/>
                </a:solidFill>
                <a:latin typeface="Times New Roman" pitchFamily="18" charset="0"/>
                <a:cs typeface="Times New Roman" pitchFamily="18" charset="0"/>
              </a:rPr>
              <a:t>-5</a:t>
            </a:r>
          </a:p>
        </p:txBody>
      </p:sp>
      <p:sp>
        <p:nvSpPr>
          <p:cNvPr id="24" name="Rectangle 45"/>
          <p:cNvSpPr>
            <a:spLocks noChangeArrowheads="1"/>
          </p:cNvSpPr>
          <p:nvPr/>
        </p:nvSpPr>
        <p:spPr bwMode="auto">
          <a:xfrm>
            <a:off x="7213600" y="3001963"/>
            <a:ext cx="982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FF0000"/>
                </a:solidFill>
                <a:latin typeface="Times New Roman" pitchFamily="18" charset="0"/>
                <a:cs typeface="Times New Roman" pitchFamily="18" charset="0"/>
              </a:rPr>
              <a:t>17</a:t>
            </a:r>
          </a:p>
        </p:txBody>
      </p:sp>
      <p:sp>
        <p:nvSpPr>
          <p:cNvPr id="25" name="Line 49"/>
          <p:cNvSpPr>
            <a:spLocks noChangeShapeType="1"/>
          </p:cNvSpPr>
          <p:nvPr/>
        </p:nvSpPr>
        <p:spPr bwMode="auto">
          <a:xfrm flipV="1">
            <a:off x="8394700" y="3603625"/>
            <a:ext cx="0" cy="27305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endParaRPr>
          </a:p>
        </p:txBody>
      </p:sp>
      <p:sp>
        <p:nvSpPr>
          <p:cNvPr id="26" name="Line 50"/>
          <p:cNvSpPr>
            <a:spLocks noChangeShapeType="1"/>
          </p:cNvSpPr>
          <p:nvPr/>
        </p:nvSpPr>
        <p:spPr bwMode="auto">
          <a:xfrm flipV="1">
            <a:off x="7510463" y="3619500"/>
            <a:ext cx="0" cy="27305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endParaRPr>
          </a:p>
        </p:txBody>
      </p:sp>
      <p:sp>
        <p:nvSpPr>
          <p:cNvPr id="27" name="Line 51"/>
          <p:cNvSpPr>
            <a:spLocks noChangeShapeType="1"/>
          </p:cNvSpPr>
          <p:nvPr/>
        </p:nvSpPr>
        <p:spPr bwMode="auto">
          <a:xfrm flipV="1">
            <a:off x="6611938" y="3635375"/>
            <a:ext cx="0" cy="27305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endParaRPr>
          </a:p>
        </p:txBody>
      </p:sp>
      <p:sp>
        <p:nvSpPr>
          <p:cNvPr id="28" name="Line 52"/>
          <p:cNvSpPr>
            <a:spLocks noChangeShapeType="1"/>
          </p:cNvSpPr>
          <p:nvPr/>
        </p:nvSpPr>
        <p:spPr bwMode="auto">
          <a:xfrm flipV="1">
            <a:off x="3948113" y="3619500"/>
            <a:ext cx="0" cy="27305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endParaRPr>
          </a:p>
        </p:txBody>
      </p:sp>
      <p:sp>
        <p:nvSpPr>
          <p:cNvPr id="29" name="Line 53"/>
          <p:cNvSpPr>
            <a:spLocks noChangeShapeType="1"/>
          </p:cNvSpPr>
          <p:nvPr/>
        </p:nvSpPr>
        <p:spPr bwMode="auto">
          <a:xfrm flipV="1">
            <a:off x="3063875" y="3635375"/>
            <a:ext cx="0" cy="27305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endParaRPr>
          </a:p>
        </p:txBody>
      </p:sp>
      <p:sp>
        <p:nvSpPr>
          <p:cNvPr id="30" name="Line 54"/>
          <p:cNvSpPr>
            <a:spLocks noChangeShapeType="1"/>
          </p:cNvSpPr>
          <p:nvPr/>
        </p:nvSpPr>
        <p:spPr bwMode="auto">
          <a:xfrm flipV="1">
            <a:off x="5749925" y="3606800"/>
            <a:ext cx="0" cy="27305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endParaRPr>
          </a:p>
        </p:txBody>
      </p:sp>
      <p:sp>
        <p:nvSpPr>
          <p:cNvPr id="31" name="Line 55"/>
          <p:cNvSpPr>
            <a:spLocks noChangeShapeType="1"/>
          </p:cNvSpPr>
          <p:nvPr/>
        </p:nvSpPr>
        <p:spPr bwMode="auto">
          <a:xfrm flipV="1">
            <a:off x="4865688" y="3622675"/>
            <a:ext cx="0" cy="27305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endParaRPr>
          </a:p>
        </p:txBody>
      </p:sp>
      <p:sp>
        <p:nvSpPr>
          <p:cNvPr id="32" name="Line 57"/>
          <p:cNvSpPr>
            <a:spLocks noChangeShapeType="1"/>
          </p:cNvSpPr>
          <p:nvPr/>
        </p:nvSpPr>
        <p:spPr bwMode="auto">
          <a:xfrm flipV="1">
            <a:off x="2151063" y="3622675"/>
            <a:ext cx="0" cy="27305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endParaRPr>
          </a:p>
        </p:txBody>
      </p:sp>
      <p:sp>
        <p:nvSpPr>
          <p:cNvPr id="33" name="Rectangle 55"/>
          <p:cNvSpPr>
            <a:spLocks noChangeArrowheads="1"/>
          </p:cNvSpPr>
          <p:nvPr/>
        </p:nvSpPr>
        <p:spPr bwMode="auto">
          <a:xfrm>
            <a:off x="644525" y="3048000"/>
            <a:ext cx="458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latin typeface="Times New Roman" pitchFamily="18" charset="0"/>
                <a:cs typeface="Times New Roman" pitchFamily="18" charset="0"/>
              </a:rPr>
              <a:t>B</a:t>
            </a:r>
            <a:endParaRPr lang="vi-VN" sz="3200" b="1">
              <a:latin typeface="Times New Roman" pitchFamily="18" charset="0"/>
              <a:cs typeface="Times New Roman" pitchFamily="18" charset="0"/>
            </a:endParaRPr>
          </a:p>
        </p:txBody>
      </p:sp>
      <p:sp>
        <p:nvSpPr>
          <p:cNvPr id="34" name="Rectangle 56"/>
          <p:cNvSpPr>
            <a:spLocks noChangeArrowheads="1"/>
          </p:cNvSpPr>
          <p:nvPr/>
        </p:nvSpPr>
        <p:spPr bwMode="auto">
          <a:xfrm>
            <a:off x="2392363" y="4789488"/>
            <a:ext cx="1085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latin typeface="Times New Roman" pitchFamily="18" charset="0"/>
                <a:cs typeface="Times New Roman" pitchFamily="18" charset="0"/>
              </a:rPr>
              <a:t>B[7]=</a:t>
            </a:r>
            <a:endParaRPr lang="vi-VN" sz="2800" b="1">
              <a:latin typeface="Times New Roman" pitchFamily="18" charset="0"/>
              <a:cs typeface="Times New Roman" pitchFamily="18" charset="0"/>
            </a:endParaRPr>
          </a:p>
        </p:txBody>
      </p:sp>
      <p:sp>
        <p:nvSpPr>
          <p:cNvPr id="35" name="Rectangle 34"/>
          <p:cNvSpPr/>
          <p:nvPr/>
        </p:nvSpPr>
        <p:spPr>
          <a:xfrm>
            <a:off x="2540000" y="2911475"/>
            <a:ext cx="865188" cy="71596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a:solidFill>
                  <a:srgbClr val="FF0000"/>
                </a:solidFill>
                <a:latin typeface="Times New Roman" pitchFamily="18" charset="0"/>
                <a:cs typeface="Times New Roman" pitchFamily="18" charset="0"/>
              </a:rPr>
              <a:t>23</a:t>
            </a:r>
            <a:endParaRPr lang="vi-VN" sz="2400">
              <a:solidFill>
                <a:srgbClr val="FF0000"/>
              </a:solidFill>
              <a:latin typeface="Times New Roman" pitchFamily="18" charset="0"/>
              <a:cs typeface="Times New Roman" pitchFamily="18" charset="0"/>
            </a:endParaRPr>
          </a:p>
        </p:txBody>
      </p:sp>
      <p:sp>
        <p:nvSpPr>
          <p:cNvPr id="36" name="Rectangle 35"/>
          <p:cNvSpPr/>
          <p:nvPr/>
        </p:nvSpPr>
        <p:spPr>
          <a:xfrm>
            <a:off x="1638300" y="2911475"/>
            <a:ext cx="865188" cy="71596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a:solidFill>
                  <a:srgbClr val="FF0000"/>
                </a:solidFill>
                <a:latin typeface="Times New Roman" pitchFamily="18" charset="0"/>
                <a:cs typeface="Times New Roman" pitchFamily="18" charset="0"/>
              </a:rPr>
              <a:t>10</a:t>
            </a:r>
            <a:endParaRPr lang="vi-VN" sz="2400">
              <a:solidFill>
                <a:srgbClr val="FF0000"/>
              </a:solidFill>
              <a:latin typeface="Times New Roman" pitchFamily="18" charset="0"/>
              <a:cs typeface="Times New Roman" pitchFamily="18" charset="0"/>
            </a:endParaRPr>
          </a:p>
        </p:txBody>
      </p:sp>
      <p:sp>
        <p:nvSpPr>
          <p:cNvPr id="37" name="Rectangle 36"/>
          <p:cNvSpPr/>
          <p:nvPr/>
        </p:nvSpPr>
        <p:spPr>
          <a:xfrm>
            <a:off x="7048500" y="2911475"/>
            <a:ext cx="865188" cy="71596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a:solidFill>
                  <a:srgbClr val="FF0000"/>
                </a:solidFill>
                <a:latin typeface="Times New Roman" pitchFamily="18" charset="0"/>
                <a:cs typeface="Times New Roman" pitchFamily="18" charset="0"/>
              </a:rPr>
              <a:t>17</a:t>
            </a:r>
            <a:endParaRPr lang="vi-VN" sz="2400">
              <a:solidFill>
                <a:srgbClr val="FF0000"/>
              </a:solidFill>
              <a:latin typeface="Times New Roman" pitchFamily="18" charset="0"/>
              <a:cs typeface="Times New Roman" pitchFamily="18" charset="0"/>
            </a:endParaRPr>
          </a:p>
        </p:txBody>
      </p:sp>
      <p:sp>
        <p:nvSpPr>
          <p:cNvPr id="38" name="Rectangle 37"/>
          <p:cNvSpPr/>
          <p:nvPr/>
        </p:nvSpPr>
        <p:spPr>
          <a:xfrm>
            <a:off x="3453732" y="2923507"/>
            <a:ext cx="865188" cy="71596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a:solidFill>
                  <a:srgbClr val="FF0000"/>
                </a:solidFill>
                <a:latin typeface="Times New Roman" pitchFamily="18" charset="0"/>
                <a:cs typeface="Times New Roman" pitchFamily="18" charset="0"/>
              </a:rPr>
              <a:t>-5</a:t>
            </a:r>
            <a:endParaRPr lang="vi-VN" sz="2400" dirty="0">
              <a:solidFill>
                <a:srgbClr val="FF0000"/>
              </a:solidFill>
              <a:latin typeface="Times New Roman" pitchFamily="18" charset="0"/>
              <a:cs typeface="Times New Roman" pitchFamily="18" charset="0"/>
            </a:endParaRPr>
          </a:p>
        </p:txBody>
      </p:sp>
      <p:sp>
        <p:nvSpPr>
          <p:cNvPr id="39" name="Rectangle 38"/>
          <p:cNvSpPr/>
          <p:nvPr/>
        </p:nvSpPr>
        <p:spPr>
          <a:xfrm>
            <a:off x="4343400" y="2911475"/>
            <a:ext cx="865188" cy="71596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a:solidFill>
                  <a:srgbClr val="FF0000"/>
                </a:solidFill>
                <a:latin typeface="Times New Roman" pitchFamily="18" charset="0"/>
                <a:cs typeface="Times New Roman" pitchFamily="18" charset="0"/>
              </a:rPr>
              <a:t>9</a:t>
            </a:r>
            <a:endParaRPr lang="vi-VN" sz="2400">
              <a:solidFill>
                <a:srgbClr val="FF0000"/>
              </a:solidFill>
              <a:latin typeface="Times New Roman" pitchFamily="18" charset="0"/>
              <a:cs typeface="Times New Roman" pitchFamily="18" charset="0"/>
            </a:endParaRPr>
          </a:p>
        </p:txBody>
      </p:sp>
      <p:sp>
        <p:nvSpPr>
          <p:cNvPr id="40" name="Rectangle 39"/>
          <p:cNvSpPr/>
          <p:nvPr/>
        </p:nvSpPr>
        <p:spPr>
          <a:xfrm>
            <a:off x="5245100" y="2911475"/>
            <a:ext cx="865188" cy="71596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a:solidFill>
                  <a:srgbClr val="FF0000"/>
                </a:solidFill>
                <a:latin typeface="Times New Roman" pitchFamily="18" charset="0"/>
                <a:cs typeface="Times New Roman" pitchFamily="18" charset="0"/>
              </a:rPr>
              <a:t>43</a:t>
            </a:r>
            <a:endParaRPr lang="vi-VN" sz="2400">
              <a:solidFill>
                <a:srgbClr val="FF0000"/>
              </a:solidFill>
              <a:latin typeface="Times New Roman" pitchFamily="18" charset="0"/>
              <a:cs typeface="Times New Roman" pitchFamily="18" charset="0"/>
            </a:endParaRPr>
          </a:p>
        </p:txBody>
      </p:sp>
      <p:sp>
        <p:nvSpPr>
          <p:cNvPr id="41" name="Rectangle 40"/>
          <p:cNvSpPr/>
          <p:nvPr/>
        </p:nvSpPr>
        <p:spPr>
          <a:xfrm>
            <a:off x="6146800" y="2911475"/>
            <a:ext cx="865188" cy="71596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a:solidFill>
                  <a:srgbClr val="FF0000"/>
                </a:solidFill>
                <a:latin typeface="Times New Roman" pitchFamily="18" charset="0"/>
                <a:cs typeface="Times New Roman" pitchFamily="18" charset="0"/>
              </a:rPr>
              <a:t>33</a:t>
            </a:r>
            <a:endParaRPr lang="vi-VN" sz="2400">
              <a:solidFill>
                <a:srgbClr val="FF0000"/>
              </a:solidFill>
              <a:latin typeface="Times New Roman" pitchFamily="18" charset="0"/>
              <a:cs typeface="Times New Roman" pitchFamily="18" charset="0"/>
            </a:endParaRPr>
          </a:p>
        </p:txBody>
      </p:sp>
      <p:sp>
        <p:nvSpPr>
          <p:cNvPr id="42" name="Rectangle 41"/>
          <p:cNvSpPr/>
          <p:nvPr/>
        </p:nvSpPr>
        <p:spPr>
          <a:xfrm>
            <a:off x="7934325" y="2908300"/>
            <a:ext cx="865188" cy="71596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a:solidFill>
                  <a:srgbClr val="FF0000"/>
                </a:solidFill>
                <a:latin typeface="Times New Roman" pitchFamily="18" charset="0"/>
                <a:cs typeface="Times New Roman" pitchFamily="18" charset="0"/>
              </a:rPr>
              <a:t>59</a:t>
            </a:r>
            <a:endParaRPr lang="vi-VN" sz="2400">
              <a:solidFill>
                <a:srgbClr val="FF0000"/>
              </a:solidFill>
              <a:latin typeface="Times New Roman" pitchFamily="18" charset="0"/>
              <a:cs typeface="Times New Roman" pitchFamily="18" charset="0"/>
            </a:endParaRPr>
          </a:p>
        </p:txBody>
      </p:sp>
      <p:sp>
        <p:nvSpPr>
          <p:cNvPr id="46" name="Title 5"/>
          <p:cNvSpPr txBox="1">
            <a:spLocks/>
          </p:cNvSpPr>
          <p:nvPr/>
        </p:nvSpPr>
        <p:spPr>
          <a:xfrm>
            <a:off x="1143000" y="381000"/>
            <a:ext cx="6705600" cy="563563"/>
          </a:xfrm>
          <a:prstGeom prst="rect">
            <a:avLst/>
          </a:prstGeom>
        </p:spPr>
        <p:txBody>
          <a:bodyPr/>
          <a:lst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l" rtl="0" eaLnBrk="1" fontAlgn="base" hangingPunct="1">
              <a:spcBef>
                <a:spcPct val="0"/>
              </a:spcBef>
              <a:spcAft>
                <a:spcPct val="0"/>
              </a:spcAft>
              <a:defRPr sz="3200">
                <a:solidFill>
                  <a:schemeClr val="bg1"/>
                </a:solidFill>
                <a:latin typeface="Arial" charset="0"/>
              </a:defRPr>
            </a:lvl6pPr>
            <a:lvl7pPr marL="914400" algn="l" rtl="0" eaLnBrk="1" fontAlgn="base" hangingPunct="1">
              <a:spcBef>
                <a:spcPct val="0"/>
              </a:spcBef>
              <a:spcAft>
                <a:spcPct val="0"/>
              </a:spcAft>
              <a:defRPr sz="3200">
                <a:solidFill>
                  <a:schemeClr val="bg1"/>
                </a:solidFill>
                <a:latin typeface="Arial" charset="0"/>
              </a:defRPr>
            </a:lvl7pPr>
            <a:lvl8pPr marL="1371600" algn="l" rtl="0" eaLnBrk="1" fontAlgn="base" hangingPunct="1">
              <a:spcBef>
                <a:spcPct val="0"/>
              </a:spcBef>
              <a:spcAft>
                <a:spcPct val="0"/>
              </a:spcAft>
              <a:defRPr sz="3200">
                <a:solidFill>
                  <a:schemeClr val="bg1"/>
                </a:solidFill>
                <a:latin typeface="Arial" charset="0"/>
              </a:defRPr>
            </a:lvl8pPr>
            <a:lvl9pPr marL="1828800" algn="l" rtl="0" eaLnBrk="1" fontAlgn="base" hangingPunct="1">
              <a:spcBef>
                <a:spcPct val="0"/>
              </a:spcBef>
              <a:spcAft>
                <a:spcPct val="0"/>
              </a:spcAft>
              <a:defRPr sz="3200">
                <a:solidFill>
                  <a:schemeClr val="bg1"/>
                </a:solidFill>
                <a:latin typeface="Arial" charset="0"/>
              </a:defRPr>
            </a:lvl9pPr>
          </a:lstStyle>
          <a:p>
            <a:r>
              <a:rPr lang="en-US" smtClean="0"/>
              <a:t>3. Truy xuất đến phần tử của mảng</a:t>
            </a:r>
            <a:endParaRPr lang="en-US"/>
          </a:p>
        </p:txBody>
      </p:sp>
      <p:sp>
        <p:nvSpPr>
          <p:cNvPr id="43" name="Slide Number Placeholder 42"/>
          <p:cNvSpPr>
            <a:spLocks noGrp="1"/>
          </p:cNvSpPr>
          <p:nvPr>
            <p:ph type="sldNum" sz="quarter" idx="12"/>
          </p:nvPr>
        </p:nvSpPr>
        <p:spPr/>
        <p:txBody>
          <a:bodyPr/>
          <a:lstStyle/>
          <a:p>
            <a:fld id="{C70C3D7A-A6A3-4CC6-9AE1-830D4B44442C}" type="slidenum">
              <a:rPr lang="en-US" smtClean="0"/>
              <a:t>19</a:t>
            </a:fld>
            <a:endParaRPr lang="en-US"/>
          </a:p>
        </p:txBody>
      </p:sp>
    </p:spTree>
    <p:extLst>
      <p:ext uri="{BB962C8B-B14F-4D97-AF65-F5344CB8AC3E}">
        <p14:creationId xmlns:p14="http://schemas.microsoft.com/office/powerpoint/2010/main" val="3622511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par>
                                <p:cTn id="23" presetID="9"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par>
                                <p:cTn id="26" presetID="9"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par>
                                <p:cTn id="29" presetID="9"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par>
                                <p:cTn id="32" presetID="9"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par>
                                <p:cTn id="35" presetID="9"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par>
                                <p:cTn id="38" presetID="9"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tgtEl>
                                          <p:spTgt spid="9"/>
                                        </p:tgtEl>
                                      </p:cBhvr>
                                    </p:animEffect>
                                  </p:childTnLst>
                                </p:cTn>
                              </p:par>
                              <p:par>
                                <p:cTn id="41" presetID="9"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ssolve">
                                      <p:cBhvr>
                                        <p:cTn id="43" dur="500"/>
                                        <p:tgtEl>
                                          <p:spTgt spid="11"/>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dissolv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childTnLst>
                          </p:cTn>
                        </p:par>
                        <p:par>
                          <p:cTn id="61" fill="hold">
                            <p:stCondLst>
                              <p:cond delay="500"/>
                            </p:stCondLst>
                            <p:childTnLst>
                              <p:par>
                                <p:cTn id="62" presetID="22" presetClass="entr" presetSubtype="4"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down)">
                                      <p:cBhvr>
                                        <p:cTn id="64" dur="500"/>
                                        <p:tgtEl>
                                          <p:spTgt spid="12"/>
                                        </p:tgtEl>
                                      </p:cBhvr>
                                    </p:animEffect>
                                  </p:childTnLst>
                                </p:cTn>
                              </p:par>
                            </p:childTnLst>
                          </p:cTn>
                        </p:par>
                        <p:par>
                          <p:cTn id="65" fill="hold">
                            <p:stCondLst>
                              <p:cond delay="1000"/>
                            </p:stCondLst>
                            <p:childTnLst>
                              <p:par>
                                <p:cTn id="66" presetID="22" presetClass="entr" presetSubtype="4"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down)">
                                      <p:cBhvr>
                                        <p:cTn id="68" dur="500"/>
                                        <p:tgtEl>
                                          <p:spTgt spid="29"/>
                                        </p:tgtEl>
                                      </p:cBhvr>
                                    </p:animEffect>
                                  </p:childTnLst>
                                </p:cTn>
                              </p:par>
                            </p:childTnLst>
                          </p:cTn>
                        </p:par>
                        <p:par>
                          <p:cTn id="69" fill="hold">
                            <p:stCondLst>
                              <p:cond delay="1500"/>
                            </p:stCondLst>
                            <p:childTnLst>
                              <p:par>
                                <p:cTn id="70" presetID="22" presetClass="entr" presetSubtype="4"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down)">
                                      <p:cBhvr>
                                        <p:cTn id="72" dur="500"/>
                                        <p:tgtEl>
                                          <p:spTgt spid="15"/>
                                        </p:tgtEl>
                                      </p:cBhvr>
                                    </p:animEffect>
                                  </p:childTnLst>
                                </p:cTn>
                              </p:par>
                            </p:childTnLst>
                          </p:cTn>
                        </p:par>
                        <p:par>
                          <p:cTn id="73" fill="hold">
                            <p:stCondLst>
                              <p:cond delay="2000"/>
                            </p:stCondLst>
                            <p:childTnLst>
                              <p:par>
                                <p:cTn id="74" presetID="22" presetClass="entr" presetSubtype="4"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down)">
                                      <p:cBhvr>
                                        <p:cTn id="76" dur="500"/>
                                        <p:tgtEl>
                                          <p:spTgt spid="28"/>
                                        </p:tgtEl>
                                      </p:cBhvr>
                                    </p:animEffect>
                                  </p:childTnLst>
                                </p:cTn>
                              </p:par>
                            </p:childTnLst>
                          </p:cTn>
                        </p:par>
                        <p:par>
                          <p:cTn id="77" fill="hold">
                            <p:stCondLst>
                              <p:cond delay="2500"/>
                            </p:stCondLst>
                            <p:childTnLst>
                              <p:par>
                                <p:cTn id="78" presetID="22" presetClass="entr" presetSubtype="4"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down)">
                                      <p:cBhvr>
                                        <p:cTn id="80" dur="500"/>
                                        <p:tgtEl>
                                          <p:spTgt spid="16"/>
                                        </p:tgtEl>
                                      </p:cBhvr>
                                    </p:animEffect>
                                  </p:childTnLst>
                                </p:cTn>
                              </p:par>
                            </p:childTnLst>
                          </p:cTn>
                        </p:par>
                        <p:par>
                          <p:cTn id="81" fill="hold">
                            <p:stCondLst>
                              <p:cond delay="3000"/>
                            </p:stCondLst>
                            <p:childTnLst>
                              <p:par>
                                <p:cTn id="82" presetID="22" presetClass="entr" presetSubtype="4"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down)">
                                      <p:cBhvr>
                                        <p:cTn id="84" dur="500"/>
                                        <p:tgtEl>
                                          <p:spTgt spid="31"/>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wipe(down)">
                                      <p:cBhvr>
                                        <p:cTn id="88" dur="500"/>
                                        <p:tgtEl>
                                          <p:spTgt spid="17"/>
                                        </p:tgtEl>
                                      </p:cBhvr>
                                    </p:animEffect>
                                  </p:childTnLst>
                                </p:cTn>
                              </p:par>
                            </p:childTnLst>
                          </p:cTn>
                        </p:par>
                        <p:par>
                          <p:cTn id="89" fill="hold">
                            <p:stCondLst>
                              <p:cond delay="40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4500"/>
                            </p:stCondLst>
                            <p:childTnLst>
                              <p:par>
                                <p:cTn id="94" presetID="22" presetClass="entr" presetSubtype="4" fill="hold" grpId="0"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down)">
                                      <p:cBhvr>
                                        <p:cTn id="96" dur="500"/>
                                        <p:tgtEl>
                                          <p:spTgt spid="18"/>
                                        </p:tgtEl>
                                      </p:cBhvr>
                                    </p:animEffect>
                                  </p:childTnLst>
                                </p:cTn>
                              </p:par>
                            </p:childTnLst>
                          </p:cTn>
                        </p:par>
                        <p:par>
                          <p:cTn id="97" fill="hold">
                            <p:stCondLst>
                              <p:cond delay="5000"/>
                            </p:stCondLst>
                            <p:childTnLst>
                              <p:par>
                                <p:cTn id="98" presetID="22" presetClass="entr" presetSubtype="4"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wipe(down)">
                                      <p:cBhvr>
                                        <p:cTn id="100" dur="500"/>
                                        <p:tgtEl>
                                          <p:spTgt spid="27"/>
                                        </p:tgtEl>
                                      </p:cBhvr>
                                    </p:animEffect>
                                  </p:childTnLst>
                                </p:cTn>
                              </p:par>
                            </p:childTnLst>
                          </p:cTn>
                        </p:par>
                        <p:par>
                          <p:cTn id="101" fill="hold">
                            <p:stCondLst>
                              <p:cond delay="5500"/>
                            </p:stCondLst>
                            <p:childTnLst>
                              <p:par>
                                <p:cTn id="102" presetID="22" presetClass="entr" presetSubtype="4" fill="hold" grpId="0"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down)">
                                      <p:cBhvr>
                                        <p:cTn id="104" dur="500"/>
                                        <p:tgtEl>
                                          <p:spTgt spid="14"/>
                                        </p:tgtEl>
                                      </p:cBhvr>
                                    </p:animEffect>
                                  </p:childTnLst>
                                </p:cTn>
                              </p:par>
                            </p:childTnLst>
                          </p:cTn>
                        </p:par>
                        <p:par>
                          <p:cTn id="105" fill="hold">
                            <p:stCondLst>
                              <p:cond delay="6000"/>
                            </p:stCondLst>
                            <p:childTnLst>
                              <p:par>
                                <p:cTn id="106" presetID="22" presetClass="entr" presetSubtype="4"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down)">
                                      <p:cBhvr>
                                        <p:cTn id="108" dur="500"/>
                                        <p:tgtEl>
                                          <p:spTgt spid="26"/>
                                        </p:tgtEl>
                                      </p:cBhvr>
                                    </p:animEffect>
                                  </p:childTnLst>
                                </p:cTn>
                              </p:par>
                            </p:childTnLst>
                          </p:cTn>
                        </p:par>
                        <p:par>
                          <p:cTn id="109" fill="hold">
                            <p:stCondLst>
                              <p:cond delay="6500"/>
                            </p:stCondLst>
                            <p:childTnLst>
                              <p:par>
                                <p:cTn id="110" presetID="22" presetClass="entr" presetSubtype="4" fill="hold" grpId="0" nodeType="after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wipe(down)">
                                      <p:cBhvr>
                                        <p:cTn id="112" dur="500"/>
                                        <p:tgtEl>
                                          <p:spTgt spid="19"/>
                                        </p:tgtEl>
                                      </p:cBhvr>
                                    </p:animEffect>
                                  </p:childTnLst>
                                </p:cTn>
                              </p:par>
                            </p:childTnLst>
                          </p:cTn>
                        </p:par>
                        <p:par>
                          <p:cTn id="113" fill="hold">
                            <p:stCondLst>
                              <p:cond delay="7000"/>
                            </p:stCondLst>
                            <p:childTnLst>
                              <p:par>
                                <p:cTn id="114" presetID="22" presetClass="entr" presetSubtype="4" fill="hold" grpId="0" nodeType="after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wipe(down)">
                                      <p:cBhvr>
                                        <p:cTn id="116" dur="500"/>
                                        <p:tgtEl>
                                          <p:spTgt spid="25"/>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randombar(horizontal)">
                                      <p:cBhvr>
                                        <p:cTn id="121" dur="500"/>
                                        <p:tgtEl>
                                          <p:spTgt spid="36"/>
                                        </p:tgtEl>
                                      </p:cBhvr>
                                    </p:animEffect>
                                  </p:childTnLst>
                                </p:cTn>
                              </p:par>
                            </p:childTnLst>
                          </p:cTn>
                        </p:par>
                        <p:par>
                          <p:cTn id="122" fill="hold">
                            <p:stCondLst>
                              <p:cond delay="500"/>
                            </p:stCondLst>
                            <p:childTnLst>
                              <p:par>
                                <p:cTn id="123" presetID="14" presetClass="entr" presetSubtype="10"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randombar(horizontal)">
                                      <p:cBhvr>
                                        <p:cTn id="125" dur="500"/>
                                        <p:tgtEl>
                                          <p:spTgt spid="35"/>
                                        </p:tgtEl>
                                      </p:cBhvr>
                                    </p:animEffect>
                                  </p:childTnLst>
                                </p:cTn>
                              </p:par>
                            </p:childTnLst>
                          </p:cTn>
                        </p:par>
                        <p:par>
                          <p:cTn id="126" fill="hold">
                            <p:stCondLst>
                              <p:cond delay="1000"/>
                            </p:stCondLst>
                            <p:childTnLst>
                              <p:par>
                                <p:cTn id="127" presetID="14" presetClass="entr" presetSubtype="10" fill="hold" grpId="0" nodeType="after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randombar(horizontal)">
                                      <p:cBhvr>
                                        <p:cTn id="129" dur="500"/>
                                        <p:tgtEl>
                                          <p:spTgt spid="38"/>
                                        </p:tgtEl>
                                      </p:cBhvr>
                                    </p:animEffect>
                                  </p:childTnLst>
                                </p:cTn>
                              </p:par>
                            </p:childTnLst>
                          </p:cTn>
                        </p:par>
                        <p:par>
                          <p:cTn id="130" fill="hold">
                            <p:stCondLst>
                              <p:cond delay="1500"/>
                            </p:stCondLst>
                            <p:childTnLst>
                              <p:par>
                                <p:cTn id="131" presetID="14" presetClass="entr" presetSubtype="10" fill="hold" grpId="0" nodeType="afterEffect">
                                  <p:stCondLst>
                                    <p:cond delay="0"/>
                                  </p:stCondLst>
                                  <p:childTnLst>
                                    <p:set>
                                      <p:cBhvr>
                                        <p:cTn id="132" dur="1" fill="hold">
                                          <p:stCondLst>
                                            <p:cond delay="0"/>
                                          </p:stCondLst>
                                        </p:cTn>
                                        <p:tgtEl>
                                          <p:spTgt spid="39"/>
                                        </p:tgtEl>
                                        <p:attrNameLst>
                                          <p:attrName>style.visibility</p:attrName>
                                        </p:attrNameLst>
                                      </p:cBhvr>
                                      <p:to>
                                        <p:strVal val="visible"/>
                                      </p:to>
                                    </p:set>
                                    <p:animEffect transition="in" filter="randombar(horizontal)">
                                      <p:cBhvr>
                                        <p:cTn id="133" dur="500"/>
                                        <p:tgtEl>
                                          <p:spTgt spid="39"/>
                                        </p:tgtEl>
                                      </p:cBhvr>
                                    </p:animEffect>
                                  </p:childTnLst>
                                </p:cTn>
                              </p:par>
                            </p:childTnLst>
                          </p:cTn>
                        </p:par>
                        <p:par>
                          <p:cTn id="134" fill="hold">
                            <p:stCondLst>
                              <p:cond delay="2000"/>
                            </p:stCondLst>
                            <p:childTnLst>
                              <p:par>
                                <p:cTn id="135" presetID="14" presetClass="entr" presetSubtype="10" fill="hold" grpId="0" nodeType="after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randombar(horizontal)">
                                      <p:cBhvr>
                                        <p:cTn id="137" dur="500"/>
                                        <p:tgtEl>
                                          <p:spTgt spid="40"/>
                                        </p:tgtEl>
                                      </p:cBhvr>
                                    </p:animEffect>
                                  </p:childTnLst>
                                </p:cTn>
                              </p:par>
                            </p:childTnLst>
                          </p:cTn>
                        </p:par>
                        <p:par>
                          <p:cTn id="138" fill="hold">
                            <p:stCondLst>
                              <p:cond delay="2500"/>
                            </p:stCondLst>
                            <p:childTnLst>
                              <p:par>
                                <p:cTn id="139" presetID="14" presetClass="entr" presetSubtype="10" fill="hold" grpId="0" nodeType="afterEffect">
                                  <p:stCondLst>
                                    <p:cond delay="0"/>
                                  </p:stCondLst>
                                  <p:childTnLst>
                                    <p:set>
                                      <p:cBhvr>
                                        <p:cTn id="140" dur="1" fill="hold">
                                          <p:stCondLst>
                                            <p:cond delay="0"/>
                                          </p:stCondLst>
                                        </p:cTn>
                                        <p:tgtEl>
                                          <p:spTgt spid="41"/>
                                        </p:tgtEl>
                                        <p:attrNameLst>
                                          <p:attrName>style.visibility</p:attrName>
                                        </p:attrNameLst>
                                      </p:cBhvr>
                                      <p:to>
                                        <p:strVal val="visible"/>
                                      </p:to>
                                    </p:set>
                                    <p:animEffect transition="in" filter="randombar(horizontal)">
                                      <p:cBhvr>
                                        <p:cTn id="141" dur="500"/>
                                        <p:tgtEl>
                                          <p:spTgt spid="41"/>
                                        </p:tgtEl>
                                      </p:cBhvr>
                                    </p:animEffect>
                                  </p:childTnLst>
                                </p:cTn>
                              </p:par>
                            </p:childTnLst>
                          </p:cTn>
                        </p:par>
                        <p:par>
                          <p:cTn id="142" fill="hold">
                            <p:stCondLst>
                              <p:cond delay="3000"/>
                            </p:stCondLst>
                            <p:childTnLst>
                              <p:par>
                                <p:cTn id="143" presetID="14" presetClass="entr" presetSubtype="10" fill="hold" grpId="0" nodeType="afterEffect">
                                  <p:stCondLst>
                                    <p:cond delay="0"/>
                                  </p:stCondLst>
                                  <p:childTnLst>
                                    <p:set>
                                      <p:cBhvr>
                                        <p:cTn id="144" dur="1" fill="hold">
                                          <p:stCondLst>
                                            <p:cond delay="0"/>
                                          </p:stCondLst>
                                        </p:cTn>
                                        <p:tgtEl>
                                          <p:spTgt spid="37"/>
                                        </p:tgtEl>
                                        <p:attrNameLst>
                                          <p:attrName>style.visibility</p:attrName>
                                        </p:attrNameLst>
                                      </p:cBhvr>
                                      <p:to>
                                        <p:strVal val="visible"/>
                                      </p:to>
                                    </p:set>
                                    <p:animEffect transition="in" filter="randombar(horizontal)">
                                      <p:cBhvr>
                                        <p:cTn id="145" dur="500"/>
                                        <p:tgtEl>
                                          <p:spTgt spid="37"/>
                                        </p:tgtEl>
                                      </p:cBhvr>
                                    </p:animEffect>
                                  </p:childTnLst>
                                </p:cTn>
                              </p:par>
                            </p:childTnLst>
                          </p:cTn>
                        </p:par>
                        <p:par>
                          <p:cTn id="146" fill="hold">
                            <p:stCondLst>
                              <p:cond delay="3500"/>
                            </p:stCondLst>
                            <p:childTnLst>
                              <p:par>
                                <p:cTn id="147" presetID="14" presetClass="entr" presetSubtype="10"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randombar(horizontal)">
                                      <p:cBhvr>
                                        <p:cTn id="149" dur="500"/>
                                        <p:tgtEl>
                                          <p:spTgt spid="42"/>
                                        </p:tgtEl>
                                      </p:cBhvr>
                                    </p:animEffect>
                                  </p:childTnLst>
                                </p:cTn>
                              </p:par>
                            </p:childTnLst>
                          </p:cTn>
                        </p:par>
                      </p:childTnLst>
                    </p:cTn>
                  </p:par>
                  <p:par>
                    <p:cTn id="150" fill="hold">
                      <p:stCondLst>
                        <p:cond delay="indefinite"/>
                      </p:stCondLst>
                      <p:childTnLst>
                        <p:par>
                          <p:cTn id="151" fill="hold">
                            <p:stCondLst>
                              <p:cond delay="0"/>
                            </p:stCondLst>
                            <p:childTnLst>
                              <p:par>
                                <p:cTn id="152" presetID="2" presetClass="entr" presetSubtype="8" fill="hold" grpId="0" nodeType="clickEffect">
                                  <p:stCondLst>
                                    <p:cond delay="0"/>
                                  </p:stCondLst>
                                  <p:childTnLst>
                                    <p:set>
                                      <p:cBhvr>
                                        <p:cTn id="153" dur="1" fill="hold">
                                          <p:stCondLst>
                                            <p:cond delay="0"/>
                                          </p:stCondLst>
                                        </p:cTn>
                                        <p:tgtEl>
                                          <p:spTgt spid="20"/>
                                        </p:tgtEl>
                                        <p:attrNameLst>
                                          <p:attrName>style.visibility</p:attrName>
                                        </p:attrNameLst>
                                      </p:cBhvr>
                                      <p:to>
                                        <p:strVal val="visible"/>
                                      </p:to>
                                    </p:set>
                                    <p:anim calcmode="lin" valueType="num">
                                      <p:cBhvr additive="base">
                                        <p:cTn id="154" dur="500" fill="hold"/>
                                        <p:tgtEl>
                                          <p:spTgt spid="20"/>
                                        </p:tgtEl>
                                        <p:attrNameLst>
                                          <p:attrName>ppt_x</p:attrName>
                                        </p:attrNameLst>
                                      </p:cBhvr>
                                      <p:tavLst>
                                        <p:tav tm="0">
                                          <p:val>
                                            <p:strVal val="0-#ppt_w/2"/>
                                          </p:val>
                                        </p:tav>
                                        <p:tav tm="100000">
                                          <p:val>
                                            <p:strVal val="#ppt_x"/>
                                          </p:val>
                                        </p:tav>
                                      </p:tavLst>
                                    </p:anim>
                                    <p:anim calcmode="lin" valueType="num">
                                      <p:cBhvr additive="base">
                                        <p:cTn id="155"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23" presetClass="entr" presetSubtype="16" fill="hold" grpId="1" nodeType="clickEffect">
                                  <p:stCondLst>
                                    <p:cond delay="0"/>
                                  </p:stCondLst>
                                  <p:childTnLst>
                                    <p:set>
                                      <p:cBhvr>
                                        <p:cTn id="159" dur="1" fill="hold">
                                          <p:stCondLst>
                                            <p:cond delay="0"/>
                                          </p:stCondLst>
                                        </p:cTn>
                                        <p:tgtEl>
                                          <p:spTgt spid="22"/>
                                        </p:tgtEl>
                                        <p:attrNameLst>
                                          <p:attrName>style.visibility</p:attrName>
                                        </p:attrNameLst>
                                      </p:cBhvr>
                                      <p:to>
                                        <p:strVal val="visible"/>
                                      </p:to>
                                    </p:set>
                                    <p:anim calcmode="lin" valueType="num">
                                      <p:cBhvr>
                                        <p:cTn id="160" dur="500" fill="hold"/>
                                        <p:tgtEl>
                                          <p:spTgt spid="22"/>
                                        </p:tgtEl>
                                        <p:attrNameLst>
                                          <p:attrName>ppt_w</p:attrName>
                                        </p:attrNameLst>
                                      </p:cBhvr>
                                      <p:tavLst>
                                        <p:tav tm="0">
                                          <p:val>
                                            <p:fltVal val="0"/>
                                          </p:val>
                                        </p:tav>
                                        <p:tav tm="100000">
                                          <p:val>
                                            <p:strVal val="#ppt_w"/>
                                          </p:val>
                                        </p:tav>
                                      </p:tavLst>
                                    </p:anim>
                                    <p:anim calcmode="lin" valueType="num">
                                      <p:cBhvr>
                                        <p:cTn id="161" dur="500" fill="hold"/>
                                        <p:tgtEl>
                                          <p:spTgt spid="22"/>
                                        </p:tgtEl>
                                        <p:attrNameLst>
                                          <p:attrName>ppt_h</p:attrName>
                                        </p:attrNameLst>
                                      </p:cBhvr>
                                      <p:tavLst>
                                        <p:tav tm="0">
                                          <p:val>
                                            <p:fltVal val="0"/>
                                          </p:val>
                                        </p:tav>
                                        <p:tav tm="100000">
                                          <p:val>
                                            <p:strVal val="#ppt_h"/>
                                          </p:val>
                                        </p:tav>
                                      </p:tavLst>
                                    </p:anim>
                                  </p:childTnLst>
                                </p:cTn>
                              </p:par>
                              <p:par>
                                <p:cTn id="162" presetID="49" presetClass="path" presetSubtype="0" accel="50000" decel="50000" fill="hold" grpId="0" nodeType="withEffect">
                                  <p:stCondLst>
                                    <p:cond delay="0"/>
                                  </p:stCondLst>
                                  <p:childTnLst>
                                    <p:animMotion origin="layout" path="M 2.77778E-6 3.07123E-6 L -0.03368 0.17923 " pathEditMode="relative" rAng="0" ptsTypes="AA">
                                      <p:cBhvr>
                                        <p:cTn id="163" dur="2000" fill="hold"/>
                                        <p:tgtEl>
                                          <p:spTgt spid="22"/>
                                        </p:tgtEl>
                                        <p:attrNameLst>
                                          <p:attrName>ppt_x</p:attrName>
                                          <p:attrName>ppt_y</p:attrName>
                                        </p:attrNameLst>
                                      </p:cBhvr>
                                      <p:rCtr x="-1684" y="8950"/>
                                    </p:animMotion>
                                  </p:childTnLst>
                                </p:cTn>
                              </p:par>
                            </p:childTnLst>
                          </p:cTn>
                        </p:par>
                      </p:childTnLst>
                    </p:cTn>
                  </p:par>
                  <p:par>
                    <p:cTn id="164" fill="hold">
                      <p:stCondLst>
                        <p:cond delay="indefinite"/>
                      </p:stCondLst>
                      <p:childTnLst>
                        <p:par>
                          <p:cTn id="165" fill="hold">
                            <p:stCondLst>
                              <p:cond delay="0"/>
                            </p:stCondLst>
                            <p:childTnLst>
                              <p:par>
                                <p:cTn id="166" presetID="2" presetClass="entr" presetSubtype="8" fill="hold" grpId="0" nodeType="clickEffect">
                                  <p:stCondLst>
                                    <p:cond delay="0"/>
                                  </p:stCondLst>
                                  <p:childTnLst>
                                    <p:set>
                                      <p:cBhvr>
                                        <p:cTn id="167" dur="1" fill="hold">
                                          <p:stCondLst>
                                            <p:cond delay="0"/>
                                          </p:stCondLst>
                                        </p:cTn>
                                        <p:tgtEl>
                                          <p:spTgt spid="34"/>
                                        </p:tgtEl>
                                        <p:attrNameLst>
                                          <p:attrName>style.visibility</p:attrName>
                                        </p:attrNameLst>
                                      </p:cBhvr>
                                      <p:to>
                                        <p:strVal val="visible"/>
                                      </p:to>
                                    </p:set>
                                    <p:anim calcmode="lin" valueType="num">
                                      <p:cBhvr additive="base">
                                        <p:cTn id="168" dur="500" fill="hold"/>
                                        <p:tgtEl>
                                          <p:spTgt spid="34"/>
                                        </p:tgtEl>
                                        <p:attrNameLst>
                                          <p:attrName>ppt_x</p:attrName>
                                        </p:attrNameLst>
                                      </p:cBhvr>
                                      <p:tavLst>
                                        <p:tav tm="0">
                                          <p:val>
                                            <p:strVal val="0-#ppt_w/2"/>
                                          </p:val>
                                        </p:tav>
                                        <p:tav tm="100000">
                                          <p:val>
                                            <p:strVal val="#ppt_x"/>
                                          </p:val>
                                        </p:tav>
                                      </p:tavLst>
                                    </p:anim>
                                    <p:anim calcmode="lin" valueType="num">
                                      <p:cBhvr additive="base">
                                        <p:cTn id="169"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23" presetClass="entr" presetSubtype="16" fill="hold" grpId="0" nodeType="clickEffect">
                                  <p:stCondLst>
                                    <p:cond delay="0"/>
                                  </p:stCondLst>
                                  <p:childTnLst>
                                    <p:set>
                                      <p:cBhvr>
                                        <p:cTn id="173" dur="1" fill="hold">
                                          <p:stCondLst>
                                            <p:cond delay="0"/>
                                          </p:stCondLst>
                                        </p:cTn>
                                        <p:tgtEl>
                                          <p:spTgt spid="24">
                                            <p:txEl>
                                              <p:pRg st="0" end="0"/>
                                            </p:txEl>
                                          </p:spTgt>
                                        </p:tgtEl>
                                        <p:attrNameLst>
                                          <p:attrName>style.visibility</p:attrName>
                                        </p:attrNameLst>
                                      </p:cBhvr>
                                      <p:to>
                                        <p:strVal val="visible"/>
                                      </p:to>
                                    </p:set>
                                    <p:anim calcmode="lin" valueType="num">
                                      <p:cBhvr>
                                        <p:cTn id="17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75" dur="500" fill="hold"/>
                                        <p:tgtEl>
                                          <p:spTgt spid="24">
                                            <p:txEl>
                                              <p:pRg st="0" end="0"/>
                                            </p:txEl>
                                          </p:spTgt>
                                        </p:tgtEl>
                                        <p:attrNameLst>
                                          <p:attrName>ppt_h</p:attrName>
                                        </p:attrNameLst>
                                      </p:cBhvr>
                                      <p:tavLst>
                                        <p:tav tm="0">
                                          <p:val>
                                            <p:fltVal val="0"/>
                                          </p:val>
                                        </p:tav>
                                        <p:tav tm="100000">
                                          <p:val>
                                            <p:strVal val="#ppt_h"/>
                                          </p:val>
                                        </p:tav>
                                      </p:tavLst>
                                    </p:anim>
                                  </p:childTnLst>
                                </p:cTn>
                              </p:par>
                              <p:par>
                                <p:cTn id="176" presetID="49" presetClass="path" presetSubtype="0" accel="50000" decel="50000" fill="hold" grpId="1" nodeType="withEffect">
                                  <p:stCondLst>
                                    <p:cond delay="0"/>
                                  </p:stCondLst>
                                  <p:childTnLst>
                                    <p:animMotion origin="layout" path="M -3.88889E-6 -3.12673E-6 L -0.42326 0.25763 " pathEditMode="relative" rAng="0" ptsTypes="AA">
                                      <p:cBhvr>
                                        <p:cTn id="177" dur="2000" fill="hold"/>
                                        <p:tgtEl>
                                          <p:spTgt spid="24">
                                            <p:txEl>
                                              <p:pRg st="0" end="0"/>
                                            </p:txEl>
                                          </p:spTgt>
                                        </p:tgtEl>
                                        <p:attrNameLst>
                                          <p:attrName>ppt_x</p:attrName>
                                          <p:attrName>ppt_y</p:attrName>
                                        </p:attrNameLst>
                                      </p:cBhvr>
                                      <p:rCtr x="-21163" y="128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P spid="17" grpId="0"/>
      <p:bldP spid="18" grpId="0"/>
      <p:bldP spid="19" grpId="0"/>
      <p:bldP spid="20" grpId="0"/>
      <p:bldP spid="22" grpId="0"/>
      <p:bldP spid="22" grpId="1"/>
      <p:bldP spid="24" grpId="0" build="allAtOnce"/>
      <p:bldP spid="24" grpId="1" build="allAtOnce"/>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HOCTAP\HK5\PP&amp;LL1\detai\hinh anh\Nngay\nhietdotu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90600"/>
            <a:ext cx="9144001"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C70C3D7A-A6A3-4CC6-9AE1-830D4B44442C}" type="slidenum">
              <a:rPr lang="en-US" smtClean="0"/>
              <a:t>2</a:t>
            </a:fld>
            <a:endParaRPr lang="en-US"/>
          </a:p>
        </p:txBody>
      </p:sp>
      <p:sp>
        <p:nvSpPr>
          <p:cNvPr id="7" name="Title 2"/>
          <p:cNvSpPr txBox="1">
            <a:spLocks/>
          </p:cNvSpPr>
          <p:nvPr/>
        </p:nvSpPr>
        <p:spPr>
          <a:xfrm>
            <a:off x="1143000" y="381000"/>
            <a:ext cx="6705600" cy="563563"/>
          </a:xfrm>
          <a:prstGeom prst="rect">
            <a:avLst/>
          </a:prstGeom>
        </p:spPr>
        <p:txBody>
          <a:bodyPr/>
          <a:lst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l" rtl="0" eaLnBrk="1" fontAlgn="base" hangingPunct="1">
              <a:spcBef>
                <a:spcPct val="0"/>
              </a:spcBef>
              <a:spcAft>
                <a:spcPct val="0"/>
              </a:spcAft>
              <a:defRPr sz="3200">
                <a:solidFill>
                  <a:schemeClr val="bg1"/>
                </a:solidFill>
                <a:latin typeface="Arial" charset="0"/>
              </a:defRPr>
            </a:lvl6pPr>
            <a:lvl7pPr marL="914400" algn="l" rtl="0" eaLnBrk="1" fontAlgn="base" hangingPunct="1">
              <a:spcBef>
                <a:spcPct val="0"/>
              </a:spcBef>
              <a:spcAft>
                <a:spcPct val="0"/>
              </a:spcAft>
              <a:defRPr sz="3200">
                <a:solidFill>
                  <a:schemeClr val="bg1"/>
                </a:solidFill>
                <a:latin typeface="Arial" charset="0"/>
              </a:defRPr>
            </a:lvl7pPr>
            <a:lvl8pPr marL="1371600" algn="l" rtl="0" eaLnBrk="1" fontAlgn="base" hangingPunct="1">
              <a:spcBef>
                <a:spcPct val="0"/>
              </a:spcBef>
              <a:spcAft>
                <a:spcPct val="0"/>
              </a:spcAft>
              <a:defRPr sz="3200">
                <a:solidFill>
                  <a:schemeClr val="bg1"/>
                </a:solidFill>
                <a:latin typeface="Arial" charset="0"/>
              </a:defRPr>
            </a:lvl8pPr>
            <a:lvl9pPr marL="1828800" algn="l" rtl="0" eaLnBrk="1" fontAlgn="base" hangingPunct="1">
              <a:spcBef>
                <a:spcPct val="0"/>
              </a:spcBef>
              <a:spcAft>
                <a:spcPct val="0"/>
              </a:spcAft>
              <a:defRPr sz="3200">
                <a:solidFill>
                  <a:schemeClr val="bg1"/>
                </a:solidFill>
                <a:latin typeface="Arial" charset="0"/>
              </a:defRPr>
            </a:lvl9pPr>
          </a:lstStyle>
          <a:p>
            <a:r>
              <a:rPr lang="en-US" smtClean="0"/>
              <a:t>Chương trình</a:t>
            </a:r>
            <a:endParaRPr lang="en-US"/>
          </a:p>
        </p:txBody>
      </p:sp>
    </p:spTree>
    <p:extLst>
      <p:ext uri="{BB962C8B-B14F-4D97-AF65-F5344CB8AC3E}">
        <p14:creationId xmlns:p14="http://schemas.microsoft.com/office/powerpoint/2010/main" val="2276043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rgbClr val="B0BAD8">
                  <a:gamma/>
                  <a:tint val="45490"/>
                  <a:invGamma/>
                </a:srgbClr>
              </a:gs>
              <a:gs pos="100000">
                <a:srgbClr val="B0BAD8"/>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 name="AutoShape 3"/>
          <p:cNvSpPr>
            <a:spLocks noChangeArrowheads="1"/>
          </p:cNvSpPr>
          <p:nvPr/>
        </p:nvSpPr>
        <p:spPr bwMode="ltGray">
          <a:xfrm rot="5400000" flipH="1">
            <a:off x="-2016918" y="20629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0">
            <a:gsLst>
              <a:gs pos="47100">
                <a:srgbClr val="CFDCFF"/>
              </a:gs>
              <a:gs pos="0">
                <a:srgbClr val="B8CCFE">
                  <a:gamma/>
                  <a:tint val="39216"/>
                  <a:invGamma/>
                </a:srgbClr>
              </a:gs>
              <a:gs pos="100000">
                <a:srgbClr val="B8CCFE"/>
              </a:gs>
            </a:gsLst>
            <a:lin ang="0" scaled="1"/>
          </a:gradFill>
          <a:ln>
            <a:noFill/>
          </a:ln>
          <a:effectLst/>
        </p:spPr>
        <p:txBody>
          <a:bodyPr wrap="none" anchor="ctr"/>
          <a:lstStyle/>
          <a:p>
            <a:pPr algn="ctr"/>
            <a:r>
              <a:rPr lang="en-US" sz="2800" b="1" dirty="0" smtClean="0">
                <a:latin typeface="Times New Roman" pitchFamily="18" charset="0"/>
                <a:cs typeface="Times New Roman" pitchFamily="18" charset="0"/>
              </a:rPr>
              <a:t>NỘI DUNG CHÍNH</a:t>
            </a:r>
            <a:endParaRPr lang="en-US" sz="2800" b="1" dirty="0">
              <a:latin typeface="Times New Roman" pitchFamily="18" charset="0"/>
              <a:cs typeface="Times New Roman" pitchFamily="18" charset="0"/>
            </a:endParaRPr>
          </a:p>
        </p:txBody>
      </p:sp>
      <p:sp>
        <p:nvSpPr>
          <p:cNvPr id="5" name="AutoShape 5">
            <a:hlinkClick r:id="rId2" action="ppaction://hlinksldjump"/>
          </p:cNvPr>
          <p:cNvSpPr>
            <a:spLocks noChangeArrowheads="1"/>
          </p:cNvSpPr>
          <p:nvPr/>
        </p:nvSpPr>
        <p:spPr bwMode="gray">
          <a:xfrm>
            <a:off x="2022721" y="5188644"/>
            <a:ext cx="4419600" cy="508000"/>
          </a:xfrm>
          <a:prstGeom prst="roundRect">
            <a:avLst>
              <a:gd name="adj" fmla="val 50000"/>
            </a:avLst>
          </a:prstGeom>
          <a:gradFill rotWithShape="1">
            <a:gsLst>
              <a:gs pos="0">
                <a:srgbClr val="E7F5CF">
                  <a:gamma/>
                  <a:tint val="0"/>
                  <a:invGamma/>
                </a:srgbClr>
              </a:gs>
              <a:gs pos="100000">
                <a:srgbClr val="E7F5CF"/>
              </a:gs>
            </a:gsLst>
            <a:lin ang="0" scaled="1"/>
          </a:gradFill>
          <a:ln w="28575" algn="ctr">
            <a:solidFill>
              <a:schemeClr val="tx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l"/>
            <a:r>
              <a:rPr lang="en-US" sz="2200" b="1" smtClean="0">
                <a:solidFill>
                  <a:srgbClr val="000000"/>
                </a:solidFill>
              </a:rPr>
              <a:t>Thao tác với mảng một </a:t>
            </a:r>
            <a:r>
              <a:rPr lang="en-US" sz="2200" b="1" dirty="0" err="1" smtClean="0">
                <a:solidFill>
                  <a:srgbClr val="000000"/>
                </a:solidFill>
              </a:rPr>
              <a:t>chiều</a:t>
            </a:r>
            <a:endParaRPr lang="en-US" sz="2200" b="1" dirty="0"/>
          </a:p>
        </p:txBody>
      </p:sp>
      <p:sp>
        <p:nvSpPr>
          <p:cNvPr id="6" name="AutoShape 6">
            <a:hlinkClick r:id="rId3" action="ppaction://hlinksldjump"/>
          </p:cNvPr>
          <p:cNvSpPr>
            <a:spLocks noChangeArrowheads="1"/>
          </p:cNvSpPr>
          <p:nvPr/>
        </p:nvSpPr>
        <p:spPr bwMode="gray">
          <a:xfrm>
            <a:off x="2383904" y="4275759"/>
            <a:ext cx="4876800" cy="508000"/>
          </a:xfrm>
          <a:prstGeom prst="roundRect">
            <a:avLst>
              <a:gd name="adj" fmla="val 50000"/>
            </a:avLst>
          </a:prstGeom>
          <a:solidFill>
            <a:schemeClr val="bg1">
              <a:lumMod val="75000"/>
            </a:schemeClr>
          </a:solidFill>
          <a:ln w="28575" algn="ctr">
            <a:solidFill>
              <a:srgbClr val="B2B2B2"/>
            </a:solidFill>
            <a:round/>
            <a:headEnd/>
            <a:tailEnd/>
          </a:ln>
          <a:effectLst/>
          <a:extLst/>
        </p:spPr>
        <p:txBody>
          <a:bodyPr wrap="none" anchor="ctr"/>
          <a:lstStyle/>
          <a:p>
            <a:pPr algn="l"/>
            <a:r>
              <a:rPr lang="en-US" sz="2200" b="1" dirty="0" err="1" smtClean="0">
                <a:solidFill>
                  <a:srgbClr val="000000"/>
                </a:solidFill>
              </a:rPr>
              <a:t>Truy</a:t>
            </a:r>
            <a:r>
              <a:rPr lang="en-US" sz="2200" b="1" dirty="0" smtClean="0">
                <a:solidFill>
                  <a:srgbClr val="000000"/>
                </a:solidFill>
              </a:rPr>
              <a:t> </a:t>
            </a:r>
            <a:r>
              <a:rPr lang="en-US" sz="2200" b="1" dirty="0" err="1" smtClean="0">
                <a:solidFill>
                  <a:srgbClr val="000000"/>
                </a:solidFill>
              </a:rPr>
              <a:t>xuất</a:t>
            </a:r>
            <a:r>
              <a:rPr lang="en-US" sz="2200" b="1" dirty="0" smtClean="0">
                <a:solidFill>
                  <a:srgbClr val="000000"/>
                </a:solidFill>
              </a:rPr>
              <a:t> </a:t>
            </a:r>
            <a:r>
              <a:rPr lang="en-US" sz="2200" b="1" dirty="0" err="1" smtClean="0">
                <a:solidFill>
                  <a:srgbClr val="000000"/>
                </a:solidFill>
              </a:rPr>
              <a:t>phần</a:t>
            </a:r>
            <a:r>
              <a:rPr lang="en-US" sz="2200" b="1" dirty="0" smtClean="0">
                <a:solidFill>
                  <a:srgbClr val="000000"/>
                </a:solidFill>
              </a:rPr>
              <a:t> </a:t>
            </a:r>
            <a:r>
              <a:rPr lang="en-US" sz="2200" b="1" dirty="0" err="1" smtClean="0">
                <a:solidFill>
                  <a:srgbClr val="000000"/>
                </a:solidFill>
              </a:rPr>
              <a:t>tử</a:t>
            </a:r>
            <a:r>
              <a:rPr lang="en-US" sz="2200" b="1" dirty="0" smtClean="0">
                <a:solidFill>
                  <a:srgbClr val="000000"/>
                </a:solidFill>
              </a:rPr>
              <a:t> </a:t>
            </a:r>
            <a:r>
              <a:rPr lang="en-US" sz="2200" b="1" dirty="0" err="1" smtClean="0">
                <a:solidFill>
                  <a:srgbClr val="000000"/>
                </a:solidFill>
              </a:rPr>
              <a:t>mảng</a:t>
            </a:r>
            <a:r>
              <a:rPr lang="en-US" sz="2200" b="1" dirty="0" smtClean="0">
                <a:solidFill>
                  <a:srgbClr val="000000"/>
                </a:solidFill>
              </a:rPr>
              <a:t> </a:t>
            </a:r>
            <a:r>
              <a:rPr lang="en-US" sz="2200" b="1" dirty="0" err="1" smtClean="0">
                <a:solidFill>
                  <a:srgbClr val="000000"/>
                </a:solidFill>
              </a:rPr>
              <a:t>một</a:t>
            </a:r>
            <a:r>
              <a:rPr lang="en-US" sz="2200" b="1" dirty="0" smtClean="0">
                <a:solidFill>
                  <a:srgbClr val="000000"/>
                </a:solidFill>
              </a:rPr>
              <a:t> </a:t>
            </a:r>
            <a:r>
              <a:rPr lang="en-US" sz="2200" b="1" dirty="0" err="1" smtClean="0">
                <a:solidFill>
                  <a:srgbClr val="000000"/>
                </a:solidFill>
              </a:rPr>
              <a:t>chiều</a:t>
            </a:r>
            <a:endParaRPr lang="en-US" sz="2200" b="1" dirty="0"/>
          </a:p>
        </p:txBody>
      </p:sp>
      <p:sp>
        <p:nvSpPr>
          <p:cNvPr id="7" name="AutoShape 7">
            <a:hlinkClick r:id="rId4" action="ppaction://hlinksldjump"/>
          </p:cNvPr>
          <p:cNvSpPr>
            <a:spLocks noChangeArrowheads="1"/>
          </p:cNvSpPr>
          <p:nvPr/>
        </p:nvSpPr>
        <p:spPr bwMode="gray">
          <a:xfrm>
            <a:off x="2437156" y="3355632"/>
            <a:ext cx="4823547" cy="508000"/>
          </a:xfrm>
          <a:prstGeom prst="roundRect">
            <a:avLst>
              <a:gd name="adj" fmla="val 50000"/>
            </a:avLst>
          </a:prstGeom>
          <a:solidFill>
            <a:schemeClr val="bg1">
              <a:lumMod val="75000"/>
            </a:schemeClr>
          </a:solidFill>
          <a:ln w="28575" algn="ctr">
            <a:solidFill>
              <a:srgbClr val="B2B2B2"/>
            </a:solidFill>
            <a:round/>
            <a:headEnd/>
            <a:tailEnd/>
          </a:ln>
          <a:effectLst/>
          <a:extLst/>
        </p:spPr>
        <p:txBody>
          <a:bodyPr wrap="none" anchor="ctr"/>
          <a:lstStyle/>
          <a:p>
            <a:pPr algn="l"/>
            <a:r>
              <a:rPr lang="en-US" sz="2200" b="1" dirty="0" err="1" smtClean="0">
                <a:solidFill>
                  <a:srgbClr val="000000"/>
                </a:solidFill>
              </a:rPr>
              <a:t>Khai</a:t>
            </a:r>
            <a:r>
              <a:rPr lang="en-US" sz="2200" b="1" dirty="0" smtClean="0">
                <a:solidFill>
                  <a:srgbClr val="000000"/>
                </a:solidFill>
              </a:rPr>
              <a:t> </a:t>
            </a:r>
            <a:r>
              <a:rPr lang="en-US" sz="2200" b="1" dirty="0" err="1" smtClean="0">
                <a:solidFill>
                  <a:srgbClr val="000000"/>
                </a:solidFill>
              </a:rPr>
              <a:t>báo</a:t>
            </a:r>
            <a:r>
              <a:rPr lang="en-US" sz="2200" b="1" dirty="0" smtClean="0">
                <a:solidFill>
                  <a:srgbClr val="000000"/>
                </a:solidFill>
              </a:rPr>
              <a:t> </a:t>
            </a:r>
            <a:r>
              <a:rPr lang="en-US" sz="2200" b="1" dirty="0" err="1" smtClean="0">
                <a:solidFill>
                  <a:srgbClr val="000000"/>
                </a:solidFill>
              </a:rPr>
              <a:t>mảng</a:t>
            </a:r>
            <a:r>
              <a:rPr lang="en-US" sz="2200" b="1" dirty="0" smtClean="0">
                <a:solidFill>
                  <a:srgbClr val="000000"/>
                </a:solidFill>
              </a:rPr>
              <a:t> </a:t>
            </a:r>
            <a:r>
              <a:rPr lang="en-US" sz="2200" b="1" dirty="0" err="1" smtClean="0">
                <a:solidFill>
                  <a:srgbClr val="000000"/>
                </a:solidFill>
              </a:rPr>
              <a:t>một</a:t>
            </a:r>
            <a:r>
              <a:rPr lang="en-US" sz="2200" b="1" dirty="0" smtClean="0">
                <a:solidFill>
                  <a:srgbClr val="000000"/>
                </a:solidFill>
              </a:rPr>
              <a:t>  </a:t>
            </a:r>
            <a:r>
              <a:rPr lang="en-US" sz="2200" b="1" dirty="0" err="1" smtClean="0">
                <a:solidFill>
                  <a:srgbClr val="000000"/>
                </a:solidFill>
              </a:rPr>
              <a:t>chiều</a:t>
            </a:r>
            <a:endParaRPr lang="en-US" sz="2200" b="1" dirty="0"/>
          </a:p>
        </p:txBody>
      </p:sp>
      <p:sp>
        <p:nvSpPr>
          <p:cNvPr id="8" name="AutoShape 8">
            <a:hlinkClick r:id="rId5" action="ppaction://hlinksldjump"/>
          </p:cNvPr>
          <p:cNvSpPr>
            <a:spLocks noChangeArrowheads="1"/>
          </p:cNvSpPr>
          <p:nvPr/>
        </p:nvSpPr>
        <p:spPr bwMode="gray">
          <a:xfrm>
            <a:off x="2085555" y="2472584"/>
            <a:ext cx="4289094" cy="508000"/>
          </a:xfrm>
          <a:prstGeom prst="roundRect">
            <a:avLst>
              <a:gd name="adj" fmla="val 50000"/>
            </a:avLst>
          </a:prstGeom>
          <a:solidFill>
            <a:schemeClr val="bg1">
              <a:lumMod val="75000"/>
            </a:schemeClr>
          </a:solidFill>
          <a:ln w="28575" algn="ctr">
            <a:solidFill>
              <a:srgbClr val="B2B2B2"/>
            </a:solidFill>
            <a:round/>
            <a:headEnd/>
            <a:tailEnd/>
          </a:ln>
          <a:effectLst/>
          <a:extLst/>
        </p:spPr>
        <p:txBody>
          <a:bodyPr wrap="none" anchor="ctr"/>
          <a:lstStyle/>
          <a:p>
            <a:pPr algn="l"/>
            <a:r>
              <a:rPr lang="en-US" sz="2200" b="1" dirty="0" err="1" smtClean="0">
                <a:solidFill>
                  <a:srgbClr val="000000"/>
                </a:solidFill>
              </a:rPr>
              <a:t>Khái</a:t>
            </a:r>
            <a:r>
              <a:rPr lang="en-US" sz="2200" b="1" dirty="0" smtClean="0">
                <a:solidFill>
                  <a:srgbClr val="000000"/>
                </a:solidFill>
              </a:rPr>
              <a:t> </a:t>
            </a:r>
            <a:r>
              <a:rPr lang="en-US" sz="2200" b="1" dirty="0" err="1" smtClean="0">
                <a:solidFill>
                  <a:srgbClr val="000000"/>
                </a:solidFill>
              </a:rPr>
              <a:t>niệm</a:t>
            </a:r>
            <a:r>
              <a:rPr lang="en-US" sz="2200" b="1" dirty="0" smtClean="0">
                <a:solidFill>
                  <a:srgbClr val="000000"/>
                </a:solidFill>
              </a:rPr>
              <a:t> </a:t>
            </a:r>
            <a:r>
              <a:rPr lang="en-US" sz="2200" b="1" dirty="0" err="1" smtClean="0">
                <a:solidFill>
                  <a:srgbClr val="000000"/>
                </a:solidFill>
              </a:rPr>
              <a:t>mảng</a:t>
            </a:r>
            <a:r>
              <a:rPr lang="en-US" sz="2200" b="1" dirty="0" smtClean="0">
                <a:solidFill>
                  <a:srgbClr val="000000"/>
                </a:solidFill>
              </a:rPr>
              <a:t> </a:t>
            </a:r>
            <a:r>
              <a:rPr lang="en-US" sz="2200" b="1" dirty="0" err="1" smtClean="0">
                <a:solidFill>
                  <a:srgbClr val="000000"/>
                </a:solidFill>
              </a:rPr>
              <a:t>một</a:t>
            </a:r>
            <a:r>
              <a:rPr lang="en-US" sz="2200" b="1" dirty="0" smtClean="0">
                <a:solidFill>
                  <a:srgbClr val="000000"/>
                </a:solidFill>
              </a:rPr>
              <a:t> </a:t>
            </a:r>
            <a:r>
              <a:rPr lang="en-US" sz="2200" b="1" dirty="0" err="1" smtClean="0">
                <a:solidFill>
                  <a:srgbClr val="000000"/>
                </a:solidFill>
              </a:rPr>
              <a:t>chiều</a:t>
            </a:r>
            <a:endParaRPr lang="en-US" sz="2200" b="1" dirty="0"/>
          </a:p>
        </p:txBody>
      </p:sp>
      <p:grpSp>
        <p:nvGrpSpPr>
          <p:cNvPr id="9" name="Group 9"/>
          <p:cNvGrpSpPr>
            <a:grpSpLocks/>
          </p:cNvGrpSpPr>
          <p:nvPr/>
        </p:nvGrpSpPr>
        <p:grpSpPr bwMode="auto">
          <a:xfrm>
            <a:off x="1768055" y="2561484"/>
            <a:ext cx="381000" cy="381000"/>
            <a:chOff x="2078" y="1680"/>
            <a:chExt cx="1615" cy="1615"/>
          </a:xfrm>
        </p:grpSpPr>
        <p:sp>
          <p:nvSpPr>
            <p:cNvPr id="10" name="Oval 1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1" name="Oval 1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2" name="Oval 1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3" name="Oval 13"/>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4" name="Oval 1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15" name="Oval 15"/>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16" name="Group 16"/>
          <p:cNvGrpSpPr>
            <a:grpSpLocks/>
          </p:cNvGrpSpPr>
          <p:nvPr/>
        </p:nvGrpSpPr>
        <p:grpSpPr bwMode="auto">
          <a:xfrm>
            <a:off x="2132357" y="3461995"/>
            <a:ext cx="381000" cy="381000"/>
            <a:chOff x="2078" y="1680"/>
            <a:chExt cx="1615" cy="1615"/>
          </a:xfrm>
        </p:grpSpPr>
        <p:sp>
          <p:nvSpPr>
            <p:cNvPr id="17" name="Oval 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8" name="Oval 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9" name="Oval 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0" name="Oval 20"/>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1" name="Oval 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22" name="Oval 22"/>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23" name="Group 23"/>
          <p:cNvGrpSpPr>
            <a:grpSpLocks/>
          </p:cNvGrpSpPr>
          <p:nvPr/>
        </p:nvGrpSpPr>
        <p:grpSpPr bwMode="auto">
          <a:xfrm>
            <a:off x="2079104" y="4351959"/>
            <a:ext cx="381000" cy="381000"/>
            <a:chOff x="2078" y="1680"/>
            <a:chExt cx="1615" cy="1615"/>
          </a:xfrm>
        </p:grpSpPr>
        <p:sp>
          <p:nvSpPr>
            <p:cNvPr id="24" name="Oval 2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5" name="Oval 2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6" name="Oval 2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7" name="Oval 27"/>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8" name="Oval 2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29" name="Oval 29"/>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30" name="Group 30"/>
          <p:cNvGrpSpPr>
            <a:grpSpLocks/>
          </p:cNvGrpSpPr>
          <p:nvPr/>
        </p:nvGrpSpPr>
        <p:grpSpPr bwMode="auto">
          <a:xfrm>
            <a:off x="1686171" y="5269607"/>
            <a:ext cx="381000" cy="381000"/>
            <a:chOff x="2078" y="1680"/>
            <a:chExt cx="1615" cy="1615"/>
          </a:xfrm>
        </p:grpSpPr>
        <p:sp>
          <p:nvSpPr>
            <p:cNvPr id="31" name="Oval 3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2" name="Oval 3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3" name="Oval 3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4" name="Oval 34"/>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5" name="Oval 3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6" name="Oval 36"/>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45" name="Slide Number Placeholder 44"/>
          <p:cNvSpPr>
            <a:spLocks noGrp="1"/>
          </p:cNvSpPr>
          <p:nvPr>
            <p:ph type="sldNum" sz="quarter" idx="12"/>
          </p:nvPr>
        </p:nvSpPr>
        <p:spPr/>
        <p:txBody>
          <a:bodyPr/>
          <a:lstStyle/>
          <a:p>
            <a:fld id="{C70C3D7A-A6A3-4CC6-9AE1-830D4B44442C}" type="slidenum">
              <a:rPr lang="en-US" smtClean="0"/>
              <a:t>20</a:t>
            </a:fld>
            <a:endParaRPr lang="en-US"/>
          </a:p>
        </p:txBody>
      </p:sp>
      <p:sp>
        <p:nvSpPr>
          <p:cNvPr id="49" name="Rectangle 44"/>
          <p:cNvSpPr txBox="1">
            <a:spLocks noChangeArrowheads="1"/>
          </p:cNvSpPr>
          <p:nvPr/>
        </p:nvSpPr>
        <p:spPr>
          <a:xfrm>
            <a:off x="-41564" y="297873"/>
            <a:ext cx="9144000" cy="762000"/>
          </a:xfrm>
          <a:prstGeom prst="rect">
            <a:avLst/>
          </a:prstGeom>
          <a:noFill/>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b="1" cap="all" smtClean="0">
                <a:ln w="0"/>
                <a:solidFill>
                  <a:srgbClr val="FF6600"/>
                </a:solidFill>
                <a:effectLst>
                  <a:reflection blurRad="12700" stA="50000" endPos="50000" dist="5000" dir="5400000" sy="-100000" rotWithShape="0"/>
                </a:effectLst>
              </a:rPr>
              <a:t>MẢNG MỘT CHIỀU</a:t>
            </a:r>
            <a:endParaRPr lang="en-US" sz="4500" b="1" cap="all" dirty="0">
              <a:ln w="0"/>
              <a:solidFill>
                <a:srgbClr val="FF660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2752408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4. Thao tác với mảng một chiều</a:t>
            </a:r>
            <a:endParaRPr lang="en-US"/>
          </a:p>
        </p:txBody>
      </p:sp>
      <p:sp>
        <p:nvSpPr>
          <p:cNvPr id="3" name="Slide Number Placeholder 2"/>
          <p:cNvSpPr>
            <a:spLocks noGrp="1"/>
          </p:cNvSpPr>
          <p:nvPr>
            <p:ph type="sldNum" sz="quarter" idx="12"/>
          </p:nvPr>
        </p:nvSpPr>
        <p:spPr/>
        <p:txBody>
          <a:bodyPr/>
          <a:lstStyle/>
          <a:p>
            <a:fld id="{C70C3D7A-A6A3-4CC6-9AE1-830D4B44442C}" type="slidenum">
              <a:rPr lang="en-US" smtClean="0"/>
              <a:t>21</a:t>
            </a:fld>
            <a:endParaRPr lang="en-US"/>
          </a:p>
        </p:txBody>
      </p:sp>
      <p:sp>
        <p:nvSpPr>
          <p:cNvPr id="4" name="Rectangle 41"/>
          <p:cNvSpPr>
            <a:spLocks noChangeArrowheads="1"/>
          </p:cNvSpPr>
          <p:nvPr/>
        </p:nvSpPr>
        <p:spPr bwMode="auto">
          <a:xfrm>
            <a:off x="7026275" y="1912360"/>
            <a:ext cx="871537" cy="533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Bef>
                <a:spcPct val="20000"/>
              </a:spcBef>
              <a:defRPr/>
            </a:pPr>
            <a:r>
              <a:rPr lang="en-US" sz="2800" smtClean="0"/>
              <a:t>35</a:t>
            </a:r>
            <a:endParaRPr lang="en-US" sz="2800" dirty="0"/>
          </a:p>
        </p:txBody>
      </p:sp>
      <p:sp>
        <p:nvSpPr>
          <p:cNvPr id="5" name="Rectangle 42"/>
          <p:cNvSpPr>
            <a:spLocks noChangeArrowheads="1"/>
          </p:cNvSpPr>
          <p:nvPr/>
        </p:nvSpPr>
        <p:spPr bwMode="auto">
          <a:xfrm>
            <a:off x="6156325" y="1912360"/>
            <a:ext cx="869950" cy="533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Bef>
                <a:spcPct val="20000"/>
              </a:spcBef>
              <a:defRPr/>
            </a:pPr>
            <a:r>
              <a:rPr lang="en-US" sz="2800" smtClean="0"/>
              <a:t>17</a:t>
            </a:r>
            <a:endParaRPr lang="en-US" sz="2800" dirty="0"/>
          </a:p>
        </p:txBody>
      </p:sp>
      <p:sp>
        <p:nvSpPr>
          <p:cNvPr id="6" name="Rectangle 43"/>
          <p:cNvSpPr>
            <a:spLocks noChangeArrowheads="1"/>
          </p:cNvSpPr>
          <p:nvPr/>
        </p:nvSpPr>
        <p:spPr bwMode="auto">
          <a:xfrm>
            <a:off x="5284787" y="1912360"/>
            <a:ext cx="871538" cy="533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Bef>
                <a:spcPct val="20000"/>
              </a:spcBef>
              <a:defRPr/>
            </a:pPr>
            <a:r>
              <a:rPr lang="en-US" sz="2800" smtClean="0"/>
              <a:t>19</a:t>
            </a:r>
            <a:endParaRPr lang="en-US" sz="2800" dirty="0"/>
          </a:p>
        </p:txBody>
      </p:sp>
      <p:sp>
        <p:nvSpPr>
          <p:cNvPr id="7" name="Rectangle 44"/>
          <p:cNvSpPr>
            <a:spLocks noChangeArrowheads="1"/>
          </p:cNvSpPr>
          <p:nvPr/>
        </p:nvSpPr>
        <p:spPr bwMode="auto">
          <a:xfrm>
            <a:off x="4414837" y="1912360"/>
            <a:ext cx="869950" cy="533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Bef>
                <a:spcPct val="20000"/>
              </a:spcBef>
              <a:defRPr/>
            </a:pPr>
            <a:r>
              <a:rPr lang="en-US" sz="2800" smtClean="0"/>
              <a:t>21</a:t>
            </a:r>
            <a:endParaRPr lang="en-US" sz="2800" dirty="0"/>
          </a:p>
        </p:txBody>
      </p:sp>
      <p:sp>
        <p:nvSpPr>
          <p:cNvPr id="8" name="Rectangle 45"/>
          <p:cNvSpPr>
            <a:spLocks noChangeArrowheads="1"/>
          </p:cNvSpPr>
          <p:nvPr/>
        </p:nvSpPr>
        <p:spPr bwMode="auto">
          <a:xfrm>
            <a:off x="3543300" y="1912360"/>
            <a:ext cx="871537" cy="533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Bef>
                <a:spcPct val="20000"/>
              </a:spcBef>
              <a:defRPr/>
            </a:pPr>
            <a:r>
              <a:rPr lang="en-US" sz="2800" smtClean="0"/>
              <a:t>18</a:t>
            </a:r>
            <a:endParaRPr lang="en-US" sz="2800" dirty="0"/>
          </a:p>
        </p:txBody>
      </p:sp>
      <p:sp>
        <p:nvSpPr>
          <p:cNvPr id="9" name="Rectangle 46"/>
          <p:cNvSpPr>
            <a:spLocks noChangeArrowheads="1"/>
          </p:cNvSpPr>
          <p:nvPr/>
        </p:nvSpPr>
        <p:spPr bwMode="auto">
          <a:xfrm>
            <a:off x="2673350" y="1912360"/>
            <a:ext cx="869950" cy="533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Bef>
                <a:spcPct val="20000"/>
              </a:spcBef>
              <a:defRPr/>
            </a:pPr>
            <a:r>
              <a:rPr lang="en-US" sz="2800"/>
              <a:t>20</a:t>
            </a:r>
          </a:p>
        </p:txBody>
      </p:sp>
      <p:sp>
        <p:nvSpPr>
          <p:cNvPr id="10" name="Rectangle 47"/>
          <p:cNvSpPr>
            <a:spLocks noChangeArrowheads="1"/>
          </p:cNvSpPr>
          <p:nvPr/>
        </p:nvSpPr>
        <p:spPr bwMode="auto">
          <a:xfrm>
            <a:off x="1801812" y="1912360"/>
            <a:ext cx="871538" cy="533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Bef>
                <a:spcPct val="20000"/>
              </a:spcBef>
              <a:defRPr/>
            </a:pPr>
            <a:r>
              <a:rPr lang="en-US" sz="2800" smtClean="0">
                <a:latin typeface="Times New Roman" pitchFamily="18" charset="0"/>
                <a:cs typeface="Times New Roman" pitchFamily="18" charset="0"/>
              </a:rPr>
              <a:t>17</a:t>
            </a:r>
            <a:endParaRPr lang="en-US" sz="2800" dirty="0">
              <a:latin typeface="Times New Roman" pitchFamily="18" charset="0"/>
              <a:cs typeface="Times New Roman" pitchFamily="18" charset="0"/>
            </a:endParaRPr>
          </a:p>
        </p:txBody>
      </p:sp>
      <p:sp>
        <p:nvSpPr>
          <p:cNvPr id="11" name="TextBox 10"/>
          <p:cNvSpPr txBox="1">
            <a:spLocks noChangeArrowheads="1"/>
          </p:cNvSpPr>
          <p:nvPr/>
        </p:nvSpPr>
        <p:spPr bwMode="auto">
          <a:xfrm>
            <a:off x="1143000" y="1136289"/>
            <a:ext cx="647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a:latin typeface="Times New Roman" pitchFamily="18" charset="0"/>
                <a:cs typeface="Times New Roman" pitchFamily="18" charset="0"/>
              </a:rPr>
              <a:t>Ví Dụ : Nhập Nhiệt Độ</a:t>
            </a:r>
            <a:r>
              <a:rPr lang="en-US" sz="2400">
                <a:solidFill>
                  <a:srgbClr val="FF0000"/>
                </a:solidFill>
                <a:latin typeface="Times New Roman" pitchFamily="18" charset="0"/>
                <a:cs typeface="Times New Roman" pitchFamily="18" charset="0"/>
              </a:rPr>
              <a:t> N </a:t>
            </a:r>
            <a:r>
              <a:rPr lang="en-US" sz="2400">
                <a:latin typeface="Times New Roman" pitchFamily="18" charset="0"/>
                <a:cs typeface="Times New Roman" pitchFamily="18" charset="0"/>
              </a:rPr>
              <a:t>Ngày trong tuần</a:t>
            </a:r>
            <a:endParaRPr lang="en-US" sz="2000">
              <a:latin typeface="Times New Roman" pitchFamily="18" charset="0"/>
              <a:cs typeface="Times New Roman" pitchFamily="18" charset="0"/>
            </a:endParaRPr>
          </a:p>
        </p:txBody>
      </p:sp>
      <p:sp>
        <p:nvSpPr>
          <p:cNvPr id="12" name="TextBox 11"/>
          <p:cNvSpPr txBox="1">
            <a:spLocks noChangeArrowheads="1"/>
          </p:cNvSpPr>
          <p:nvPr/>
        </p:nvSpPr>
        <p:spPr bwMode="auto">
          <a:xfrm>
            <a:off x="430213" y="1912360"/>
            <a:ext cx="180736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500" smtClean="0">
                <a:solidFill>
                  <a:srgbClr val="FF0000"/>
                </a:solidFill>
                <a:latin typeface="Times New Roman" pitchFamily="18" charset="0"/>
                <a:cs typeface="Times New Roman" pitchFamily="18" charset="0"/>
              </a:rPr>
              <a:t>NhietDo</a:t>
            </a:r>
            <a:endParaRPr lang="en-US" sz="2500">
              <a:solidFill>
                <a:srgbClr val="FF0000"/>
              </a:solidFill>
              <a:latin typeface="Times New Roman" pitchFamily="18" charset="0"/>
              <a:cs typeface="Times New Roman" pitchFamily="18" charset="0"/>
            </a:endParaRPr>
          </a:p>
        </p:txBody>
      </p:sp>
      <p:sp>
        <p:nvSpPr>
          <p:cNvPr id="13" name="Rectangle 12"/>
          <p:cNvSpPr/>
          <p:nvPr/>
        </p:nvSpPr>
        <p:spPr>
          <a:xfrm>
            <a:off x="1143000" y="3090863"/>
            <a:ext cx="1752600" cy="6096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Bước</a:t>
            </a:r>
            <a:endParaRPr lang="en-US" sz="2400" b="1" dirty="0">
              <a:solidFill>
                <a:srgbClr val="FF0000"/>
              </a:solidFill>
              <a:latin typeface="Times New Roman" pitchFamily="18" charset="0"/>
              <a:cs typeface="Times New Roman" pitchFamily="18" charset="0"/>
            </a:endParaRPr>
          </a:p>
        </p:txBody>
      </p:sp>
      <p:sp>
        <p:nvSpPr>
          <p:cNvPr id="14" name="Rectangle 13"/>
          <p:cNvSpPr/>
          <p:nvPr/>
        </p:nvSpPr>
        <p:spPr>
          <a:xfrm>
            <a:off x="5029200" y="3090863"/>
            <a:ext cx="3124200" cy="762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hiện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bằng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pascal</a:t>
            </a:r>
            <a:endParaRPr lang="en-US" sz="2400" b="1" dirty="0">
              <a:solidFill>
                <a:srgbClr val="FF0000"/>
              </a:solidFill>
              <a:latin typeface="Times New Roman" pitchFamily="18" charset="0"/>
              <a:cs typeface="Times New Roman" pitchFamily="18" charset="0"/>
            </a:endParaRPr>
          </a:p>
        </p:txBody>
      </p:sp>
      <p:sp>
        <p:nvSpPr>
          <p:cNvPr id="15" name="TextBox 14"/>
          <p:cNvSpPr txBox="1">
            <a:spLocks noChangeArrowheads="1"/>
          </p:cNvSpPr>
          <p:nvPr/>
        </p:nvSpPr>
        <p:spPr bwMode="auto">
          <a:xfrm>
            <a:off x="609600" y="3929063"/>
            <a:ext cx="396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800">
                <a:latin typeface="Times New Roman" pitchFamily="18" charset="0"/>
                <a:cs typeface="Times New Roman" pitchFamily="18" charset="0"/>
                <a:sym typeface="Wingdings 2" pitchFamily="18" charset="2"/>
              </a:rPr>
              <a:t></a:t>
            </a:r>
            <a:r>
              <a:rPr lang="en-US" sz="3200">
                <a:latin typeface="Times New Roman" pitchFamily="18" charset="0"/>
                <a:cs typeface="Times New Roman" pitchFamily="18" charset="0"/>
                <a:sym typeface="Wingdings 2" pitchFamily="18" charset="2"/>
              </a:rPr>
              <a:t>  </a:t>
            </a:r>
            <a:r>
              <a:rPr lang="en-US" sz="2400">
                <a:latin typeface="Times New Roman" pitchFamily="18" charset="0"/>
                <a:cs typeface="Times New Roman" pitchFamily="18" charset="0"/>
                <a:sym typeface="Wingdings 2" pitchFamily="18" charset="2"/>
              </a:rPr>
              <a:t>Nhập số phần tử của mảng</a:t>
            </a:r>
            <a:endParaRPr lang="en-US" sz="2000">
              <a:latin typeface="Times New Roman" pitchFamily="18" charset="0"/>
              <a:cs typeface="Times New Roman" pitchFamily="18" charset="0"/>
            </a:endParaRPr>
          </a:p>
        </p:txBody>
      </p:sp>
      <p:sp>
        <p:nvSpPr>
          <p:cNvPr id="16" name="TextBox 15"/>
          <p:cNvSpPr txBox="1">
            <a:spLocks noChangeArrowheads="1"/>
          </p:cNvSpPr>
          <p:nvPr/>
        </p:nvSpPr>
        <p:spPr bwMode="auto">
          <a:xfrm>
            <a:off x="609600" y="4767263"/>
            <a:ext cx="4191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800">
                <a:latin typeface="Times New Roman" pitchFamily="18" charset="0"/>
                <a:cs typeface="Times New Roman" pitchFamily="18" charset="0"/>
                <a:sym typeface="Wingdings 2" pitchFamily="18" charset="2"/>
              </a:rPr>
              <a:t> </a:t>
            </a:r>
            <a:r>
              <a:rPr lang="en-US" sz="2400">
                <a:latin typeface="Times New Roman" pitchFamily="18" charset="0"/>
                <a:cs typeface="Times New Roman" pitchFamily="18" charset="0"/>
                <a:sym typeface="Wingdings 2" pitchFamily="18" charset="2"/>
              </a:rPr>
              <a:t>Nhập vào giá trị của các phần tử trong mảng(A[i])</a:t>
            </a:r>
            <a:endParaRPr lang="en-US" sz="2000">
              <a:latin typeface="Times New Roman" pitchFamily="18" charset="0"/>
              <a:cs typeface="Times New Roman" pitchFamily="18" charset="0"/>
            </a:endParaRPr>
          </a:p>
        </p:txBody>
      </p:sp>
      <p:sp>
        <p:nvSpPr>
          <p:cNvPr id="17" name="TextBox 16"/>
          <p:cNvSpPr txBox="1">
            <a:spLocks noChangeArrowheads="1"/>
          </p:cNvSpPr>
          <p:nvPr/>
        </p:nvSpPr>
        <p:spPr bwMode="auto">
          <a:xfrm>
            <a:off x="4648200" y="3929063"/>
            <a:ext cx="403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dirty="0" smtClean="0">
                <a:latin typeface="Times New Roman" pitchFamily="18" charset="0"/>
                <a:cs typeface="Times New Roman" pitchFamily="18" charset="0"/>
              </a:rPr>
              <a:t>Write</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nhap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vao</a:t>
            </a:r>
            <a:r>
              <a:rPr lang="en-US" sz="2400" dirty="0">
                <a:latin typeface="Times New Roman" pitchFamily="18" charset="0"/>
                <a:cs typeface="Times New Roman" pitchFamily="18" charset="0"/>
              </a:rPr>
              <a:t> so </a:t>
            </a:r>
            <a:r>
              <a:rPr lang="en-US" sz="2400" dirty="0" err="1">
                <a:latin typeface="Times New Roman" pitchFamily="18" charset="0"/>
                <a:cs typeface="Times New Roman" pitchFamily="18" charset="0"/>
              </a:rPr>
              <a:t>ngay</a:t>
            </a:r>
            <a:r>
              <a:rPr lang="en-US" sz="2400" dirty="0">
                <a:latin typeface="Times New Roman" pitchFamily="18" charset="0"/>
                <a:cs typeface="Times New Roman" pitchFamily="18" charset="0"/>
              </a:rPr>
              <a:t>:’);</a:t>
            </a:r>
          </a:p>
          <a:p>
            <a:pPr eaLnBrk="1" hangingPunct="1"/>
            <a:r>
              <a:rPr lang="en-US" sz="2400" dirty="0" err="1" smtClean="0">
                <a:latin typeface="Times New Roman" pitchFamily="18" charset="0"/>
                <a:cs typeface="Times New Roman" pitchFamily="18" charset="0"/>
              </a:rPr>
              <a:t>Readln</a:t>
            </a:r>
            <a:r>
              <a:rPr lang="en-US" sz="2400" dirty="0" smtClean="0">
                <a:latin typeface="Times New Roman" pitchFamily="18" charset="0"/>
                <a:cs typeface="Times New Roman" pitchFamily="18" charset="0"/>
              </a:rPr>
              <a:t>(n);</a:t>
            </a:r>
            <a:endParaRPr lang="en-US" sz="2400" dirty="0">
              <a:latin typeface="Times New Roman" pitchFamily="18" charset="0"/>
              <a:cs typeface="Times New Roman" pitchFamily="18" charset="0"/>
            </a:endParaRPr>
          </a:p>
          <a:p>
            <a:pPr eaLnBrk="1" hangingPunct="1"/>
            <a:endParaRPr lang="en-US" sz="2400" dirty="0">
              <a:latin typeface="Times New Roman" pitchFamily="18" charset="0"/>
              <a:cs typeface="Times New Roman" pitchFamily="18" charset="0"/>
            </a:endParaRPr>
          </a:p>
        </p:txBody>
      </p:sp>
      <p:sp>
        <p:nvSpPr>
          <p:cNvPr id="18" name="TextBox 17"/>
          <p:cNvSpPr txBox="1">
            <a:spLocks noChangeArrowheads="1"/>
          </p:cNvSpPr>
          <p:nvPr/>
        </p:nvSpPr>
        <p:spPr bwMode="auto">
          <a:xfrm>
            <a:off x="4495800" y="4767263"/>
            <a:ext cx="46482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For </a:t>
            </a:r>
            <a:r>
              <a:rPr lang="en-US" sz="2400" dirty="0">
                <a:latin typeface="Times New Roman" pitchFamily="18" charset="0"/>
                <a:cs typeface="Times New Roman" pitchFamily="18" charset="0"/>
              </a:rPr>
              <a:t>i:=1 to n do</a:t>
            </a:r>
          </a:p>
          <a:p>
            <a:pPr eaLnBrk="1" hangingPunct="1"/>
            <a:r>
              <a:rPr lang="en-US" sz="2400" dirty="0">
                <a:latin typeface="Times New Roman" pitchFamily="18" charset="0"/>
                <a:cs typeface="Times New Roman" pitchFamily="18" charset="0"/>
              </a:rPr>
              <a:t>  begin</a:t>
            </a:r>
          </a:p>
          <a:p>
            <a:pPr eaLnBrk="1" hangingPunct="1"/>
            <a:r>
              <a:rPr lang="en-US" sz="2400" dirty="0">
                <a:latin typeface="Times New Roman" pitchFamily="18" charset="0"/>
                <a:cs typeface="Times New Roman" pitchFamily="18" charset="0"/>
              </a:rPr>
              <a:t>     write(‘</a:t>
            </a:r>
            <a:r>
              <a:rPr lang="en-US" sz="2400" dirty="0" err="1">
                <a:latin typeface="Times New Roman" pitchFamily="18" charset="0"/>
                <a:cs typeface="Times New Roman" pitchFamily="18" charset="0"/>
              </a:rPr>
              <a:t>nhiet</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ngay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i</a:t>
            </a:r>
            <a:r>
              <a:rPr lang="en-US" sz="2400" dirty="0">
                <a:latin typeface="Times New Roman" pitchFamily="18" charset="0"/>
                <a:cs typeface="Times New Roman" pitchFamily="18" charset="0"/>
              </a:rPr>
              <a:t>,’:’);</a:t>
            </a:r>
          </a:p>
          <a:p>
            <a:pPr eaLnBrk="1" hangingPunct="1"/>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Readln</a:t>
            </a:r>
            <a:r>
              <a:rPr lang="en-US" sz="2400" dirty="0">
                <a:latin typeface="Times New Roman" pitchFamily="18" charset="0"/>
                <a:cs typeface="Times New Roman" pitchFamily="18" charset="0"/>
              </a:rPr>
              <a:t>(A[</a:t>
            </a:r>
            <a:r>
              <a:rPr lang="en-US" sz="2400" dirty="0" err="1">
                <a:latin typeface="Times New Roman" pitchFamily="18" charset="0"/>
                <a:cs typeface="Times New Roman" pitchFamily="18" charset="0"/>
              </a:rPr>
              <a:t>i</a:t>
            </a:r>
            <a:r>
              <a:rPr lang="en-US" sz="2400" dirty="0">
                <a:latin typeface="Times New Roman" pitchFamily="18" charset="0"/>
                <a:cs typeface="Times New Roman" pitchFamily="18" charset="0"/>
              </a:rPr>
              <a:t>]);</a:t>
            </a:r>
          </a:p>
          <a:p>
            <a:pPr eaLnBrk="1" hangingPunct="1"/>
            <a:r>
              <a:rPr lang="en-US" sz="2400" dirty="0">
                <a:latin typeface="Times New Roman" pitchFamily="18" charset="0"/>
                <a:cs typeface="Times New Roman" pitchFamily="18" charset="0"/>
              </a:rPr>
              <a:t>  end;</a:t>
            </a:r>
          </a:p>
        </p:txBody>
      </p:sp>
      <p:sp>
        <p:nvSpPr>
          <p:cNvPr id="19" name="TextBox 18"/>
          <p:cNvSpPr txBox="1">
            <a:spLocks noChangeArrowheads="1"/>
          </p:cNvSpPr>
          <p:nvPr/>
        </p:nvSpPr>
        <p:spPr bwMode="auto">
          <a:xfrm>
            <a:off x="3744913" y="2525208"/>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000">
                <a:solidFill>
                  <a:srgbClr val="FF0000"/>
                </a:solidFill>
                <a:latin typeface="Times New Roman" pitchFamily="18" charset="0"/>
                <a:cs typeface="Times New Roman" pitchFamily="18" charset="0"/>
              </a:rPr>
              <a:t>N = 7</a:t>
            </a:r>
          </a:p>
        </p:txBody>
      </p:sp>
      <p:cxnSp>
        <p:nvCxnSpPr>
          <p:cNvPr id="20" name="Straight Connector 19"/>
          <p:cNvCxnSpPr/>
          <p:nvPr/>
        </p:nvCxnSpPr>
        <p:spPr>
          <a:xfrm>
            <a:off x="4419600" y="3276600"/>
            <a:ext cx="0" cy="3429000"/>
          </a:xfrm>
          <a:prstGeom prst="line">
            <a:avLst/>
          </a:prstGeom>
        </p:spPr>
        <p:style>
          <a:lnRef idx="2">
            <a:schemeClr val="dk1"/>
          </a:lnRef>
          <a:fillRef idx="0">
            <a:schemeClr val="dk1"/>
          </a:fillRef>
          <a:effectRef idx="1">
            <a:schemeClr val="dk1"/>
          </a:effectRef>
          <a:fontRef idx="minor">
            <a:schemeClr val="tx1"/>
          </a:fontRef>
        </p:style>
      </p:cxnSp>
      <p:sp>
        <p:nvSpPr>
          <p:cNvPr id="21" name="TextBox 20"/>
          <p:cNvSpPr txBox="1">
            <a:spLocks noChangeArrowheads="1"/>
          </p:cNvSpPr>
          <p:nvPr/>
        </p:nvSpPr>
        <p:spPr bwMode="auto">
          <a:xfrm>
            <a:off x="568325" y="2671763"/>
            <a:ext cx="396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u="sng">
                <a:solidFill>
                  <a:srgbClr val="0000CC"/>
                </a:solidFill>
                <a:latin typeface="Times New Roman" pitchFamily="18" charset="0"/>
                <a:cs typeface="Times New Roman" pitchFamily="18" charset="0"/>
              </a:rPr>
              <a:t>Nhập mảng 1 chiều </a:t>
            </a:r>
          </a:p>
        </p:txBody>
      </p:sp>
    </p:spTree>
    <p:extLst>
      <p:ext uri="{BB962C8B-B14F-4D97-AF65-F5344CB8AC3E}">
        <p14:creationId xmlns:p14="http://schemas.microsoft.com/office/powerpoint/2010/main" val="3234627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heckerboard(across)">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par>
                          <p:cTn id="28" fill="hold">
                            <p:stCondLst>
                              <p:cond delay="500"/>
                            </p:stCondLst>
                            <p:childTnLst>
                              <p:par>
                                <p:cTn id="29" presetID="5" presetClass="entr" presetSubtype="1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heckerboard(across)">
                                      <p:cBhvr>
                                        <p:cTn id="31" dur="500"/>
                                        <p:tgtEl>
                                          <p:spTgt spid="9"/>
                                        </p:tgtEl>
                                      </p:cBhvr>
                                    </p:animEffect>
                                  </p:childTnLst>
                                </p:cTn>
                              </p:par>
                            </p:childTnLst>
                          </p:cTn>
                        </p:par>
                        <p:par>
                          <p:cTn id="32" fill="hold">
                            <p:stCondLst>
                              <p:cond delay="1000"/>
                            </p:stCondLst>
                            <p:childTnLst>
                              <p:par>
                                <p:cTn id="33" presetID="5"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heckerboard(across)">
                                      <p:cBhvr>
                                        <p:cTn id="35" dur="500"/>
                                        <p:tgtEl>
                                          <p:spTgt spid="8"/>
                                        </p:tgtEl>
                                      </p:cBhvr>
                                    </p:animEffect>
                                  </p:childTnLst>
                                </p:cTn>
                              </p:par>
                            </p:childTnLst>
                          </p:cTn>
                        </p:par>
                        <p:par>
                          <p:cTn id="36" fill="hold">
                            <p:stCondLst>
                              <p:cond delay="1500"/>
                            </p:stCondLst>
                            <p:childTnLst>
                              <p:par>
                                <p:cTn id="37" presetID="5" presetClass="entr" presetSubtype="1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heckerboard(across)">
                                      <p:cBhvr>
                                        <p:cTn id="39" dur="500"/>
                                        <p:tgtEl>
                                          <p:spTgt spid="7"/>
                                        </p:tgtEl>
                                      </p:cBhvr>
                                    </p:animEffect>
                                  </p:childTnLst>
                                </p:cTn>
                              </p:par>
                            </p:childTnLst>
                          </p:cTn>
                        </p:par>
                        <p:par>
                          <p:cTn id="40" fill="hold">
                            <p:stCondLst>
                              <p:cond delay="2000"/>
                            </p:stCondLst>
                            <p:childTnLst>
                              <p:par>
                                <p:cTn id="41" presetID="5" presetClass="entr" presetSubtype="1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heckerboard(across)">
                                      <p:cBhvr>
                                        <p:cTn id="43" dur="500"/>
                                        <p:tgtEl>
                                          <p:spTgt spid="6"/>
                                        </p:tgtEl>
                                      </p:cBhvr>
                                    </p:animEffect>
                                  </p:childTnLst>
                                </p:cTn>
                              </p:par>
                            </p:childTnLst>
                          </p:cTn>
                        </p:par>
                        <p:par>
                          <p:cTn id="44" fill="hold">
                            <p:stCondLst>
                              <p:cond delay="2500"/>
                            </p:stCondLst>
                            <p:childTnLst>
                              <p:par>
                                <p:cTn id="45" presetID="5" presetClass="entr" presetSubtype="1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checkerboard(across)">
                                      <p:cBhvr>
                                        <p:cTn id="47" dur="500"/>
                                        <p:tgtEl>
                                          <p:spTgt spid="5"/>
                                        </p:tgtEl>
                                      </p:cBhvr>
                                    </p:animEffect>
                                  </p:childTnLst>
                                </p:cTn>
                              </p:par>
                            </p:childTnLst>
                          </p:cTn>
                        </p:par>
                        <p:par>
                          <p:cTn id="48" fill="hold">
                            <p:stCondLst>
                              <p:cond delay="3000"/>
                            </p:stCondLst>
                            <p:childTnLst>
                              <p:par>
                                <p:cTn id="49" presetID="5" presetClass="entr" presetSubtype="10"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checkerboard(across)">
                                      <p:cBhvr>
                                        <p:cTn id="51" dur="5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checkerboard(across)">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checkerboard(across)">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checkerboard(across)">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checkerboard(across)">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checkerboard(across)">
                                      <p:cBhvr>
                                        <p:cTn id="76" dur="500"/>
                                        <p:tgtEl>
                                          <p:spTgt spid="17"/>
                                        </p:tgtEl>
                                      </p:cBhvr>
                                    </p:animEffect>
                                  </p:childTnLst>
                                </p:cTn>
                              </p:par>
                            </p:childTnLst>
                          </p:cTn>
                        </p:par>
                      </p:childTnLst>
                    </p:cTn>
                  </p:par>
                  <p:par>
                    <p:cTn id="77" fill="hold">
                      <p:stCondLst>
                        <p:cond delay="indefinite"/>
                      </p:stCondLst>
                      <p:childTnLst>
                        <p:par>
                          <p:cTn id="78" fill="hold">
                            <p:stCondLst>
                              <p:cond delay="0"/>
                            </p:stCondLst>
                            <p:childTnLst>
                              <p:par>
                                <p:cTn id="79" presetID="5" presetClass="entr" presetSubtype="1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checkerboard(across)">
                                      <p:cBhvr>
                                        <p:cTn id="81" dur="500"/>
                                        <p:tgtEl>
                                          <p:spTgt spid="16"/>
                                        </p:tgtEl>
                                      </p:cBhvr>
                                    </p:animEffect>
                                  </p:childTnLst>
                                </p:cTn>
                              </p:par>
                            </p:childTnLst>
                          </p:cTn>
                        </p:par>
                      </p:childTnLst>
                    </p:cTn>
                  </p:par>
                  <p:par>
                    <p:cTn id="82" fill="hold">
                      <p:stCondLst>
                        <p:cond delay="indefinite"/>
                      </p:stCondLst>
                      <p:childTnLst>
                        <p:par>
                          <p:cTn id="83" fill="hold">
                            <p:stCondLst>
                              <p:cond delay="0"/>
                            </p:stCondLst>
                            <p:childTnLst>
                              <p:par>
                                <p:cTn id="84" presetID="5" presetClass="entr" presetSubtype="1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checkerboard(across)">
                                      <p:cBhvr>
                                        <p:cTn id="8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p:bldP spid="13" grpId="0" animBg="1"/>
      <p:bldP spid="14" grpId="0" animBg="1"/>
      <p:bldP spid="15" grpId="0"/>
      <p:bldP spid="16" grpId="0"/>
      <p:bldP spid="17" grpId="0"/>
      <p:bldP spid="18" grpId="0"/>
      <p:bldP spid="19"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70C3D7A-A6A3-4CC6-9AE1-830D4B44442C}" type="slidenum">
              <a:rPr lang="en-US" smtClean="0"/>
              <a:t>22</a:t>
            </a:fld>
            <a:endParaRPr lang="en-US"/>
          </a:p>
        </p:txBody>
      </p:sp>
      <p:sp>
        <p:nvSpPr>
          <p:cNvPr id="4" name="Title 1"/>
          <p:cNvSpPr>
            <a:spLocks noGrp="1"/>
          </p:cNvSpPr>
          <p:nvPr>
            <p:ph type="title"/>
          </p:nvPr>
        </p:nvSpPr>
        <p:spPr>
          <a:xfrm>
            <a:off x="1143000" y="381000"/>
            <a:ext cx="6705600" cy="563563"/>
          </a:xfrm>
        </p:spPr>
        <p:txBody>
          <a:bodyPr/>
          <a:lstStyle/>
          <a:p>
            <a:r>
              <a:rPr lang="en-US" smtClean="0"/>
              <a:t>4. Thao tác với mảng một chiều </a:t>
            </a:r>
            <a:endParaRPr lang="en-US"/>
          </a:p>
        </p:txBody>
      </p:sp>
      <p:sp>
        <p:nvSpPr>
          <p:cNvPr id="5" name="TextBox 4"/>
          <p:cNvSpPr txBox="1">
            <a:spLocks noChangeArrowheads="1"/>
          </p:cNvSpPr>
          <p:nvPr/>
        </p:nvSpPr>
        <p:spPr bwMode="auto">
          <a:xfrm>
            <a:off x="436995" y="2747963"/>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u="sng">
                <a:solidFill>
                  <a:srgbClr val="0000CC"/>
                </a:solidFill>
                <a:latin typeface="Times New Roman" pitchFamily="18" charset="0"/>
                <a:cs typeface="Times New Roman" pitchFamily="18" charset="0"/>
              </a:rPr>
              <a:t>In ra màn hình mảng 1 chiều </a:t>
            </a:r>
          </a:p>
        </p:txBody>
      </p:sp>
      <p:sp>
        <p:nvSpPr>
          <p:cNvPr id="6" name="TextBox 5"/>
          <p:cNvSpPr txBox="1">
            <a:spLocks noChangeArrowheads="1"/>
          </p:cNvSpPr>
          <p:nvPr/>
        </p:nvSpPr>
        <p:spPr bwMode="auto">
          <a:xfrm>
            <a:off x="214169" y="4475306"/>
            <a:ext cx="22395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a:latin typeface="Times New Roman" pitchFamily="18" charset="0"/>
                <a:cs typeface="Times New Roman" pitchFamily="18" charset="0"/>
                <a:sym typeface="Wingdings 2" pitchFamily="18" charset="2"/>
              </a:rPr>
              <a:t> Thông báo</a:t>
            </a:r>
          </a:p>
        </p:txBody>
      </p:sp>
      <p:sp>
        <p:nvSpPr>
          <p:cNvPr id="7" name="TextBox 6"/>
          <p:cNvSpPr txBox="1">
            <a:spLocks noChangeArrowheads="1"/>
          </p:cNvSpPr>
          <p:nvPr/>
        </p:nvSpPr>
        <p:spPr bwMode="auto">
          <a:xfrm>
            <a:off x="3819670" y="4475162"/>
            <a:ext cx="50043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a:latin typeface="Times New Roman" pitchFamily="18" charset="0"/>
                <a:cs typeface="Times New Roman" pitchFamily="18" charset="0"/>
              </a:rPr>
              <a:t>Writeln(‘Mang vua nhap</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cxnSp>
        <p:nvCxnSpPr>
          <p:cNvPr id="8" name="Straight Connector 7"/>
          <p:cNvCxnSpPr/>
          <p:nvPr/>
        </p:nvCxnSpPr>
        <p:spPr>
          <a:xfrm>
            <a:off x="3578658" y="3369253"/>
            <a:ext cx="0" cy="2425122"/>
          </a:xfrm>
          <a:prstGeom prst="line">
            <a:avLst/>
          </a:prstGeom>
        </p:spPr>
        <p:style>
          <a:lnRef idx="2">
            <a:schemeClr val="dk1"/>
          </a:lnRef>
          <a:fillRef idx="0">
            <a:schemeClr val="dk1"/>
          </a:fillRef>
          <a:effectRef idx="1">
            <a:schemeClr val="dk1"/>
          </a:effectRef>
          <a:fontRef idx="minor">
            <a:schemeClr val="tx1"/>
          </a:fontRef>
        </p:style>
      </p:cxnSp>
      <p:sp>
        <p:nvSpPr>
          <p:cNvPr id="17" name="TextBox 16"/>
          <p:cNvSpPr txBox="1">
            <a:spLocks noChangeArrowheads="1"/>
          </p:cNvSpPr>
          <p:nvPr/>
        </p:nvSpPr>
        <p:spPr bwMode="auto">
          <a:xfrm>
            <a:off x="1143000" y="1108580"/>
            <a:ext cx="647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a:latin typeface="Times New Roman" pitchFamily="18" charset="0"/>
                <a:cs typeface="Times New Roman" pitchFamily="18" charset="0"/>
              </a:rPr>
              <a:t>Ví Dụ : Nhập Nhiệt Độ</a:t>
            </a:r>
            <a:r>
              <a:rPr lang="en-US" sz="2400">
                <a:solidFill>
                  <a:srgbClr val="FF0000"/>
                </a:solidFill>
                <a:latin typeface="Times New Roman" pitchFamily="18" charset="0"/>
                <a:cs typeface="Times New Roman" pitchFamily="18" charset="0"/>
              </a:rPr>
              <a:t> N </a:t>
            </a:r>
            <a:r>
              <a:rPr lang="en-US" sz="2400">
                <a:latin typeface="Times New Roman" pitchFamily="18" charset="0"/>
                <a:cs typeface="Times New Roman" pitchFamily="18" charset="0"/>
              </a:rPr>
              <a:t>Ngày trong tuần</a:t>
            </a:r>
            <a:endParaRPr lang="en-US" sz="2000">
              <a:latin typeface="Times New Roman" pitchFamily="18" charset="0"/>
              <a:cs typeface="Times New Roman" pitchFamily="18" charset="0"/>
            </a:endParaRPr>
          </a:p>
        </p:txBody>
      </p:sp>
      <p:sp>
        <p:nvSpPr>
          <p:cNvPr id="28" name="Rectangle 41"/>
          <p:cNvSpPr>
            <a:spLocks noChangeArrowheads="1"/>
          </p:cNvSpPr>
          <p:nvPr/>
        </p:nvSpPr>
        <p:spPr bwMode="auto">
          <a:xfrm>
            <a:off x="7026275" y="1912360"/>
            <a:ext cx="871537" cy="533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Bef>
                <a:spcPct val="20000"/>
              </a:spcBef>
              <a:defRPr/>
            </a:pPr>
            <a:r>
              <a:rPr lang="en-US" sz="2800" smtClean="0"/>
              <a:t>35</a:t>
            </a:r>
            <a:endParaRPr lang="en-US" sz="2800" dirty="0"/>
          </a:p>
        </p:txBody>
      </p:sp>
      <p:sp>
        <p:nvSpPr>
          <p:cNvPr id="29" name="Rectangle 42"/>
          <p:cNvSpPr>
            <a:spLocks noChangeArrowheads="1"/>
          </p:cNvSpPr>
          <p:nvPr/>
        </p:nvSpPr>
        <p:spPr bwMode="auto">
          <a:xfrm>
            <a:off x="6156325" y="1912360"/>
            <a:ext cx="869950" cy="533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Bef>
                <a:spcPct val="20000"/>
              </a:spcBef>
              <a:defRPr/>
            </a:pPr>
            <a:r>
              <a:rPr lang="en-US" sz="2800" dirty="0"/>
              <a:t>17</a:t>
            </a:r>
          </a:p>
        </p:txBody>
      </p:sp>
      <p:sp>
        <p:nvSpPr>
          <p:cNvPr id="30" name="Rectangle 43"/>
          <p:cNvSpPr>
            <a:spLocks noChangeArrowheads="1"/>
          </p:cNvSpPr>
          <p:nvPr/>
        </p:nvSpPr>
        <p:spPr bwMode="auto">
          <a:xfrm>
            <a:off x="5284787" y="1912360"/>
            <a:ext cx="871538" cy="533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Bef>
                <a:spcPct val="20000"/>
              </a:spcBef>
              <a:defRPr/>
            </a:pPr>
            <a:r>
              <a:rPr lang="en-US" sz="2800" dirty="0"/>
              <a:t>19</a:t>
            </a:r>
          </a:p>
        </p:txBody>
      </p:sp>
      <p:sp>
        <p:nvSpPr>
          <p:cNvPr id="31" name="Rectangle 44"/>
          <p:cNvSpPr>
            <a:spLocks noChangeArrowheads="1"/>
          </p:cNvSpPr>
          <p:nvPr/>
        </p:nvSpPr>
        <p:spPr bwMode="auto">
          <a:xfrm>
            <a:off x="4414837" y="1912360"/>
            <a:ext cx="869950" cy="533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Bef>
                <a:spcPct val="20000"/>
              </a:spcBef>
              <a:defRPr/>
            </a:pPr>
            <a:r>
              <a:rPr lang="en-US" sz="2800" dirty="0"/>
              <a:t>21</a:t>
            </a:r>
          </a:p>
        </p:txBody>
      </p:sp>
      <p:sp>
        <p:nvSpPr>
          <p:cNvPr id="32" name="Rectangle 45"/>
          <p:cNvSpPr>
            <a:spLocks noChangeArrowheads="1"/>
          </p:cNvSpPr>
          <p:nvPr/>
        </p:nvSpPr>
        <p:spPr bwMode="auto">
          <a:xfrm>
            <a:off x="3543300" y="1912360"/>
            <a:ext cx="871537" cy="533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Bef>
                <a:spcPct val="20000"/>
              </a:spcBef>
              <a:defRPr/>
            </a:pPr>
            <a:r>
              <a:rPr lang="en-US" sz="2800" dirty="0"/>
              <a:t>18</a:t>
            </a:r>
          </a:p>
        </p:txBody>
      </p:sp>
      <p:sp>
        <p:nvSpPr>
          <p:cNvPr id="33" name="Rectangle 46"/>
          <p:cNvSpPr>
            <a:spLocks noChangeArrowheads="1"/>
          </p:cNvSpPr>
          <p:nvPr/>
        </p:nvSpPr>
        <p:spPr bwMode="auto">
          <a:xfrm>
            <a:off x="2673350" y="1912360"/>
            <a:ext cx="869950" cy="533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Bef>
                <a:spcPct val="20000"/>
              </a:spcBef>
              <a:defRPr/>
            </a:pPr>
            <a:r>
              <a:rPr lang="en-US" sz="2800"/>
              <a:t>20</a:t>
            </a:r>
          </a:p>
        </p:txBody>
      </p:sp>
      <p:sp>
        <p:nvSpPr>
          <p:cNvPr id="34" name="Rectangle 47"/>
          <p:cNvSpPr>
            <a:spLocks noChangeArrowheads="1"/>
          </p:cNvSpPr>
          <p:nvPr/>
        </p:nvSpPr>
        <p:spPr bwMode="auto">
          <a:xfrm>
            <a:off x="1801812" y="1912360"/>
            <a:ext cx="871538" cy="533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Bef>
                <a:spcPct val="20000"/>
              </a:spcBef>
              <a:defRPr/>
            </a:pPr>
            <a:r>
              <a:rPr lang="en-US" sz="2800" dirty="0">
                <a:latin typeface="Times New Roman" pitchFamily="18" charset="0"/>
                <a:cs typeface="Times New Roman" pitchFamily="18" charset="0"/>
              </a:rPr>
              <a:t>17</a:t>
            </a:r>
          </a:p>
        </p:txBody>
      </p:sp>
      <p:sp>
        <p:nvSpPr>
          <p:cNvPr id="35" name="TextBox 34"/>
          <p:cNvSpPr txBox="1">
            <a:spLocks noChangeArrowheads="1"/>
          </p:cNvSpPr>
          <p:nvPr/>
        </p:nvSpPr>
        <p:spPr bwMode="auto">
          <a:xfrm>
            <a:off x="430213" y="1912360"/>
            <a:ext cx="180736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500" smtClean="0">
                <a:solidFill>
                  <a:srgbClr val="FF0000"/>
                </a:solidFill>
                <a:latin typeface="Times New Roman" pitchFamily="18" charset="0"/>
                <a:cs typeface="Times New Roman" pitchFamily="18" charset="0"/>
              </a:rPr>
              <a:t>NhietDo</a:t>
            </a:r>
            <a:endParaRPr lang="en-US" sz="2500">
              <a:solidFill>
                <a:srgbClr val="FF0000"/>
              </a:solidFill>
              <a:latin typeface="Times New Roman" pitchFamily="18" charset="0"/>
              <a:cs typeface="Times New Roman" pitchFamily="18" charset="0"/>
            </a:endParaRPr>
          </a:p>
        </p:txBody>
      </p:sp>
      <p:sp>
        <p:nvSpPr>
          <p:cNvPr id="36" name="Rectangle 35"/>
          <p:cNvSpPr/>
          <p:nvPr/>
        </p:nvSpPr>
        <p:spPr>
          <a:xfrm>
            <a:off x="925512" y="3369253"/>
            <a:ext cx="1752600" cy="6096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Bước</a:t>
            </a:r>
            <a:endParaRPr lang="en-US" sz="2400" b="1" dirty="0">
              <a:solidFill>
                <a:srgbClr val="FF0000"/>
              </a:solidFill>
              <a:latin typeface="Times New Roman" pitchFamily="18" charset="0"/>
              <a:cs typeface="Times New Roman" pitchFamily="18" charset="0"/>
            </a:endParaRPr>
          </a:p>
        </p:txBody>
      </p:sp>
      <p:sp>
        <p:nvSpPr>
          <p:cNvPr id="37" name="Rectangle 36"/>
          <p:cNvSpPr/>
          <p:nvPr/>
        </p:nvSpPr>
        <p:spPr>
          <a:xfrm>
            <a:off x="4414837" y="3369253"/>
            <a:ext cx="3124200" cy="762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hiện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bằng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pascal</a:t>
            </a:r>
            <a:endParaRPr lang="en-US" sz="2400" b="1" dirty="0">
              <a:solidFill>
                <a:srgbClr val="FF0000"/>
              </a:solidFill>
              <a:latin typeface="Times New Roman" pitchFamily="18" charset="0"/>
              <a:cs typeface="Times New Roman" pitchFamily="18" charset="0"/>
            </a:endParaRPr>
          </a:p>
        </p:txBody>
      </p:sp>
      <p:sp>
        <p:nvSpPr>
          <p:cNvPr id="38" name="Rectangle 37"/>
          <p:cNvSpPr/>
          <p:nvPr/>
        </p:nvSpPr>
        <p:spPr>
          <a:xfrm>
            <a:off x="214169" y="5306159"/>
            <a:ext cx="3345788" cy="461665"/>
          </a:xfrm>
          <a:prstGeom prst="rect">
            <a:avLst/>
          </a:prstGeom>
        </p:spPr>
        <p:txBody>
          <a:bodyPr wrap="none">
            <a:spAutoFit/>
          </a:bodyPr>
          <a:lstStyle/>
          <a:p>
            <a:r>
              <a:rPr lang="en-US" sz="2400">
                <a:latin typeface="Times New Roman" pitchFamily="18" charset="0"/>
                <a:cs typeface="Times New Roman" pitchFamily="18" charset="0"/>
                <a:sym typeface="Wingdings 2" pitchFamily="18" charset="2"/>
              </a:rPr>
              <a:t> </a:t>
            </a:r>
            <a:r>
              <a:rPr lang="en-US" sz="2400" b="1" smtClean="0">
                <a:latin typeface="Times New Roman" pitchFamily="18" charset="0"/>
                <a:cs typeface="Times New Roman" pitchFamily="18" charset="0"/>
                <a:sym typeface="Wingdings 2" pitchFamily="18" charset="2"/>
              </a:rPr>
              <a:t>In </a:t>
            </a:r>
            <a:r>
              <a:rPr lang="en-US" sz="2400" b="1">
                <a:latin typeface="Times New Roman" pitchFamily="18" charset="0"/>
                <a:cs typeface="Times New Roman" pitchFamily="18" charset="0"/>
                <a:sym typeface="Wingdings 2" pitchFamily="18" charset="2"/>
              </a:rPr>
              <a:t>giá trị của phần tử</a:t>
            </a:r>
          </a:p>
        </p:txBody>
      </p:sp>
      <p:sp>
        <p:nvSpPr>
          <p:cNvPr id="39" name="Rectangle 38"/>
          <p:cNvSpPr/>
          <p:nvPr/>
        </p:nvSpPr>
        <p:spPr>
          <a:xfrm>
            <a:off x="3723480" y="5306159"/>
            <a:ext cx="5622132" cy="461665"/>
          </a:xfrm>
          <a:prstGeom prst="rect">
            <a:avLst/>
          </a:prstGeom>
        </p:spPr>
        <p:txBody>
          <a:bodyPr wrap="square">
            <a:spAutoFit/>
          </a:bodyPr>
          <a:lstStyle/>
          <a:p>
            <a:r>
              <a:rPr lang="en-US" sz="2400" b="1" smtClean="0">
                <a:latin typeface="Times New Roman" pitchFamily="18" charset="0"/>
                <a:cs typeface="Times New Roman" pitchFamily="18" charset="0"/>
              </a:rPr>
              <a:t>For </a:t>
            </a:r>
            <a:r>
              <a:rPr lang="en-US" sz="2400" b="1">
                <a:latin typeface="Times New Roman" pitchFamily="18" charset="0"/>
                <a:cs typeface="Times New Roman" pitchFamily="18" charset="0"/>
              </a:rPr>
              <a:t>i:=1 to n do Write(NhietDo[i</a:t>
            </a:r>
            <a:r>
              <a:rPr lang="en-US" sz="2400" b="1" smtClean="0">
                <a:latin typeface="Times New Roman" pitchFamily="18" charset="0"/>
                <a:cs typeface="Times New Roman" pitchFamily="18" charset="0"/>
              </a:rPr>
              <a:t>]);</a:t>
            </a:r>
            <a:endParaRPr lang="en-US" sz="2400" b="1">
              <a:latin typeface="Times New Roman" pitchFamily="18" charset="0"/>
              <a:cs typeface="Times New Roman" pitchFamily="18" charset="0"/>
            </a:endParaRPr>
          </a:p>
        </p:txBody>
      </p:sp>
      <p:sp>
        <p:nvSpPr>
          <p:cNvPr id="40" name="Rectangle 39"/>
          <p:cNvSpPr/>
          <p:nvPr/>
        </p:nvSpPr>
        <p:spPr>
          <a:xfrm>
            <a:off x="-37757" y="4705994"/>
            <a:ext cx="248786" cy="400110"/>
          </a:xfrm>
          <a:prstGeom prst="rect">
            <a:avLst/>
          </a:prstGeom>
        </p:spPr>
        <p:txBody>
          <a:bodyPr wrap="none">
            <a:spAutoFit/>
          </a:bodyPr>
          <a:lstStyle/>
          <a:p>
            <a:r>
              <a:rPr lang="en-US" sz="2000" smtClean="0">
                <a:latin typeface="Times New Roman" pitchFamily="18" charset="0"/>
                <a:cs typeface="Times New Roman" pitchFamily="18" charset="0"/>
                <a:sym typeface="Wingdings 2" pitchFamily="18" charset="2"/>
              </a:rPr>
              <a:t> </a:t>
            </a:r>
            <a:endParaRPr lang="en-US"/>
          </a:p>
        </p:txBody>
      </p:sp>
    </p:spTree>
    <p:extLst>
      <p:ext uri="{BB962C8B-B14F-4D97-AF65-F5344CB8AC3E}">
        <p14:creationId xmlns:p14="http://schemas.microsoft.com/office/powerpoint/2010/main" val="3860203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heckerboard(across)">
                                      <p:cBhvr>
                                        <p:cTn id="12" dur="500"/>
                                        <p:tgtEl>
                                          <p:spTgt spid="34"/>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checkerboard(across)">
                                      <p:cBhvr>
                                        <p:cTn id="16" dur="500"/>
                                        <p:tgtEl>
                                          <p:spTgt spid="33"/>
                                        </p:tgtEl>
                                      </p:cBhvr>
                                    </p:animEffect>
                                  </p:childTnLst>
                                </p:cTn>
                              </p:par>
                            </p:childTnLst>
                          </p:cTn>
                        </p:par>
                        <p:par>
                          <p:cTn id="17" fill="hold">
                            <p:stCondLst>
                              <p:cond delay="1000"/>
                            </p:stCondLst>
                            <p:childTnLst>
                              <p:par>
                                <p:cTn id="18" presetID="5" presetClass="entr" presetSubtype="1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checkerboard(across)">
                                      <p:cBhvr>
                                        <p:cTn id="20" dur="500"/>
                                        <p:tgtEl>
                                          <p:spTgt spid="32"/>
                                        </p:tgtEl>
                                      </p:cBhvr>
                                    </p:animEffect>
                                  </p:childTnLst>
                                </p:cTn>
                              </p:par>
                            </p:childTnLst>
                          </p:cTn>
                        </p:par>
                        <p:par>
                          <p:cTn id="21" fill="hold">
                            <p:stCondLst>
                              <p:cond delay="1500"/>
                            </p:stCondLst>
                            <p:childTnLst>
                              <p:par>
                                <p:cTn id="22" presetID="5" presetClass="entr" presetSubtype="1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checkerboard(across)">
                                      <p:cBhvr>
                                        <p:cTn id="24" dur="500"/>
                                        <p:tgtEl>
                                          <p:spTgt spid="31"/>
                                        </p:tgtEl>
                                      </p:cBhvr>
                                    </p:animEffect>
                                  </p:childTnLst>
                                </p:cTn>
                              </p:par>
                            </p:childTnLst>
                          </p:cTn>
                        </p:par>
                        <p:par>
                          <p:cTn id="25" fill="hold">
                            <p:stCondLst>
                              <p:cond delay="2000"/>
                            </p:stCondLst>
                            <p:childTnLst>
                              <p:par>
                                <p:cTn id="26" presetID="5" presetClass="entr" presetSubtype="1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checkerboard(across)">
                                      <p:cBhvr>
                                        <p:cTn id="28" dur="500"/>
                                        <p:tgtEl>
                                          <p:spTgt spid="30"/>
                                        </p:tgtEl>
                                      </p:cBhvr>
                                    </p:animEffect>
                                  </p:childTnLst>
                                </p:cTn>
                              </p:par>
                            </p:childTnLst>
                          </p:cTn>
                        </p:par>
                        <p:par>
                          <p:cTn id="29" fill="hold">
                            <p:stCondLst>
                              <p:cond delay="2500"/>
                            </p:stCondLst>
                            <p:childTnLst>
                              <p:par>
                                <p:cTn id="30" presetID="5" presetClass="entr" presetSubtype="1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heckerboard(across)">
                                      <p:cBhvr>
                                        <p:cTn id="32" dur="500"/>
                                        <p:tgtEl>
                                          <p:spTgt spid="29"/>
                                        </p:tgtEl>
                                      </p:cBhvr>
                                    </p:animEffect>
                                  </p:childTnLst>
                                </p:cTn>
                              </p:par>
                            </p:childTnLst>
                          </p:cTn>
                        </p:par>
                        <p:par>
                          <p:cTn id="33" fill="hold">
                            <p:stCondLst>
                              <p:cond delay="3000"/>
                            </p:stCondLst>
                            <p:childTnLst>
                              <p:par>
                                <p:cTn id="34" presetID="5" presetClass="entr" presetSubtype="1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checkerboard(across)">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heckerboard(across)">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checkerboard(across)">
                                      <p:cBhvr>
                                        <p:cTn id="46" dur="500"/>
                                        <p:tgtEl>
                                          <p:spTgt spid="36"/>
                                        </p:tgtEl>
                                      </p:cBhvr>
                                    </p:animEffect>
                                  </p:childTnLst>
                                </p:cTn>
                              </p:par>
                            </p:childTnLst>
                          </p:cTn>
                        </p:par>
                        <p:par>
                          <p:cTn id="47" fill="hold">
                            <p:stCondLst>
                              <p:cond delay="500"/>
                            </p:stCondLst>
                            <p:childTnLst>
                              <p:par>
                                <p:cTn id="48" presetID="5" presetClass="entr" presetSubtype="1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checkerboard(across)">
                                      <p:cBhvr>
                                        <p:cTn id="50" dur="500"/>
                                        <p:tgtEl>
                                          <p:spTgt spid="37"/>
                                        </p:tgtEl>
                                      </p:cBhvr>
                                    </p:animEffect>
                                  </p:childTnLst>
                                </p:cTn>
                              </p:par>
                            </p:childTnLst>
                          </p:cTn>
                        </p:par>
                        <p:par>
                          <p:cTn id="51" fill="hold">
                            <p:stCondLst>
                              <p:cond delay="1000"/>
                            </p:stCondLst>
                            <p:childTnLst>
                              <p:par>
                                <p:cTn id="52" presetID="5" presetClass="entr" presetSubtype="10"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checkerboard(across)">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checkerboard(across)">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checkerboard(across)">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1000"/>
                                        <p:tgtEl>
                                          <p:spTgt spid="38"/>
                                        </p:tgtEl>
                                      </p:cBhvr>
                                    </p:animEffect>
                                    <p:anim calcmode="lin" valueType="num">
                                      <p:cBhvr>
                                        <p:cTn id="70" dur="1000" fill="hold"/>
                                        <p:tgtEl>
                                          <p:spTgt spid="38"/>
                                        </p:tgtEl>
                                        <p:attrNameLst>
                                          <p:attrName>ppt_x</p:attrName>
                                        </p:attrNameLst>
                                      </p:cBhvr>
                                      <p:tavLst>
                                        <p:tav tm="0">
                                          <p:val>
                                            <p:strVal val="#ppt_x"/>
                                          </p:val>
                                        </p:tav>
                                        <p:tav tm="100000">
                                          <p:val>
                                            <p:strVal val="#ppt_x"/>
                                          </p:val>
                                        </p:tav>
                                      </p:tavLst>
                                    </p:anim>
                                    <p:anim calcmode="lin" valueType="num">
                                      <p:cBhvr>
                                        <p:cTn id="7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8" grpId="0" animBg="1"/>
      <p:bldP spid="29" grpId="0" animBg="1"/>
      <p:bldP spid="30" grpId="0" animBg="1"/>
      <p:bldP spid="31" grpId="0" animBg="1"/>
      <p:bldP spid="32" grpId="0" animBg="1"/>
      <p:bldP spid="33" grpId="0" animBg="1"/>
      <p:bldP spid="34" grpId="0" animBg="1"/>
      <p:bldP spid="35" grpId="0"/>
      <p:bldP spid="36" grpId="0" animBg="1"/>
      <p:bldP spid="37" grpId="0" animBg="1"/>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Chương trình</a:t>
            </a:r>
            <a:endParaRPr lang="en-US"/>
          </a:p>
        </p:txBody>
      </p:sp>
      <p:sp>
        <p:nvSpPr>
          <p:cNvPr id="3" name="Slide Number Placeholder 2"/>
          <p:cNvSpPr>
            <a:spLocks noGrp="1"/>
          </p:cNvSpPr>
          <p:nvPr>
            <p:ph type="sldNum" sz="quarter" idx="12"/>
          </p:nvPr>
        </p:nvSpPr>
        <p:spPr/>
        <p:txBody>
          <a:bodyPr/>
          <a:lstStyle/>
          <a:p>
            <a:fld id="{C70C3D7A-A6A3-4CC6-9AE1-830D4B44442C}" type="slidenum">
              <a:rPr lang="en-US" smtClean="0"/>
              <a:t>23</a:t>
            </a:fld>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080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Kết quả</a:t>
            </a:r>
            <a:endParaRPr lang="en-US"/>
          </a:p>
        </p:txBody>
      </p:sp>
      <p:sp>
        <p:nvSpPr>
          <p:cNvPr id="3" name="Slide Number Placeholder 2"/>
          <p:cNvSpPr>
            <a:spLocks noGrp="1"/>
          </p:cNvSpPr>
          <p:nvPr>
            <p:ph type="sldNum" sz="quarter" idx="12"/>
          </p:nvPr>
        </p:nvSpPr>
        <p:spPr/>
        <p:txBody>
          <a:bodyPr/>
          <a:lstStyle/>
          <a:p>
            <a:fld id="{C70C3D7A-A6A3-4CC6-9AE1-830D4B44442C}" type="slidenum">
              <a:rPr lang="en-US" smtClean="0"/>
              <a:t>24</a:t>
            </a:fld>
            <a:endParaRPr lang="en-U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990601"/>
            <a:ext cx="9130145"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ction Button: Home 6">
            <a:hlinkClick r:id="rId3" action="ppaction://hlinksldjump" highlightClick="1"/>
          </p:cNvPr>
          <p:cNvSpPr/>
          <p:nvPr/>
        </p:nvSpPr>
        <p:spPr>
          <a:xfrm>
            <a:off x="8686800" y="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960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0C3D7A-A6A3-4CC6-9AE1-830D4B44442C}" type="slidenum">
              <a:rPr lang="en-US" smtClean="0"/>
              <a:t>25</a:t>
            </a:fld>
            <a:endParaRPr lang="en-US"/>
          </a:p>
        </p:txBody>
      </p:sp>
      <p:sp>
        <p:nvSpPr>
          <p:cNvPr id="3" name="Rectangle 2"/>
          <p:cNvSpPr/>
          <p:nvPr/>
        </p:nvSpPr>
        <p:spPr>
          <a:xfrm>
            <a:off x="123061" y="2895600"/>
            <a:ext cx="8417689" cy="923330"/>
          </a:xfrm>
          <a:prstGeom prst="rect">
            <a:avLst/>
          </a:prstGeom>
          <a:noFill/>
        </p:spPr>
        <p:txBody>
          <a:bodyPr wrap="none" lIns="91440" tIns="45720" rIns="91440" bIns="45720">
            <a:spAutoFit/>
          </a:bodyPr>
          <a:lstStyle/>
          <a:p>
            <a:pPr algn="ctr"/>
            <a:r>
              <a:rPr lang="en-US" sz="5400" b="1" cap="none" spc="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CHÚC CÁC EM HỌC TỐT</a:t>
            </a:r>
            <a:endPar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034560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304800" y="762000"/>
            <a:ext cx="3886200" cy="23622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t1, …,t7</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p>
        </p:txBody>
      </p:sp>
      <p:sp>
        <p:nvSpPr>
          <p:cNvPr id="7" name="Explosion 1 6"/>
          <p:cNvSpPr/>
          <p:nvPr/>
        </p:nvSpPr>
        <p:spPr>
          <a:xfrm>
            <a:off x="4038600" y="762000"/>
            <a:ext cx="5562600" cy="3814762"/>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7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(real)</a:t>
            </a:r>
          </a:p>
          <a:p>
            <a:pPr algn="ctr"/>
            <a:endParaRPr lang="en-US" sz="2400" dirty="0">
              <a:latin typeface="Times New Roman" pitchFamily="18" charset="0"/>
              <a:cs typeface="Times New Roman" pitchFamily="18" charset="0"/>
            </a:endParaRPr>
          </a:p>
        </p:txBody>
      </p:sp>
      <p:sp>
        <p:nvSpPr>
          <p:cNvPr id="9" name="Cloud Callout 8"/>
          <p:cNvSpPr/>
          <p:nvPr/>
        </p:nvSpPr>
        <p:spPr>
          <a:xfrm>
            <a:off x="0" y="228600"/>
            <a:ext cx="5334000" cy="2133600"/>
          </a:xfrm>
          <a:prstGeom prst="cloudCallout">
            <a:avLst>
              <a:gd name="adj1" fmla="val -13205"/>
              <a:gd name="adj2" fmla="val 116065"/>
            </a:avLst>
          </a:prstGeom>
        </p:spPr>
        <p:style>
          <a:lnRef idx="2">
            <a:schemeClr val="accent6"/>
          </a:lnRef>
          <a:fillRef idx="1">
            <a:schemeClr val="lt1"/>
          </a:fillRef>
          <a:effectRef idx="0">
            <a:schemeClr val="accent6"/>
          </a:effectRef>
          <a:fontRef idx="minor">
            <a:schemeClr val="dk1"/>
          </a:fontRef>
        </p:style>
        <p:txBody>
          <a:bodyPr rtlCol="0" anchor="ctr"/>
          <a:lstStyle/>
          <a:p>
            <a:endParaRPr lang="nb-NO" sz="2400" smtClean="0">
              <a:latin typeface="Times New Roman" pitchFamily="18" charset="0"/>
              <a:cs typeface="Times New Roman" pitchFamily="18" charset="0"/>
            </a:endParaRPr>
          </a:p>
          <a:p>
            <a:pPr marL="342900" indent="-342900">
              <a:buFontTx/>
              <a:buChar char="-"/>
            </a:pPr>
            <a:r>
              <a:rPr lang="nb-NO" sz="2400" smtClean="0">
                <a:latin typeface="Times New Roman" pitchFamily="18" charset="0"/>
                <a:cs typeface="Times New Roman" pitchFamily="18" charset="0"/>
              </a:rPr>
              <a:t>Biến </a:t>
            </a:r>
            <a:r>
              <a:rPr lang="nb-NO" sz="2400" b="1" dirty="0" smtClean="0">
                <a:latin typeface="Times New Roman" pitchFamily="18" charset="0"/>
                <a:cs typeface="Times New Roman" pitchFamily="18" charset="0"/>
              </a:rPr>
              <a:t>dem</a:t>
            </a:r>
            <a:r>
              <a:rPr lang="nb-NO" sz="2400" dirty="0" smtClean="0">
                <a:latin typeface="Times New Roman" pitchFamily="18" charset="0"/>
                <a:cs typeface="Times New Roman" pitchFamily="18" charset="0"/>
              </a:rPr>
              <a:t> </a:t>
            </a:r>
            <a:r>
              <a:rPr lang="nb-NO" sz="2400" smtClean="0">
                <a:latin typeface="Times New Roman" pitchFamily="18" charset="0"/>
                <a:cs typeface="Times New Roman" pitchFamily="18" charset="0"/>
              </a:rPr>
              <a:t>dùng làm gì?</a:t>
            </a:r>
            <a:endParaRPr lang="en-US" sz="2400" dirty="0">
              <a:latin typeface="Times New Roman" pitchFamily="18" charset="0"/>
              <a:cs typeface="Times New Roman" pitchFamily="18" charset="0"/>
            </a:endParaRPr>
          </a:p>
          <a:p>
            <a:pPr algn="ctr"/>
            <a:endParaRPr lang="en-US" sz="2400" dirty="0"/>
          </a:p>
        </p:txBody>
      </p:sp>
      <p:sp>
        <p:nvSpPr>
          <p:cNvPr id="11" name="Explosion 1 10"/>
          <p:cNvSpPr/>
          <p:nvPr/>
        </p:nvSpPr>
        <p:spPr>
          <a:xfrm>
            <a:off x="3810000" y="381000"/>
            <a:ext cx="6477000" cy="4267200"/>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smtClean="0">
                <a:latin typeface="Times New Roman" pitchFamily="18" charset="0"/>
                <a:cs typeface="Times New Roman" pitchFamily="18" charset="0"/>
              </a:rPr>
              <a:t> </a:t>
            </a:r>
          </a:p>
          <a:p>
            <a:endParaRPr lang="en-US" sz="2400" smtClean="0">
              <a:latin typeface="Times New Roman" pitchFamily="18" charset="0"/>
              <a:cs typeface="Times New Roman" pitchFamily="18" charset="0"/>
            </a:endParaRPr>
          </a:p>
          <a:p>
            <a:r>
              <a:rPr lang="en-US" sz="2400" smtClean="0">
                <a:latin typeface="Times New Roman" pitchFamily="18" charset="0"/>
                <a:cs typeface="Times New Roman" pitchFamily="18" charset="0"/>
              </a:rPr>
              <a:t>Biến</a:t>
            </a:r>
            <a:r>
              <a:rPr lang="en-US" sz="2400" b="1" smtClean="0">
                <a:latin typeface="Times New Roman" pitchFamily="18" charset="0"/>
                <a:cs typeface="Times New Roman" pitchFamily="18" charset="0"/>
              </a:rPr>
              <a:t> dem</a:t>
            </a:r>
            <a:r>
              <a:rPr lang="en-US" sz="2400" b="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ngày</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trong </a:t>
            </a:r>
            <a:r>
              <a:rPr lang="en-US" sz="2400" dirty="0" err="1">
                <a:latin typeface="Times New Roman" pitchFamily="18" charset="0"/>
                <a:cs typeface="Times New Roman" pitchFamily="18" charset="0"/>
              </a:rPr>
              <a:t>tuần</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có</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nhiệt độ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hơn</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nhiệt độ </a:t>
            </a:r>
            <a:r>
              <a:rPr lang="en-US" sz="2400" dirty="0" err="1">
                <a:latin typeface="Times New Roman" pitchFamily="18" charset="0"/>
                <a:cs typeface="Times New Roman" pitchFamily="18" charset="0"/>
              </a:rPr>
              <a:t>trung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a:t>
            </a:r>
          </a:p>
          <a:p>
            <a:r>
              <a:rPr lang="en-US" sz="240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307" y="3635949"/>
            <a:ext cx="1876426" cy="223793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343400"/>
            <a:ext cx="1451641" cy="1821957"/>
          </a:xfrm>
          <a:prstGeom prst="rect">
            <a:avLst/>
          </a:prstGeom>
        </p:spPr>
      </p:pic>
      <p:sp>
        <p:nvSpPr>
          <p:cNvPr id="5" name="Slide Number Placeholder 4"/>
          <p:cNvSpPr>
            <a:spLocks noGrp="1"/>
          </p:cNvSpPr>
          <p:nvPr>
            <p:ph type="sldNum" sz="quarter" idx="12"/>
          </p:nvPr>
        </p:nvSpPr>
        <p:spPr/>
        <p:txBody>
          <a:bodyPr/>
          <a:lstStyle/>
          <a:p>
            <a:fld id="{C70C3D7A-A6A3-4CC6-9AE1-830D4B44442C}" type="slidenum">
              <a:rPr lang="en-US" smtClean="0"/>
              <a:t>3</a:t>
            </a:fld>
            <a:endParaRPr lang="en-US"/>
          </a:p>
        </p:txBody>
      </p:sp>
      <p:sp>
        <p:nvSpPr>
          <p:cNvPr id="10" name="Cloud Callout 9"/>
          <p:cNvSpPr/>
          <p:nvPr/>
        </p:nvSpPr>
        <p:spPr>
          <a:xfrm>
            <a:off x="0" y="228600"/>
            <a:ext cx="5334000" cy="2133600"/>
          </a:xfrm>
          <a:prstGeom prst="cloudCallout">
            <a:avLst>
              <a:gd name="adj1" fmla="val -13205"/>
              <a:gd name="adj2" fmla="val 116065"/>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b-NO" sz="2400" smtClean="0">
              <a:latin typeface="Times New Roman" pitchFamily="18" charset="0"/>
              <a:cs typeface="Times New Roman" pitchFamily="18" charset="0"/>
            </a:endParaRPr>
          </a:p>
          <a:p>
            <a:pPr algn="ctr"/>
            <a:r>
              <a:rPr lang="nb-NO" sz="2400" smtClean="0">
                <a:latin typeface="Times New Roman" pitchFamily="18" charset="0"/>
                <a:cs typeface="Times New Roman" pitchFamily="18" charset="0"/>
              </a:rPr>
              <a:t> </a:t>
            </a:r>
            <a:r>
              <a:rPr lang="nb-NO" sz="2400" dirty="0" smtClean="0">
                <a:latin typeface="Times New Roman" pitchFamily="18" charset="0"/>
                <a:cs typeface="Times New Roman" pitchFamily="18" charset="0"/>
              </a:rPr>
              <a:t>7 câu lệnh </a:t>
            </a:r>
            <a:r>
              <a:rPr lang="nb-NO" sz="2400" b="1" dirty="0" smtClean="0">
                <a:latin typeface="Times New Roman" pitchFamily="18" charset="0"/>
                <a:cs typeface="Times New Roman" pitchFamily="18" charset="0"/>
              </a:rPr>
              <a:t>IF</a:t>
            </a:r>
            <a:r>
              <a:rPr lang="nb-NO" sz="2400" dirty="0" smtClean="0">
                <a:latin typeface="Times New Roman" pitchFamily="18" charset="0"/>
                <a:cs typeface="Times New Roman" pitchFamily="18" charset="0"/>
              </a:rPr>
              <a:t> trong chương trình thực hiện việc gì?</a:t>
            </a:r>
            <a:endParaRPr lang="en-US" sz="2400" dirty="0" smtClean="0">
              <a:latin typeface="Times New Roman" pitchFamily="18" charset="0"/>
              <a:cs typeface="Times New Roman" pitchFamily="18" charset="0"/>
            </a:endParaRPr>
          </a:p>
          <a:p>
            <a:pPr algn="ctr"/>
            <a:endParaRPr lang="en-US" sz="2400" dirty="0"/>
          </a:p>
        </p:txBody>
      </p:sp>
      <p:sp>
        <p:nvSpPr>
          <p:cNvPr id="13" name="Explosion 1 12"/>
          <p:cNvSpPr/>
          <p:nvPr/>
        </p:nvSpPr>
        <p:spPr>
          <a:xfrm>
            <a:off x="4024312" y="381000"/>
            <a:ext cx="6477000" cy="4267200"/>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smtClean="0">
                <a:latin typeface="Times New Roman" pitchFamily="18" charset="0"/>
                <a:cs typeface="Times New Roman" pitchFamily="18" charset="0"/>
              </a:rPr>
              <a:t> </a:t>
            </a:r>
          </a:p>
          <a:p>
            <a:r>
              <a:rPr lang="en-US" sz="2400" smtClean="0">
                <a:latin typeface="Times New Roman" pitchFamily="18" charset="0"/>
                <a:cs typeface="Times New Roman" pitchFamily="18" charset="0"/>
              </a:rPr>
              <a:t>Để </a:t>
            </a:r>
            <a:r>
              <a:rPr lang="en-US" sz="2400" dirty="0" err="1">
                <a:latin typeface="Times New Roman" pitchFamily="18" charset="0"/>
                <a:cs typeface="Times New Roman" pitchFamily="18" charset="0"/>
              </a:rPr>
              <a:t>kiểm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nhiệt độ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hơn</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nhiệt độ </a:t>
            </a:r>
            <a:r>
              <a:rPr lang="en-US" sz="2400" dirty="0" err="1">
                <a:latin typeface="Times New Roman" pitchFamily="18" charset="0"/>
                <a:cs typeface="Times New Roman" pitchFamily="18" charset="0"/>
              </a:rPr>
              <a:t>trung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p>
          <a:p>
            <a:pPr algn="ct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651232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grpId="1" nodeType="clickEffect">
                                  <p:stCondLst>
                                    <p:cond delay="0"/>
                                  </p:stCondLst>
                                  <p:childTnLst>
                                    <p:animEffect transition="out" filter="randombar(horizontal)">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par>
                          <p:cTn id="31" fill="hold">
                            <p:stCondLst>
                              <p:cond delay="500"/>
                            </p:stCondLst>
                            <p:childTnLst>
                              <p:par>
                                <p:cTn id="32" presetID="2" presetClass="exit" presetSubtype="4" fill="hold" grpId="1" nodeType="afterEffect">
                                  <p:stCondLst>
                                    <p:cond delay="0"/>
                                  </p:stCondLst>
                                  <p:childTnLst>
                                    <p:anim calcmode="lin" valueType="num">
                                      <p:cBhvr additive="base">
                                        <p:cTn id="33" dur="500"/>
                                        <p:tgtEl>
                                          <p:spTgt spid="7"/>
                                        </p:tgtEl>
                                        <p:attrNameLst>
                                          <p:attrName>ppt_x</p:attrName>
                                        </p:attrNameLst>
                                      </p:cBhvr>
                                      <p:tavLst>
                                        <p:tav tm="0">
                                          <p:val>
                                            <p:strVal val="ppt_x"/>
                                          </p:val>
                                        </p:tav>
                                        <p:tav tm="100000">
                                          <p:val>
                                            <p:strVal val="ppt_x"/>
                                          </p:val>
                                        </p:tav>
                                      </p:tavLst>
                                    </p:anim>
                                    <p:anim calcmode="lin" valueType="num">
                                      <p:cBhvr additive="base">
                                        <p:cTn id="34" dur="500"/>
                                        <p:tgtEl>
                                          <p:spTgt spid="7"/>
                                        </p:tgtEl>
                                        <p:attrNameLst>
                                          <p:attrName>ppt_y</p:attrName>
                                        </p:attrNameLst>
                                      </p:cBhvr>
                                      <p:tavLst>
                                        <p:tav tm="0">
                                          <p:val>
                                            <p:strVal val="ppt_y"/>
                                          </p:val>
                                        </p:tav>
                                        <p:tav tm="100000">
                                          <p:val>
                                            <p:strVal val="1+ppt_h/2"/>
                                          </p:val>
                                        </p:tav>
                                      </p:tavLst>
                                    </p:anim>
                                    <p:set>
                                      <p:cBhvr>
                                        <p:cTn id="35" dur="1" fill="hold">
                                          <p:stCondLst>
                                            <p:cond delay="4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heel(1)">
                                      <p:cBhvr>
                                        <p:cTn id="48" dur="2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9"/>
                                        </p:tgtEl>
                                        <p:attrNameLst>
                                          <p:attrName>ppt_x</p:attrName>
                                        </p:attrNameLst>
                                      </p:cBhvr>
                                      <p:tavLst>
                                        <p:tav tm="0">
                                          <p:val>
                                            <p:strVal val="ppt_x"/>
                                          </p:val>
                                        </p:tav>
                                        <p:tav tm="100000">
                                          <p:val>
                                            <p:strVal val="ppt_x"/>
                                          </p:val>
                                        </p:tav>
                                      </p:tavLst>
                                    </p:anim>
                                    <p:anim calcmode="lin" valueType="num">
                                      <p:cBhvr additive="base">
                                        <p:cTn id="53" dur="500"/>
                                        <p:tgtEl>
                                          <p:spTgt spid="9"/>
                                        </p:tgtEl>
                                        <p:attrNameLst>
                                          <p:attrName>ppt_y</p:attrName>
                                        </p:attrNameLst>
                                      </p:cBhvr>
                                      <p:tavLst>
                                        <p:tav tm="0">
                                          <p:val>
                                            <p:strVal val="ppt_y"/>
                                          </p:val>
                                        </p:tav>
                                        <p:tav tm="100000">
                                          <p:val>
                                            <p:strVal val="1+ppt_h/2"/>
                                          </p:val>
                                        </p:tav>
                                      </p:tavLst>
                                    </p:anim>
                                    <p:set>
                                      <p:cBhvr>
                                        <p:cTn id="54" dur="1" fill="hold">
                                          <p:stCondLst>
                                            <p:cond delay="499"/>
                                          </p:stCondLst>
                                        </p:cTn>
                                        <p:tgtEl>
                                          <p:spTgt spid="9"/>
                                        </p:tgtEl>
                                        <p:attrNameLst>
                                          <p:attrName>style.visibility</p:attrName>
                                        </p:attrNameLst>
                                      </p:cBhvr>
                                      <p:to>
                                        <p:strVal val="hidden"/>
                                      </p:to>
                                    </p:set>
                                  </p:childTnLst>
                                </p:cTn>
                              </p:par>
                            </p:childTnLst>
                          </p:cTn>
                        </p:par>
                        <p:par>
                          <p:cTn id="55" fill="hold">
                            <p:stCondLst>
                              <p:cond delay="500"/>
                            </p:stCondLst>
                            <p:childTnLst>
                              <p:par>
                                <p:cTn id="56" presetID="16" presetClass="exit" presetSubtype="21" fill="hold" grpId="1" nodeType="afterEffect">
                                  <p:stCondLst>
                                    <p:cond delay="0"/>
                                  </p:stCondLst>
                                  <p:childTnLst>
                                    <p:animEffect transition="out" filter="barn(inVertical)">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ppt_w</p:attrName>
                                        </p:attrNameLst>
                                      </p:cBhvr>
                                      <p:tavLst>
                                        <p:tav tm="0">
                                          <p:val>
                                            <p:fltVal val="0"/>
                                          </p:val>
                                        </p:tav>
                                        <p:tav tm="100000">
                                          <p:val>
                                            <p:strVal val="#ppt_w"/>
                                          </p:val>
                                        </p:tav>
                                      </p:tavLst>
                                    </p:anim>
                                    <p:anim calcmode="lin" valueType="num">
                                      <p:cBhvr>
                                        <p:cTn id="64" dur="1000" fill="hold"/>
                                        <p:tgtEl>
                                          <p:spTgt spid="10"/>
                                        </p:tgtEl>
                                        <p:attrNameLst>
                                          <p:attrName>ppt_h</p:attrName>
                                        </p:attrNameLst>
                                      </p:cBhvr>
                                      <p:tavLst>
                                        <p:tav tm="0">
                                          <p:val>
                                            <p:fltVal val="0"/>
                                          </p:val>
                                        </p:tav>
                                        <p:tav tm="100000">
                                          <p:val>
                                            <p:strVal val="#ppt_h"/>
                                          </p:val>
                                        </p:tav>
                                      </p:tavLst>
                                    </p:anim>
                                    <p:anim calcmode="lin" valueType="num">
                                      <p:cBhvr>
                                        <p:cTn id="65" dur="1000" fill="hold"/>
                                        <p:tgtEl>
                                          <p:spTgt spid="10"/>
                                        </p:tgtEl>
                                        <p:attrNameLst>
                                          <p:attrName>style.rotation</p:attrName>
                                        </p:attrNameLst>
                                      </p:cBhvr>
                                      <p:tavLst>
                                        <p:tav tm="0">
                                          <p:val>
                                            <p:fltVal val="90"/>
                                          </p:val>
                                        </p:tav>
                                        <p:tav tm="100000">
                                          <p:val>
                                            <p:fltVal val="0"/>
                                          </p:val>
                                        </p:tav>
                                      </p:tavLst>
                                    </p:anim>
                                    <p:animEffect transition="in" filter="fade">
                                      <p:cBhvr>
                                        <p:cTn id="66" dur="10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heel(1)">
                                      <p:cBhvr>
                                        <p:cTn id="7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9" grpId="0" animBg="1"/>
      <p:bldP spid="9" grpId="1" animBg="1"/>
      <p:bldP spid="11" grpId="0" animBg="1"/>
      <p:bldP spid="11" grpId="1" animBg="1"/>
      <p:bldP spid="10"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70C3D7A-A6A3-4CC6-9AE1-830D4B44442C}" type="slidenum">
              <a:rPr lang="en-US" smtClean="0"/>
              <a:t>4</a:t>
            </a:fld>
            <a:endParaRPr lang="en-US"/>
          </a:p>
        </p:txBody>
      </p:sp>
      <p:pic>
        <p:nvPicPr>
          <p:cNvPr id="7" name="Picture 2" descr="C:\Users\MAC\Pictures\chua-dieu-tri-benh-tri-o-dau-tot-nh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73380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5"/>
          <p:cNvSpPr>
            <a:spLocks noChangeArrowheads="1"/>
          </p:cNvSpPr>
          <p:nvPr/>
        </p:nvSpPr>
        <p:spPr bwMode="auto">
          <a:xfrm>
            <a:off x="2590800" y="228600"/>
            <a:ext cx="5410200" cy="2743200"/>
          </a:xfrm>
          <a:prstGeom prst="cloudCallout">
            <a:avLst>
              <a:gd name="adj1" fmla="val -18131"/>
              <a:gd name="adj2" fmla="val 81249"/>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r>
              <a:rPr lang="en-US" sz="2700" b="1" i="1" dirty="0" err="1">
                <a:latin typeface="Times New Roman" pitchFamily="18" charset="0"/>
                <a:cs typeface="Times New Roman" pitchFamily="18" charset="0"/>
              </a:rPr>
              <a:t>Vậy</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khi</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nếu</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muốn</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tính</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bài</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toán</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trên</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với</a:t>
            </a:r>
            <a:r>
              <a:rPr lang="en-US" sz="2700" b="1" i="1" dirty="0">
                <a:latin typeface="Times New Roman" pitchFamily="18" charset="0"/>
                <a:cs typeface="Times New Roman" pitchFamily="18" charset="0"/>
              </a:rPr>
              <a:t> N </a:t>
            </a:r>
            <a:r>
              <a:rPr lang="en-US" sz="2700" b="1" i="1" dirty="0" err="1">
                <a:latin typeface="Times New Roman" pitchFamily="18" charset="0"/>
                <a:cs typeface="Times New Roman" pitchFamily="18" charset="0"/>
              </a:rPr>
              <a:t>ngày</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lớn</a:t>
            </a:r>
            <a:r>
              <a:rPr lang="en-US" sz="2700" b="1" i="1" dirty="0">
                <a:latin typeface="Times New Roman" pitchFamily="18" charset="0"/>
                <a:cs typeface="Times New Roman" pitchFamily="18" charset="0"/>
              </a:rPr>
              <a:t>( N=366) </a:t>
            </a:r>
            <a:r>
              <a:rPr lang="en-US" sz="2700" b="1" i="1" dirty="0" err="1">
                <a:latin typeface="Times New Roman" pitchFamily="18" charset="0"/>
                <a:cs typeface="Times New Roman" pitchFamily="18" charset="0"/>
              </a:rPr>
              <a:t>thì</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sẽ</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gặp</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khó</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khăn</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gì</a:t>
            </a:r>
            <a:r>
              <a:rPr lang="en-US" sz="2700" b="1" i="1" dirty="0">
                <a:latin typeface="Times New Roman" pitchFamily="18" charset="0"/>
                <a:cs typeface="Times New Roman" pitchFamily="18" charset="0"/>
              </a:rPr>
              <a:t> ?</a:t>
            </a:r>
          </a:p>
        </p:txBody>
      </p:sp>
    </p:spTree>
    <p:extLst>
      <p:ext uri="{BB962C8B-B14F-4D97-AF65-F5344CB8AC3E}">
        <p14:creationId xmlns:p14="http://schemas.microsoft.com/office/powerpoint/2010/main" val="4204134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8077200" cy="1295400"/>
          </a:xfrm>
        </p:spPr>
        <p:txBody>
          <a:bodyPr/>
          <a:lstStyle/>
          <a:p>
            <a:r>
              <a:rPr lang="en-US" smtClean="0"/>
              <a:t>CHƯƠNG IV</a:t>
            </a:r>
            <a:br>
              <a:rPr lang="en-US" smtClean="0"/>
            </a:br>
            <a:r>
              <a:rPr lang="en-US" smtClean="0"/>
              <a:t>KIỂU DỮ LIỆU CÓ CẤU TRÚC</a:t>
            </a:r>
            <a:endParaRPr lang="en-US"/>
          </a:p>
        </p:txBody>
      </p:sp>
      <p:sp>
        <p:nvSpPr>
          <p:cNvPr id="3" name="Subtitle 2"/>
          <p:cNvSpPr>
            <a:spLocks noGrp="1"/>
          </p:cNvSpPr>
          <p:nvPr>
            <p:ph type="subTitle" idx="1"/>
          </p:nvPr>
        </p:nvSpPr>
        <p:spPr>
          <a:xfrm>
            <a:off x="3505200" y="2514600"/>
            <a:ext cx="4343400" cy="685800"/>
          </a:xfrm>
        </p:spPr>
        <p:txBody>
          <a:bodyPr/>
          <a:lstStyle/>
          <a:p>
            <a:pPr algn="ctr"/>
            <a:r>
              <a:rPr lang="en-US" sz="4000" smtClean="0">
                <a:latin typeface="Times New Roman" pitchFamily="18" charset="0"/>
                <a:cs typeface="Times New Roman" pitchFamily="18" charset="0"/>
              </a:rPr>
              <a:t>BÀI 11</a:t>
            </a:r>
          </a:p>
          <a:p>
            <a:pPr algn="ctr"/>
            <a:r>
              <a:rPr lang="en-US" sz="4000" smtClean="0">
                <a:latin typeface="Times New Roman" pitchFamily="18" charset="0"/>
                <a:cs typeface="Times New Roman" pitchFamily="18" charset="0"/>
              </a:rPr>
              <a:t>KIỂU MẢNG</a:t>
            </a:r>
            <a:endParaRPr lang="en-US" sz="400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C70C3D7A-A6A3-4CC6-9AE1-830D4B44442C}" type="slidenum">
              <a:rPr lang="en-US" smtClean="0"/>
              <a:t>5</a:t>
            </a:fld>
            <a:endParaRPr lang="en-US"/>
          </a:p>
        </p:txBody>
      </p:sp>
      <p:pic>
        <p:nvPicPr>
          <p:cNvPr id="5" name="Picture 15" descr="1207_animad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22421" y="4651375"/>
            <a:ext cx="327660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007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70C3D7A-A6A3-4CC6-9AE1-830D4B44442C}" type="slidenum">
              <a:rPr lang="en-US" smtClean="0"/>
              <a:t>6</a:t>
            </a:fld>
            <a:endParaRPr lang="en-US"/>
          </a:p>
        </p:txBody>
      </p:sp>
      <p:sp>
        <p:nvSpPr>
          <p:cNvPr id="7" name="Rectangle 44"/>
          <p:cNvSpPr txBox="1">
            <a:spLocks noChangeArrowheads="1"/>
          </p:cNvSpPr>
          <p:nvPr/>
        </p:nvSpPr>
        <p:spPr>
          <a:xfrm>
            <a:off x="-41564" y="297873"/>
            <a:ext cx="9144000" cy="762000"/>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Bài </a:t>
            </a:r>
            <a:r>
              <a:rPr lang="en-US" sz="45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11: </a:t>
            </a:r>
            <a:r>
              <a:rPr lang="en-US" sz="45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KIỂU MẢNG </a:t>
            </a:r>
            <a:endParaRPr lang="en-US" sz="45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aphicFrame>
        <p:nvGraphicFramePr>
          <p:cNvPr id="15" name="Diagram 14"/>
          <p:cNvGraphicFramePr/>
          <p:nvPr>
            <p:extLst>
              <p:ext uri="{D42A27DB-BD31-4B8C-83A1-F6EECF244321}">
                <p14:modId xmlns:p14="http://schemas.microsoft.com/office/powerpoint/2010/main" val="2708538565"/>
              </p:ext>
            </p:extLst>
          </p:nvPr>
        </p:nvGraphicFramePr>
        <p:xfrm>
          <a:off x="415636" y="1752600"/>
          <a:ext cx="8229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7942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1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rgbClr val="B0BAD8">
                  <a:gamma/>
                  <a:tint val="45490"/>
                  <a:invGamma/>
                </a:srgbClr>
              </a:gs>
              <a:gs pos="100000">
                <a:srgbClr val="B0BAD8"/>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 name="AutoShape 3"/>
          <p:cNvSpPr>
            <a:spLocks noChangeArrowheads="1"/>
          </p:cNvSpPr>
          <p:nvPr/>
        </p:nvSpPr>
        <p:spPr bwMode="ltGray">
          <a:xfrm rot="5400000" flipH="1">
            <a:off x="-2016918" y="20629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0">
            <a:gsLst>
              <a:gs pos="47100">
                <a:srgbClr val="CFDCFF"/>
              </a:gs>
              <a:gs pos="0">
                <a:srgbClr val="B8CCFE">
                  <a:gamma/>
                  <a:tint val="39216"/>
                  <a:invGamma/>
                </a:srgbClr>
              </a:gs>
              <a:gs pos="100000">
                <a:srgbClr val="B8CCFE"/>
              </a:gs>
            </a:gsLst>
            <a:lin ang="0" scaled="1"/>
          </a:gradFill>
          <a:ln>
            <a:noFill/>
          </a:ln>
          <a:effectLst/>
        </p:spPr>
        <p:txBody>
          <a:bodyPr wrap="none" anchor="ctr"/>
          <a:lstStyle/>
          <a:p>
            <a:pPr algn="ctr"/>
            <a:r>
              <a:rPr lang="en-US" sz="2800" b="1" dirty="0" smtClean="0">
                <a:latin typeface="Times New Roman" pitchFamily="18" charset="0"/>
                <a:cs typeface="Times New Roman" pitchFamily="18" charset="0"/>
              </a:rPr>
              <a:t>NỘI DUNG CHÍNH</a:t>
            </a:r>
            <a:endParaRPr lang="en-US" sz="2800" b="1" dirty="0">
              <a:latin typeface="Times New Roman" pitchFamily="18" charset="0"/>
              <a:cs typeface="Times New Roman" pitchFamily="18" charset="0"/>
            </a:endParaRPr>
          </a:p>
        </p:txBody>
      </p:sp>
      <p:sp>
        <p:nvSpPr>
          <p:cNvPr id="5" name="AutoShape 5"/>
          <p:cNvSpPr>
            <a:spLocks noChangeArrowheads="1"/>
          </p:cNvSpPr>
          <p:nvPr/>
        </p:nvSpPr>
        <p:spPr bwMode="gray">
          <a:xfrm>
            <a:off x="2017767" y="5171535"/>
            <a:ext cx="4419600" cy="508000"/>
          </a:xfrm>
          <a:prstGeom prst="roundRect">
            <a:avLst>
              <a:gd name="adj" fmla="val 50000"/>
            </a:avLst>
          </a:prstGeom>
          <a:gradFill rotWithShape="1">
            <a:gsLst>
              <a:gs pos="0">
                <a:srgbClr val="E7F5CF">
                  <a:gamma/>
                  <a:tint val="0"/>
                  <a:invGamma/>
                </a:srgbClr>
              </a:gs>
              <a:gs pos="100000">
                <a:srgbClr val="E7F5CF"/>
              </a:gs>
            </a:gsLst>
            <a:lin ang="0" scaled="1"/>
          </a:gradFill>
          <a:ln w="28575" algn="ctr">
            <a:solidFill>
              <a:schemeClr val="tx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l"/>
            <a:r>
              <a:rPr lang="en-US" sz="2200" b="1" smtClean="0">
                <a:solidFill>
                  <a:srgbClr val="000000"/>
                </a:solidFill>
              </a:rPr>
              <a:t>Thao tác với mảng </a:t>
            </a:r>
            <a:r>
              <a:rPr lang="en-US" sz="2200" b="1" dirty="0" err="1" smtClean="0">
                <a:solidFill>
                  <a:srgbClr val="000000"/>
                </a:solidFill>
              </a:rPr>
              <a:t>một</a:t>
            </a:r>
            <a:r>
              <a:rPr lang="en-US" sz="2200" b="1" dirty="0" smtClean="0">
                <a:solidFill>
                  <a:srgbClr val="000000"/>
                </a:solidFill>
              </a:rPr>
              <a:t> </a:t>
            </a:r>
            <a:r>
              <a:rPr lang="en-US" sz="2200" b="1" dirty="0" err="1" smtClean="0">
                <a:solidFill>
                  <a:srgbClr val="000000"/>
                </a:solidFill>
              </a:rPr>
              <a:t>chiều</a:t>
            </a:r>
            <a:endParaRPr lang="en-US" sz="2200" b="1" dirty="0"/>
          </a:p>
        </p:txBody>
      </p:sp>
      <p:sp>
        <p:nvSpPr>
          <p:cNvPr id="6" name="AutoShape 6"/>
          <p:cNvSpPr>
            <a:spLocks noChangeArrowheads="1"/>
          </p:cNvSpPr>
          <p:nvPr/>
        </p:nvSpPr>
        <p:spPr bwMode="gray">
          <a:xfrm>
            <a:off x="2369751" y="4191000"/>
            <a:ext cx="4876800" cy="50800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l"/>
            <a:r>
              <a:rPr lang="en-US" sz="2200" b="1" dirty="0" err="1" smtClean="0">
                <a:solidFill>
                  <a:srgbClr val="000000"/>
                </a:solidFill>
              </a:rPr>
              <a:t>Truy</a:t>
            </a:r>
            <a:r>
              <a:rPr lang="en-US" sz="2200" b="1" dirty="0" smtClean="0">
                <a:solidFill>
                  <a:srgbClr val="000000"/>
                </a:solidFill>
              </a:rPr>
              <a:t> </a:t>
            </a:r>
            <a:r>
              <a:rPr lang="en-US" sz="2200" b="1" dirty="0" err="1" smtClean="0">
                <a:solidFill>
                  <a:srgbClr val="000000"/>
                </a:solidFill>
              </a:rPr>
              <a:t>xuất</a:t>
            </a:r>
            <a:r>
              <a:rPr lang="en-US" sz="2200" b="1" dirty="0" smtClean="0">
                <a:solidFill>
                  <a:srgbClr val="000000"/>
                </a:solidFill>
              </a:rPr>
              <a:t> </a:t>
            </a:r>
            <a:r>
              <a:rPr lang="en-US" sz="2200" b="1" dirty="0" err="1" smtClean="0">
                <a:solidFill>
                  <a:srgbClr val="000000"/>
                </a:solidFill>
              </a:rPr>
              <a:t>phần</a:t>
            </a:r>
            <a:r>
              <a:rPr lang="en-US" sz="2200" b="1" dirty="0" smtClean="0">
                <a:solidFill>
                  <a:srgbClr val="000000"/>
                </a:solidFill>
              </a:rPr>
              <a:t> </a:t>
            </a:r>
            <a:r>
              <a:rPr lang="en-US" sz="2200" b="1" dirty="0" err="1" smtClean="0">
                <a:solidFill>
                  <a:srgbClr val="000000"/>
                </a:solidFill>
              </a:rPr>
              <a:t>tử</a:t>
            </a:r>
            <a:r>
              <a:rPr lang="en-US" sz="2200" b="1" dirty="0" smtClean="0">
                <a:solidFill>
                  <a:srgbClr val="000000"/>
                </a:solidFill>
              </a:rPr>
              <a:t> </a:t>
            </a:r>
            <a:r>
              <a:rPr lang="en-US" sz="2200" b="1" dirty="0" err="1" smtClean="0">
                <a:solidFill>
                  <a:srgbClr val="000000"/>
                </a:solidFill>
              </a:rPr>
              <a:t>mảng</a:t>
            </a:r>
            <a:r>
              <a:rPr lang="en-US" sz="2200" b="1" dirty="0" smtClean="0">
                <a:solidFill>
                  <a:srgbClr val="000000"/>
                </a:solidFill>
              </a:rPr>
              <a:t> </a:t>
            </a:r>
            <a:r>
              <a:rPr lang="en-US" sz="2200" b="1" dirty="0" err="1" smtClean="0">
                <a:solidFill>
                  <a:srgbClr val="000000"/>
                </a:solidFill>
              </a:rPr>
              <a:t>một</a:t>
            </a:r>
            <a:r>
              <a:rPr lang="en-US" sz="2200" b="1" dirty="0" smtClean="0">
                <a:solidFill>
                  <a:srgbClr val="000000"/>
                </a:solidFill>
              </a:rPr>
              <a:t> </a:t>
            </a:r>
            <a:r>
              <a:rPr lang="en-US" sz="2200" b="1" dirty="0" err="1" smtClean="0">
                <a:solidFill>
                  <a:srgbClr val="000000"/>
                </a:solidFill>
              </a:rPr>
              <a:t>chiều</a:t>
            </a:r>
            <a:endParaRPr lang="en-US" sz="2200" b="1" dirty="0"/>
          </a:p>
        </p:txBody>
      </p:sp>
      <p:sp>
        <p:nvSpPr>
          <p:cNvPr id="7" name="AutoShape 7">
            <a:hlinkClick r:id="rId2" action="ppaction://hlinksldjump"/>
          </p:cNvPr>
          <p:cNvSpPr>
            <a:spLocks noChangeArrowheads="1"/>
          </p:cNvSpPr>
          <p:nvPr/>
        </p:nvSpPr>
        <p:spPr bwMode="gray">
          <a:xfrm>
            <a:off x="2374900" y="3170763"/>
            <a:ext cx="4871651" cy="508000"/>
          </a:xfrm>
          <a:prstGeom prst="roundRect">
            <a:avLst>
              <a:gd name="adj" fmla="val 50000"/>
            </a:avLst>
          </a:prstGeom>
          <a:gradFill rotWithShape="1">
            <a:gsLst>
              <a:gs pos="0">
                <a:srgbClr val="E7F5CF">
                  <a:gamma/>
                  <a:tint val="0"/>
                  <a:invGamma/>
                </a:srgbClr>
              </a:gs>
              <a:gs pos="100000">
                <a:srgbClr val="E7F5CF"/>
              </a:gs>
            </a:gsLst>
            <a:lin ang="0" scaled="1"/>
          </a:gra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l"/>
            <a:r>
              <a:rPr lang="en-US" sz="2200" b="1" dirty="0" err="1" smtClean="0">
                <a:solidFill>
                  <a:srgbClr val="000000"/>
                </a:solidFill>
              </a:rPr>
              <a:t>Khai</a:t>
            </a:r>
            <a:r>
              <a:rPr lang="en-US" sz="2200" b="1" dirty="0" smtClean="0">
                <a:solidFill>
                  <a:srgbClr val="000000"/>
                </a:solidFill>
              </a:rPr>
              <a:t> </a:t>
            </a:r>
            <a:r>
              <a:rPr lang="en-US" sz="2200" b="1" dirty="0" err="1" smtClean="0">
                <a:solidFill>
                  <a:srgbClr val="000000"/>
                </a:solidFill>
              </a:rPr>
              <a:t>báo</a:t>
            </a:r>
            <a:r>
              <a:rPr lang="en-US" sz="2200" b="1" dirty="0" smtClean="0">
                <a:solidFill>
                  <a:srgbClr val="000000"/>
                </a:solidFill>
              </a:rPr>
              <a:t> </a:t>
            </a:r>
            <a:r>
              <a:rPr lang="en-US" sz="2200" b="1" dirty="0" err="1" smtClean="0">
                <a:solidFill>
                  <a:srgbClr val="000000"/>
                </a:solidFill>
              </a:rPr>
              <a:t>mảng</a:t>
            </a:r>
            <a:r>
              <a:rPr lang="en-US" sz="2200" b="1" dirty="0" smtClean="0">
                <a:solidFill>
                  <a:srgbClr val="000000"/>
                </a:solidFill>
              </a:rPr>
              <a:t> </a:t>
            </a:r>
            <a:r>
              <a:rPr lang="en-US" sz="2200" b="1" dirty="0" err="1" smtClean="0">
                <a:solidFill>
                  <a:srgbClr val="000000"/>
                </a:solidFill>
              </a:rPr>
              <a:t>một</a:t>
            </a:r>
            <a:r>
              <a:rPr lang="en-US" sz="2200" b="1" dirty="0" smtClean="0">
                <a:solidFill>
                  <a:srgbClr val="000000"/>
                </a:solidFill>
              </a:rPr>
              <a:t>  </a:t>
            </a:r>
            <a:r>
              <a:rPr lang="en-US" sz="2200" b="1" dirty="0" err="1" smtClean="0">
                <a:solidFill>
                  <a:srgbClr val="000000"/>
                </a:solidFill>
              </a:rPr>
              <a:t>chiều</a:t>
            </a:r>
            <a:endParaRPr lang="en-US" sz="2200" b="1" dirty="0"/>
          </a:p>
        </p:txBody>
      </p:sp>
      <p:sp>
        <p:nvSpPr>
          <p:cNvPr id="8" name="AutoShape 8">
            <a:hlinkClick r:id="rId3" action="ppaction://hlinksldjump"/>
          </p:cNvPr>
          <p:cNvSpPr>
            <a:spLocks noChangeArrowheads="1"/>
          </p:cNvSpPr>
          <p:nvPr/>
        </p:nvSpPr>
        <p:spPr bwMode="gray">
          <a:xfrm>
            <a:off x="1963739" y="2228830"/>
            <a:ext cx="4473628" cy="50800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l"/>
            <a:r>
              <a:rPr lang="en-US" sz="2200" b="1" dirty="0" err="1" smtClean="0">
                <a:solidFill>
                  <a:srgbClr val="000000"/>
                </a:solidFill>
              </a:rPr>
              <a:t>Khái</a:t>
            </a:r>
            <a:r>
              <a:rPr lang="en-US" sz="2200" b="1" dirty="0" smtClean="0">
                <a:solidFill>
                  <a:srgbClr val="000000"/>
                </a:solidFill>
              </a:rPr>
              <a:t> </a:t>
            </a:r>
            <a:r>
              <a:rPr lang="en-US" sz="2200" b="1" dirty="0" err="1" smtClean="0">
                <a:solidFill>
                  <a:srgbClr val="000000"/>
                </a:solidFill>
              </a:rPr>
              <a:t>niệm</a:t>
            </a:r>
            <a:r>
              <a:rPr lang="en-US" sz="2200" b="1" dirty="0" smtClean="0">
                <a:solidFill>
                  <a:srgbClr val="000000"/>
                </a:solidFill>
              </a:rPr>
              <a:t> </a:t>
            </a:r>
            <a:r>
              <a:rPr lang="en-US" sz="2200" b="1" dirty="0" err="1" smtClean="0">
                <a:solidFill>
                  <a:srgbClr val="000000"/>
                </a:solidFill>
              </a:rPr>
              <a:t>mảng</a:t>
            </a:r>
            <a:r>
              <a:rPr lang="en-US" sz="2200" b="1" dirty="0" smtClean="0">
                <a:solidFill>
                  <a:srgbClr val="000000"/>
                </a:solidFill>
              </a:rPr>
              <a:t> </a:t>
            </a:r>
            <a:r>
              <a:rPr lang="en-US" sz="2200" b="1" dirty="0" err="1" smtClean="0">
                <a:solidFill>
                  <a:srgbClr val="000000"/>
                </a:solidFill>
              </a:rPr>
              <a:t>một</a:t>
            </a:r>
            <a:r>
              <a:rPr lang="en-US" sz="2200" b="1" dirty="0" smtClean="0">
                <a:solidFill>
                  <a:srgbClr val="000000"/>
                </a:solidFill>
              </a:rPr>
              <a:t> </a:t>
            </a:r>
            <a:r>
              <a:rPr lang="en-US" sz="2200" b="1" dirty="0" err="1" smtClean="0">
                <a:solidFill>
                  <a:srgbClr val="000000"/>
                </a:solidFill>
              </a:rPr>
              <a:t>chiều</a:t>
            </a:r>
            <a:endParaRPr lang="en-US" sz="2200" b="1" dirty="0"/>
          </a:p>
        </p:txBody>
      </p:sp>
      <p:grpSp>
        <p:nvGrpSpPr>
          <p:cNvPr id="9" name="Group 9"/>
          <p:cNvGrpSpPr>
            <a:grpSpLocks/>
          </p:cNvGrpSpPr>
          <p:nvPr/>
        </p:nvGrpSpPr>
        <p:grpSpPr bwMode="auto">
          <a:xfrm>
            <a:off x="1646240" y="2317730"/>
            <a:ext cx="381000" cy="381000"/>
            <a:chOff x="2078" y="1680"/>
            <a:chExt cx="1615" cy="1615"/>
          </a:xfrm>
        </p:grpSpPr>
        <p:sp>
          <p:nvSpPr>
            <p:cNvPr id="10" name="Oval 1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1" name="Oval 1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2" name="Oval 1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3" name="Oval 13"/>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4" name="Oval 1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15" name="Oval 15"/>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16" name="Group 16"/>
          <p:cNvGrpSpPr>
            <a:grpSpLocks/>
          </p:cNvGrpSpPr>
          <p:nvPr/>
        </p:nvGrpSpPr>
        <p:grpSpPr bwMode="auto">
          <a:xfrm>
            <a:off x="2070100" y="3277126"/>
            <a:ext cx="381000" cy="381000"/>
            <a:chOff x="2078" y="1680"/>
            <a:chExt cx="1615" cy="1615"/>
          </a:xfrm>
        </p:grpSpPr>
        <p:sp>
          <p:nvSpPr>
            <p:cNvPr id="17" name="Oval 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8" name="Oval 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9" name="Oval 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0" name="Oval 20"/>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1" name="Oval 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22" name="Oval 22"/>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23" name="Group 23"/>
          <p:cNvGrpSpPr>
            <a:grpSpLocks/>
          </p:cNvGrpSpPr>
          <p:nvPr/>
        </p:nvGrpSpPr>
        <p:grpSpPr bwMode="auto">
          <a:xfrm>
            <a:off x="2064951" y="4267200"/>
            <a:ext cx="381000" cy="381000"/>
            <a:chOff x="2078" y="1680"/>
            <a:chExt cx="1615" cy="1615"/>
          </a:xfrm>
        </p:grpSpPr>
        <p:sp>
          <p:nvSpPr>
            <p:cNvPr id="24" name="Oval 2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5" name="Oval 2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6" name="Oval 2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7" name="Oval 27"/>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8" name="Oval 2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29" name="Oval 29"/>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30" name="Group 30"/>
          <p:cNvGrpSpPr>
            <a:grpSpLocks/>
          </p:cNvGrpSpPr>
          <p:nvPr/>
        </p:nvGrpSpPr>
        <p:grpSpPr bwMode="auto">
          <a:xfrm>
            <a:off x="1681217" y="5252498"/>
            <a:ext cx="381000" cy="381000"/>
            <a:chOff x="2078" y="1680"/>
            <a:chExt cx="1615" cy="1615"/>
          </a:xfrm>
        </p:grpSpPr>
        <p:sp>
          <p:nvSpPr>
            <p:cNvPr id="31" name="Oval 3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2" name="Oval 3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3" name="Oval 3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4" name="Oval 34"/>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5" name="Oval 3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6" name="Oval 36"/>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45" name="Slide Number Placeholder 44"/>
          <p:cNvSpPr>
            <a:spLocks noGrp="1"/>
          </p:cNvSpPr>
          <p:nvPr>
            <p:ph type="sldNum" sz="quarter" idx="12"/>
          </p:nvPr>
        </p:nvSpPr>
        <p:spPr/>
        <p:txBody>
          <a:bodyPr/>
          <a:lstStyle/>
          <a:p>
            <a:fld id="{C70C3D7A-A6A3-4CC6-9AE1-830D4B44442C}" type="slidenum">
              <a:rPr lang="en-US" smtClean="0"/>
              <a:t>7</a:t>
            </a:fld>
            <a:endParaRPr lang="en-US"/>
          </a:p>
        </p:txBody>
      </p:sp>
      <p:sp>
        <p:nvSpPr>
          <p:cNvPr id="49" name="Rectangle 44"/>
          <p:cNvSpPr txBox="1">
            <a:spLocks noChangeArrowheads="1"/>
          </p:cNvSpPr>
          <p:nvPr/>
        </p:nvSpPr>
        <p:spPr>
          <a:xfrm>
            <a:off x="-41564" y="297873"/>
            <a:ext cx="9144000" cy="762000"/>
          </a:xfrm>
          <a:prstGeom prst="rect">
            <a:avLst/>
          </a:prstGeom>
          <a:noFill/>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b="1" cap="all" smtClean="0">
                <a:ln w="0"/>
                <a:solidFill>
                  <a:srgbClr val="FF6600"/>
                </a:solidFill>
                <a:effectLst>
                  <a:reflection blurRad="12700" stA="50000" endPos="50000" dist="5000" dir="5400000" sy="-100000" rotWithShape="0"/>
                </a:effectLst>
              </a:rPr>
              <a:t>KIỂU MẢNG MỘT CHIỀU</a:t>
            </a:r>
            <a:endParaRPr lang="en-US" sz="4500" b="1" cap="all" dirty="0">
              <a:ln w="0"/>
              <a:solidFill>
                <a:srgbClr val="FF660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1838559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iterate type="lt">
                                    <p:tmPct val="0"/>
                                  </p:iterate>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down)">
                                      <p:cBhvr>
                                        <p:cTn id="75" dur="580">
                                          <p:stCondLst>
                                            <p:cond delay="0"/>
                                          </p:stCondLst>
                                        </p:cTn>
                                        <p:tgtEl>
                                          <p:spTgt spid="6"/>
                                        </p:tgtEl>
                                      </p:cBhvr>
                                    </p:animEffect>
                                    <p:anim calcmode="lin" valueType="num">
                                      <p:cBhvr>
                                        <p:cTn id="7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1" dur="26">
                                          <p:stCondLst>
                                            <p:cond delay="650"/>
                                          </p:stCondLst>
                                        </p:cTn>
                                        <p:tgtEl>
                                          <p:spTgt spid="6"/>
                                        </p:tgtEl>
                                      </p:cBhvr>
                                      <p:to x="100000" y="60000"/>
                                    </p:animScale>
                                    <p:animScale>
                                      <p:cBhvr>
                                        <p:cTn id="82" dur="166" decel="50000">
                                          <p:stCondLst>
                                            <p:cond delay="676"/>
                                          </p:stCondLst>
                                        </p:cTn>
                                        <p:tgtEl>
                                          <p:spTgt spid="6"/>
                                        </p:tgtEl>
                                      </p:cBhvr>
                                      <p:to x="100000" y="100000"/>
                                    </p:animScale>
                                    <p:animScale>
                                      <p:cBhvr>
                                        <p:cTn id="83" dur="26">
                                          <p:stCondLst>
                                            <p:cond delay="1312"/>
                                          </p:stCondLst>
                                        </p:cTn>
                                        <p:tgtEl>
                                          <p:spTgt spid="6"/>
                                        </p:tgtEl>
                                      </p:cBhvr>
                                      <p:to x="100000" y="80000"/>
                                    </p:animScale>
                                    <p:animScale>
                                      <p:cBhvr>
                                        <p:cTn id="84" dur="166" decel="50000">
                                          <p:stCondLst>
                                            <p:cond delay="1338"/>
                                          </p:stCondLst>
                                        </p:cTn>
                                        <p:tgtEl>
                                          <p:spTgt spid="6"/>
                                        </p:tgtEl>
                                      </p:cBhvr>
                                      <p:to x="100000" y="100000"/>
                                    </p:animScale>
                                    <p:animScale>
                                      <p:cBhvr>
                                        <p:cTn id="85" dur="26">
                                          <p:stCondLst>
                                            <p:cond delay="1642"/>
                                          </p:stCondLst>
                                        </p:cTn>
                                        <p:tgtEl>
                                          <p:spTgt spid="6"/>
                                        </p:tgtEl>
                                      </p:cBhvr>
                                      <p:to x="100000" y="90000"/>
                                    </p:animScale>
                                    <p:animScale>
                                      <p:cBhvr>
                                        <p:cTn id="86" dur="166" decel="50000">
                                          <p:stCondLst>
                                            <p:cond delay="1668"/>
                                          </p:stCondLst>
                                        </p:cTn>
                                        <p:tgtEl>
                                          <p:spTgt spid="6"/>
                                        </p:tgtEl>
                                      </p:cBhvr>
                                      <p:to x="100000" y="100000"/>
                                    </p:animScale>
                                    <p:animScale>
                                      <p:cBhvr>
                                        <p:cTn id="87" dur="26">
                                          <p:stCondLst>
                                            <p:cond delay="1808"/>
                                          </p:stCondLst>
                                        </p:cTn>
                                        <p:tgtEl>
                                          <p:spTgt spid="6"/>
                                        </p:tgtEl>
                                      </p:cBhvr>
                                      <p:to x="100000" y="95000"/>
                                    </p:animScale>
                                    <p:animScale>
                                      <p:cBhvr>
                                        <p:cTn id="88" dur="166" decel="50000">
                                          <p:stCondLst>
                                            <p:cond delay="1834"/>
                                          </p:stCondLst>
                                        </p:cTn>
                                        <p:tgtEl>
                                          <p:spTgt spid="6"/>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wipe(down)">
                                      <p:cBhvr>
                                        <p:cTn id="93" dur="580">
                                          <p:stCondLst>
                                            <p:cond delay="0"/>
                                          </p:stCondLst>
                                        </p:cTn>
                                        <p:tgtEl>
                                          <p:spTgt spid="5"/>
                                        </p:tgtEl>
                                      </p:cBhvr>
                                    </p:animEffect>
                                    <p:anim calcmode="lin" valueType="num">
                                      <p:cBhvr>
                                        <p:cTn id="9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9" dur="26">
                                          <p:stCondLst>
                                            <p:cond delay="650"/>
                                          </p:stCondLst>
                                        </p:cTn>
                                        <p:tgtEl>
                                          <p:spTgt spid="5"/>
                                        </p:tgtEl>
                                      </p:cBhvr>
                                      <p:to x="100000" y="60000"/>
                                    </p:animScale>
                                    <p:animScale>
                                      <p:cBhvr>
                                        <p:cTn id="100" dur="166" decel="50000">
                                          <p:stCondLst>
                                            <p:cond delay="676"/>
                                          </p:stCondLst>
                                        </p:cTn>
                                        <p:tgtEl>
                                          <p:spTgt spid="5"/>
                                        </p:tgtEl>
                                      </p:cBhvr>
                                      <p:to x="100000" y="100000"/>
                                    </p:animScale>
                                    <p:animScale>
                                      <p:cBhvr>
                                        <p:cTn id="101" dur="26">
                                          <p:stCondLst>
                                            <p:cond delay="1312"/>
                                          </p:stCondLst>
                                        </p:cTn>
                                        <p:tgtEl>
                                          <p:spTgt spid="5"/>
                                        </p:tgtEl>
                                      </p:cBhvr>
                                      <p:to x="100000" y="80000"/>
                                    </p:animScale>
                                    <p:animScale>
                                      <p:cBhvr>
                                        <p:cTn id="102" dur="166" decel="50000">
                                          <p:stCondLst>
                                            <p:cond delay="1338"/>
                                          </p:stCondLst>
                                        </p:cTn>
                                        <p:tgtEl>
                                          <p:spTgt spid="5"/>
                                        </p:tgtEl>
                                      </p:cBhvr>
                                      <p:to x="100000" y="100000"/>
                                    </p:animScale>
                                    <p:animScale>
                                      <p:cBhvr>
                                        <p:cTn id="103" dur="26">
                                          <p:stCondLst>
                                            <p:cond delay="1642"/>
                                          </p:stCondLst>
                                        </p:cTn>
                                        <p:tgtEl>
                                          <p:spTgt spid="5"/>
                                        </p:tgtEl>
                                      </p:cBhvr>
                                      <p:to x="100000" y="90000"/>
                                    </p:animScale>
                                    <p:animScale>
                                      <p:cBhvr>
                                        <p:cTn id="104" dur="166" decel="50000">
                                          <p:stCondLst>
                                            <p:cond delay="1668"/>
                                          </p:stCondLst>
                                        </p:cTn>
                                        <p:tgtEl>
                                          <p:spTgt spid="5"/>
                                        </p:tgtEl>
                                      </p:cBhvr>
                                      <p:to x="100000" y="100000"/>
                                    </p:animScale>
                                    <p:animScale>
                                      <p:cBhvr>
                                        <p:cTn id="105" dur="26">
                                          <p:stCondLst>
                                            <p:cond delay="1808"/>
                                          </p:stCondLst>
                                        </p:cTn>
                                        <p:tgtEl>
                                          <p:spTgt spid="5"/>
                                        </p:tgtEl>
                                      </p:cBhvr>
                                      <p:to x="100000" y="95000"/>
                                    </p:animScale>
                                    <p:animScale>
                                      <p:cBhvr>
                                        <p:cTn id="106" dur="166" decel="50000">
                                          <p:stCondLst>
                                            <p:cond delay="1834"/>
                                          </p:stCondLst>
                                        </p:cTn>
                                        <p:tgtEl>
                                          <p:spTgt spid="5"/>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24" presetClass="emph" presetSubtype="0" fill="hold" grpId="6" nodeType="clickEffect">
                                  <p:stCondLst>
                                    <p:cond delay="0"/>
                                  </p:stCondLst>
                                  <p:iterate type="lt">
                                    <p:tmPct val="0"/>
                                  </p:iterate>
                                  <p:childTnLst>
                                    <p:animClr clrSpc="hsl" dir="cw">
                                      <p:cBhvr override="childStyle">
                                        <p:cTn id="110" dur="500" fill="hold"/>
                                        <p:tgtEl>
                                          <p:spTgt spid="8"/>
                                        </p:tgtEl>
                                        <p:attrNameLst>
                                          <p:attrName>style.color</p:attrName>
                                        </p:attrNameLst>
                                      </p:cBhvr>
                                      <p:by>
                                        <p:hsl h="0" s="-12549" l="-25098"/>
                                      </p:by>
                                    </p:animClr>
                                    <p:animClr clrSpc="hsl" dir="cw">
                                      <p:cBhvr>
                                        <p:cTn id="111" dur="500" fill="hold"/>
                                        <p:tgtEl>
                                          <p:spTgt spid="8"/>
                                        </p:tgtEl>
                                        <p:attrNameLst>
                                          <p:attrName>fillcolor</p:attrName>
                                        </p:attrNameLst>
                                      </p:cBhvr>
                                      <p:by>
                                        <p:hsl h="0" s="-12549" l="-25098"/>
                                      </p:by>
                                    </p:animClr>
                                    <p:animClr clrSpc="hsl" dir="cw">
                                      <p:cBhvr>
                                        <p:cTn id="112" dur="500" fill="hold"/>
                                        <p:tgtEl>
                                          <p:spTgt spid="8"/>
                                        </p:tgtEl>
                                        <p:attrNameLst>
                                          <p:attrName>stroke.color</p:attrName>
                                        </p:attrNameLst>
                                      </p:cBhvr>
                                      <p:by>
                                        <p:hsl h="0" s="-12549" l="-25098"/>
                                      </p:by>
                                    </p:animClr>
                                    <p:set>
                                      <p:cBhvr>
                                        <p:cTn id="113" dur="500" fill="hold"/>
                                        <p:tgtEl>
                                          <p:spTgt spid="8"/>
                                        </p:tgtEl>
                                        <p:attrNameLst>
                                          <p:attrName>fill.type</p:attrName>
                                        </p:attrNameLst>
                                      </p:cBhvr>
                                      <p:to>
                                        <p:strVal val="solid"/>
                                      </p:to>
                                    </p:set>
                                  </p:childTnLst>
                                </p:cTn>
                              </p:par>
                            </p:childTnLst>
                          </p:cTn>
                        </p:par>
                      </p:childTnLst>
                    </p:cTn>
                  </p:par>
                  <p:par>
                    <p:cTn id="114" fill="hold">
                      <p:stCondLst>
                        <p:cond delay="indefinite"/>
                      </p:stCondLst>
                      <p:childTnLst>
                        <p:par>
                          <p:cTn id="115" fill="hold">
                            <p:stCondLst>
                              <p:cond delay="0"/>
                            </p:stCondLst>
                            <p:childTnLst>
                              <p:par>
                                <p:cTn id="116" presetID="24" presetClass="emph" presetSubtype="0" fill="hold" grpId="1" nodeType="clickEffect">
                                  <p:stCondLst>
                                    <p:cond delay="0"/>
                                  </p:stCondLst>
                                  <p:childTnLst>
                                    <p:animClr clrSpc="hsl" dir="cw">
                                      <p:cBhvr override="childStyle">
                                        <p:cTn id="117" dur="500" fill="hold"/>
                                        <p:tgtEl>
                                          <p:spTgt spid="7"/>
                                        </p:tgtEl>
                                        <p:attrNameLst>
                                          <p:attrName>style.color</p:attrName>
                                        </p:attrNameLst>
                                      </p:cBhvr>
                                      <p:by>
                                        <p:hsl h="0" s="-12549" l="-25098"/>
                                      </p:by>
                                    </p:animClr>
                                    <p:animClr clrSpc="hsl" dir="cw">
                                      <p:cBhvr>
                                        <p:cTn id="118" dur="500" fill="hold"/>
                                        <p:tgtEl>
                                          <p:spTgt spid="7"/>
                                        </p:tgtEl>
                                        <p:attrNameLst>
                                          <p:attrName>fillcolor</p:attrName>
                                        </p:attrNameLst>
                                      </p:cBhvr>
                                      <p:by>
                                        <p:hsl h="0" s="-12549" l="-25098"/>
                                      </p:by>
                                    </p:animClr>
                                    <p:animClr clrSpc="hsl" dir="cw">
                                      <p:cBhvr>
                                        <p:cTn id="119" dur="500" fill="hold"/>
                                        <p:tgtEl>
                                          <p:spTgt spid="7"/>
                                        </p:tgtEl>
                                        <p:attrNameLst>
                                          <p:attrName>stroke.color</p:attrName>
                                        </p:attrNameLst>
                                      </p:cBhvr>
                                      <p:by>
                                        <p:hsl h="0" s="-12549" l="-25098"/>
                                      </p:by>
                                    </p:animClr>
                                    <p:set>
                                      <p:cBhvr>
                                        <p:cTn id="120" dur="500" fill="hold"/>
                                        <p:tgtEl>
                                          <p:spTgt spid="7"/>
                                        </p:tgtEl>
                                        <p:attrNameLst>
                                          <p:attrName>fill.type</p:attrName>
                                        </p:attrNameLst>
                                      </p:cBhvr>
                                      <p:to>
                                        <p:strVal val="solid"/>
                                      </p:to>
                                    </p:set>
                                  </p:childTnLst>
                                </p:cTn>
                              </p:par>
                            </p:childTnLst>
                          </p:cTn>
                        </p:par>
                      </p:childTnLst>
                    </p:cTn>
                  </p:par>
                  <p:par>
                    <p:cTn id="121" fill="hold">
                      <p:stCondLst>
                        <p:cond delay="indefinite"/>
                      </p:stCondLst>
                      <p:childTnLst>
                        <p:par>
                          <p:cTn id="122" fill="hold">
                            <p:stCondLst>
                              <p:cond delay="0"/>
                            </p:stCondLst>
                            <p:childTnLst>
                              <p:par>
                                <p:cTn id="123" presetID="24" presetClass="emph" presetSubtype="0" fill="hold" grpId="1" nodeType="clickEffect">
                                  <p:stCondLst>
                                    <p:cond delay="0"/>
                                  </p:stCondLst>
                                  <p:childTnLst>
                                    <p:animClr clrSpc="hsl" dir="cw">
                                      <p:cBhvr override="childStyle">
                                        <p:cTn id="124" dur="500" fill="hold"/>
                                        <p:tgtEl>
                                          <p:spTgt spid="6"/>
                                        </p:tgtEl>
                                        <p:attrNameLst>
                                          <p:attrName>style.color</p:attrName>
                                        </p:attrNameLst>
                                      </p:cBhvr>
                                      <p:by>
                                        <p:hsl h="0" s="-12549" l="-25098"/>
                                      </p:by>
                                    </p:animClr>
                                    <p:animClr clrSpc="hsl" dir="cw">
                                      <p:cBhvr>
                                        <p:cTn id="125" dur="500" fill="hold"/>
                                        <p:tgtEl>
                                          <p:spTgt spid="6"/>
                                        </p:tgtEl>
                                        <p:attrNameLst>
                                          <p:attrName>fillcolor</p:attrName>
                                        </p:attrNameLst>
                                      </p:cBhvr>
                                      <p:by>
                                        <p:hsl h="0" s="-12549" l="-25098"/>
                                      </p:by>
                                    </p:animClr>
                                    <p:animClr clrSpc="hsl" dir="cw">
                                      <p:cBhvr>
                                        <p:cTn id="126" dur="500" fill="hold"/>
                                        <p:tgtEl>
                                          <p:spTgt spid="6"/>
                                        </p:tgtEl>
                                        <p:attrNameLst>
                                          <p:attrName>stroke.color</p:attrName>
                                        </p:attrNameLst>
                                      </p:cBhvr>
                                      <p:by>
                                        <p:hsl h="0" s="-12549" l="-25098"/>
                                      </p:by>
                                    </p:animClr>
                                    <p:set>
                                      <p:cBhvr>
                                        <p:cTn id="127" dur="500" fill="hold"/>
                                        <p:tgtEl>
                                          <p:spTgt spid="6"/>
                                        </p:tgtEl>
                                        <p:attrNameLst>
                                          <p:attrName>fill.type</p:attrName>
                                        </p:attrNameLst>
                                      </p:cBhvr>
                                      <p:to>
                                        <p:strVal val="solid"/>
                                      </p:to>
                                    </p:set>
                                  </p:childTnLst>
                                </p:cTn>
                              </p:par>
                            </p:childTnLst>
                          </p:cTn>
                        </p:par>
                      </p:childTnLst>
                    </p:cTn>
                  </p:par>
                  <p:par>
                    <p:cTn id="128" fill="hold">
                      <p:stCondLst>
                        <p:cond delay="indefinite"/>
                      </p:stCondLst>
                      <p:childTnLst>
                        <p:par>
                          <p:cTn id="129" fill="hold">
                            <p:stCondLst>
                              <p:cond delay="0"/>
                            </p:stCondLst>
                            <p:childTnLst>
                              <p:par>
                                <p:cTn id="130" presetID="24" presetClass="emph" presetSubtype="0" fill="hold" grpId="1" nodeType="clickEffect">
                                  <p:stCondLst>
                                    <p:cond delay="0"/>
                                  </p:stCondLst>
                                  <p:childTnLst>
                                    <p:animClr clrSpc="hsl" dir="cw">
                                      <p:cBhvr override="childStyle">
                                        <p:cTn id="131" dur="500" fill="hold"/>
                                        <p:tgtEl>
                                          <p:spTgt spid="5"/>
                                        </p:tgtEl>
                                        <p:attrNameLst>
                                          <p:attrName>style.color</p:attrName>
                                        </p:attrNameLst>
                                      </p:cBhvr>
                                      <p:by>
                                        <p:hsl h="0" s="-12549" l="-25098"/>
                                      </p:by>
                                    </p:animClr>
                                    <p:animClr clrSpc="hsl" dir="cw">
                                      <p:cBhvr>
                                        <p:cTn id="132" dur="500" fill="hold"/>
                                        <p:tgtEl>
                                          <p:spTgt spid="5"/>
                                        </p:tgtEl>
                                        <p:attrNameLst>
                                          <p:attrName>fillcolor</p:attrName>
                                        </p:attrNameLst>
                                      </p:cBhvr>
                                      <p:by>
                                        <p:hsl h="0" s="-12549" l="-25098"/>
                                      </p:by>
                                    </p:animClr>
                                    <p:animClr clrSpc="hsl" dir="cw">
                                      <p:cBhvr>
                                        <p:cTn id="133" dur="500" fill="hold"/>
                                        <p:tgtEl>
                                          <p:spTgt spid="5"/>
                                        </p:tgtEl>
                                        <p:attrNameLst>
                                          <p:attrName>stroke.color</p:attrName>
                                        </p:attrNameLst>
                                      </p:cBhvr>
                                      <p:by>
                                        <p:hsl h="0" s="-12549" l="-25098"/>
                                      </p:by>
                                    </p:animClr>
                                    <p:set>
                                      <p:cBhvr>
                                        <p:cTn id="134"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5" grpId="1" animBg="1"/>
      <p:bldP spid="6" grpId="0" animBg="1"/>
      <p:bldP spid="6" grpId="1" animBg="1"/>
      <p:bldP spid="7" grpId="0" animBg="1"/>
      <p:bldP spid="7" grpId="1" animBg="1"/>
      <p:bldP spid="8" grpId="0" animBg="1"/>
      <p:bldP spid="8" grpId="6"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1. Khái niệm</a:t>
            </a:r>
            <a:endParaRPr lang="en-US" b="1"/>
          </a:p>
        </p:txBody>
      </p:sp>
      <p:cxnSp>
        <p:nvCxnSpPr>
          <p:cNvPr id="4" name="Straight Connector 3"/>
          <p:cNvCxnSpPr/>
          <p:nvPr/>
        </p:nvCxnSpPr>
        <p:spPr>
          <a:xfrm>
            <a:off x="-13854" y="7284316"/>
            <a:ext cx="9140825" cy="1587"/>
          </a:xfrm>
          <a:prstGeom prst="line">
            <a:avLst/>
          </a:prstGeom>
        </p:spPr>
        <p:style>
          <a:lnRef idx="2">
            <a:schemeClr val="dk1"/>
          </a:lnRef>
          <a:fillRef idx="1">
            <a:schemeClr val="lt1"/>
          </a:fillRef>
          <a:effectRef idx="0">
            <a:schemeClr val="dk1"/>
          </a:effectRef>
          <a:fontRef idx="minor">
            <a:schemeClr val="dk1"/>
          </a:fontRef>
        </p:style>
      </p:cxnSp>
      <p:sp>
        <p:nvSpPr>
          <p:cNvPr id="5" name="Rectangle 4"/>
          <p:cNvSpPr/>
          <p:nvPr/>
        </p:nvSpPr>
        <p:spPr>
          <a:xfrm>
            <a:off x="479858" y="1113703"/>
            <a:ext cx="8153400" cy="10668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just" fontAlgn="auto">
              <a:spcBef>
                <a:spcPts val="0"/>
              </a:spcBef>
              <a:spcAft>
                <a:spcPts val="0"/>
              </a:spcAft>
              <a:defRPr/>
            </a:pPr>
            <a:r>
              <a:rPr lang="en-US" sz="2700" dirty="0" err="1">
                <a:solidFill>
                  <a:srgbClr val="000000"/>
                </a:solidFill>
                <a:latin typeface="Times New Roman" pitchFamily="18" charset="0"/>
                <a:cs typeface="Times New Roman" pitchFamily="18" charset="0"/>
              </a:rPr>
              <a:t>Mảng</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một</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chiều</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là</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dãy</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hữu</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hạn</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các</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phần</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tử</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cùng</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kiểu</a:t>
            </a:r>
            <a:r>
              <a:rPr lang="en-US" sz="2700" dirty="0">
                <a:solidFill>
                  <a:srgbClr val="000000"/>
                </a:solidFill>
                <a:latin typeface="Times New Roman" pitchFamily="18" charset="0"/>
                <a:cs typeface="Times New Roman" pitchFamily="18" charset="0"/>
              </a:rPr>
              <a:t> , </a:t>
            </a:r>
            <a:r>
              <a:rPr lang="en-US" sz="2700" dirty="0" err="1">
                <a:solidFill>
                  <a:srgbClr val="000000"/>
                </a:solidFill>
                <a:latin typeface="Times New Roman" pitchFamily="18" charset="0"/>
                <a:cs typeface="Times New Roman" pitchFamily="18" charset="0"/>
              </a:rPr>
              <a:t>mảng</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được</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đặt</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tên</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và</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mỗi</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phần</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tử</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được</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mang</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một</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chỉ</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số</a:t>
            </a:r>
            <a:r>
              <a:rPr lang="en-US" sz="2700" dirty="0">
                <a:solidFill>
                  <a:srgbClr val="000000"/>
                </a:solidFill>
                <a:latin typeface="Times New Roman" pitchFamily="18" charset="0"/>
                <a:cs typeface="Times New Roman" pitchFamily="18" charset="0"/>
              </a:rPr>
              <a:t>.</a:t>
            </a:r>
            <a:endParaRPr lang="en-US" sz="2700" dirty="0">
              <a:solidFill>
                <a:srgbClr val="000000"/>
              </a:solidFill>
            </a:endParaRPr>
          </a:p>
        </p:txBody>
      </p:sp>
      <p:sp>
        <p:nvSpPr>
          <p:cNvPr id="6" name="Rectangle 41"/>
          <p:cNvSpPr>
            <a:spLocks noChangeArrowheads="1"/>
          </p:cNvSpPr>
          <p:nvPr/>
        </p:nvSpPr>
        <p:spPr bwMode="auto">
          <a:xfrm>
            <a:off x="7239000" y="3285475"/>
            <a:ext cx="871537" cy="533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Bef>
                <a:spcPct val="20000"/>
              </a:spcBef>
              <a:defRPr/>
            </a:pPr>
            <a:r>
              <a:rPr lang="en-US" sz="2800"/>
              <a:t>25</a:t>
            </a:r>
          </a:p>
        </p:txBody>
      </p:sp>
      <p:sp>
        <p:nvSpPr>
          <p:cNvPr id="7" name="Rectangle 42"/>
          <p:cNvSpPr>
            <a:spLocks noChangeArrowheads="1"/>
          </p:cNvSpPr>
          <p:nvPr/>
        </p:nvSpPr>
        <p:spPr bwMode="auto">
          <a:xfrm>
            <a:off x="6369050" y="3285475"/>
            <a:ext cx="869950" cy="533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Bef>
                <a:spcPct val="20000"/>
              </a:spcBef>
              <a:defRPr/>
            </a:pPr>
            <a:r>
              <a:rPr lang="en-US" sz="2800"/>
              <a:t>30</a:t>
            </a:r>
          </a:p>
        </p:txBody>
      </p:sp>
      <p:sp>
        <p:nvSpPr>
          <p:cNvPr id="8" name="Rectangle 43"/>
          <p:cNvSpPr>
            <a:spLocks noChangeArrowheads="1"/>
          </p:cNvSpPr>
          <p:nvPr/>
        </p:nvSpPr>
        <p:spPr bwMode="auto">
          <a:xfrm>
            <a:off x="5497512" y="3285475"/>
            <a:ext cx="871538" cy="533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Bef>
                <a:spcPct val="20000"/>
              </a:spcBef>
              <a:defRPr/>
            </a:pPr>
            <a:r>
              <a:rPr lang="en-US" sz="2800"/>
              <a:t>17</a:t>
            </a:r>
          </a:p>
        </p:txBody>
      </p:sp>
      <p:sp>
        <p:nvSpPr>
          <p:cNvPr id="9" name="Rectangle 44"/>
          <p:cNvSpPr>
            <a:spLocks noChangeArrowheads="1"/>
          </p:cNvSpPr>
          <p:nvPr/>
        </p:nvSpPr>
        <p:spPr bwMode="auto">
          <a:xfrm>
            <a:off x="4627562" y="3285475"/>
            <a:ext cx="869950" cy="533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Bef>
                <a:spcPct val="20000"/>
              </a:spcBef>
              <a:defRPr/>
            </a:pPr>
            <a:r>
              <a:rPr lang="en-US" sz="2800"/>
              <a:t>22</a:t>
            </a:r>
          </a:p>
        </p:txBody>
      </p:sp>
      <p:sp>
        <p:nvSpPr>
          <p:cNvPr id="10" name="Rectangle 45"/>
          <p:cNvSpPr>
            <a:spLocks noChangeArrowheads="1"/>
          </p:cNvSpPr>
          <p:nvPr/>
        </p:nvSpPr>
        <p:spPr bwMode="auto">
          <a:xfrm>
            <a:off x="3756025" y="3285475"/>
            <a:ext cx="871537" cy="533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Bef>
                <a:spcPct val="20000"/>
              </a:spcBef>
              <a:defRPr/>
            </a:pPr>
            <a:r>
              <a:rPr lang="en-US" sz="2800"/>
              <a:t>28</a:t>
            </a:r>
          </a:p>
        </p:txBody>
      </p:sp>
      <p:sp>
        <p:nvSpPr>
          <p:cNvPr id="11" name="Rectangle 46"/>
          <p:cNvSpPr>
            <a:spLocks noChangeArrowheads="1"/>
          </p:cNvSpPr>
          <p:nvPr/>
        </p:nvSpPr>
        <p:spPr bwMode="auto">
          <a:xfrm>
            <a:off x="2886075" y="3285475"/>
            <a:ext cx="869950" cy="533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Bef>
                <a:spcPct val="20000"/>
              </a:spcBef>
              <a:defRPr/>
            </a:pPr>
            <a:r>
              <a:rPr lang="en-US" sz="2800"/>
              <a:t>20</a:t>
            </a:r>
          </a:p>
        </p:txBody>
      </p:sp>
      <p:sp>
        <p:nvSpPr>
          <p:cNvPr id="12" name="Rectangle 47"/>
          <p:cNvSpPr>
            <a:spLocks noChangeArrowheads="1"/>
          </p:cNvSpPr>
          <p:nvPr/>
        </p:nvSpPr>
        <p:spPr bwMode="auto">
          <a:xfrm>
            <a:off x="2014537" y="3285475"/>
            <a:ext cx="871538" cy="533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Bef>
                <a:spcPct val="20000"/>
              </a:spcBef>
              <a:defRPr/>
            </a:pPr>
            <a:r>
              <a:rPr lang="en-US" sz="2800">
                <a:latin typeface="Times New Roman" pitchFamily="18" charset="0"/>
                <a:cs typeface="Times New Roman" pitchFamily="18" charset="0"/>
              </a:rPr>
              <a:t>15</a:t>
            </a:r>
          </a:p>
        </p:txBody>
      </p:sp>
      <p:sp>
        <p:nvSpPr>
          <p:cNvPr id="13" name="TextBox 12"/>
          <p:cNvSpPr txBox="1">
            <a:spLocks noChangeArrowheads="1"/>
          </p:cNvSpPr>
          <p:nvPr/>
        </p:nvSpPr>
        <p:spPr bwMode="auto">
          <a:xfrm>
            <a:off x="975158" y="2488118"/>
            <a:ext cx="64770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500">
                <a:latin typeface="Times New Roman" pitchFamily="18" charset="0"/>
                <a:cs typeface="Times New Roman" pitchFamily="18" charset="0"/>
              </a:rPr>
              <a:t>Ví Dụ : Nhập Nhiệt Độ 7 Ngày trong tuần</a:t>
            </a:r>
          </a:p>
        </p:txBody>
      </p:sp>
      <p:sp>
        <p:nvSpPr>
          <p:cNvPr id="15" name="Text Box 27"/>
          <p:cNvSpPr txBox="1">
            <a:spLocks noChangeArrowheads="1"/>
          </p:cNvSpPr>
          <p:nvPr/>
        </p:nvSpPr>
        <p:spPr bwMode="auto">
          <a:xfrm>
            <a:off x="898958" y="4512981"/>
            <a:ext cx="7543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nSpc>
                <a:spcPct val="120000"/>
              </a:lnSpc>
              <a:spcBef>
                <a:spcPct val="50000"/>
              </a:spcBef>
            </a:pPr>
            <a:r>
              <a:rPr lang="en-US" sz="2500">
                <a:latin typeface="Times New Roman" pitchFamily="18" charset="0"/>
                <a:cs typeface="Times New Roman" pitchFamily="18" charset="0"/>
                <a:sym typeface="Wingdings" pitchFamily="2" charset="2"/>
              </a:rPr>
              <a:t> </a:t>
            </a:r>
            <a:r>
              <a:rPr lang="en-US" sz="2500">
                <a:latin typeface="Times New Roman" pitchFamily="18" charset="0"/>
                <a:cs typeface="Times New Roman" pitchFamily="18" charset="0"/>
              </a:rPr>
              <a:t> Tên mảng : </a:t>
            </a:r>
            <a:r>
              <a:rPr lang="en-US" sz="2500" smtClean="0">
                <a:solidFill>
                  <a:srgbClr val="FF0000"/>
                </a:solidFill>
                <a:latin typeface="Times New Roman" pitchFamily="18" charset="0"/>
                <a:cs typeface="Times New Roman" pitchFamily="18" charset="0"/>
              </a:rPr>
              <a:t>NhietDo</a:t>
            </a:r>
            <a:endParaRPr lang="en-US" sz="2500">
              <a:solidFill>
                <a:srgbClr val="FF0000"/>
              </a:solidFill>
              <a:latin typeface="Times New Roman" pitchFamily="18" charset="0"/>
              <a:cs typeface="Times New Roman" pitchFamily="18" charset="0"/>
            </a:endParaRPr>
          </a:p>
        </p:txBody>
      </p:sp>
      <p:sp>
        <p:nvSpPr>
          <p:cNvPr id="16" name="Text Box 28"/>
          <p:cNvSpPr txBox="1">
            <a:spLocks noChangeArrowheads="1"/>
          </p:cNvSpPr>
          <p:nvPr/>
        </p:nvSpPr>
        <p:spPr bwMode="auto">
          <a:xfrm>
            <a:off x="898958" y="5046381"/>
            <a:ext cx="7543800" cy="51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nSpc>
                <a:spcPct val="120000"/>
              </a:lnSpc>
              <a:spcBef>
                <a:spcPct val="50000"/>
              </a:spcBef>
            </a:pPr>
            <a:r>
              <a:rPr lang="en-US" sz="2500">
                <a:latin typeface=".VnBook-Antiqua" pitchFamily="34" charset="0"/>
                <a:sym typeface="Wingdings" pitchFamily="2" charset="2"/>
              </a:rPr>
              <a:t> </a:t>
            </a:r>
            <a:r>
              <a:rPr lang="en-US" sz="2500">
                <a:latin typeface=".VnBook-Antiqua" pitchFamily="34" charset="0"/>
              </a:rPr>
              <a:t> </a:t>
            </a:r>
            <a:r>
              <a:rPr lang="en-US" sz="2500">
                <a:latin typeface="Times New Roman" pitchFamily="18" charset="0"/>
                <a:cs typeface="Times New Roman" pitchFamily="18" charset="0"/>
              </a:rPr>
              <a:t>Số phần tử của mảng </a:t>
            </a:r>
            <a:r>
              <a:rPr lang="en-US" sz="2500">
                <a:latin typeface=".VnBook-Antiqua" pitchFamily="34" charset="0"/>
              </a:rPr>
              <a:t>: </a:t>
            </a:r>
            <a:r>
              <a:rPr lang="en-US" sz="2500">
                <a:solidFill>
                  <a:srgbClr val="FF0000"/>
                </a:solidFill>
                <a:latin typeface=".VnBook-Antiqua" pitchFamily="34" charset="0"/>
              </a:rPr>
              <a:t>7</a:t>
            </a:r>
            <a:r>
              <a:rPr lang="en-US" sz="2500">
                <a:solidFill>
                  <a:srgbClr val="0000FF"/>
                </a:solidFill>
                <a:latin typeface=".VnBook-Antiqua" pitchFamily="34" charset="0"/>
              </a:rPr>
              <a:t> </a:t>
            </a:r>
          </a:p>
        </p:txBody>
      </p:sp>
      <p:sp>
        <p:nvSpPr>
          <p:cNvPr id="17" name="Text Box 30"/>
          <p:cNvSpPr txBox="1">
            <a:spLocks noChangeArrowheads="1"/>
          </p:cNvSpPr>
          <p:nvPr/>
        </p:nvSpPr>
        <p:spPr bwMode="auto">
          <a:xfrm>
            <a:off x="892031" y="5559727"/>
            <a:ext cx="7543800" cy="51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nSpc>
                <a:spcPct val="120000"/>
              </a:lnSpc>
              <a:spcBef>
                <a:spcPct val="50000"/>
              </a:spcBef>
            </a:pPr>
            <a:r>
              <a:rPr lang="en-US" sz="2500">
                <a:latin typeface=".VnBook-Antiqua" pitchFamily="34" charset="0"/>
                <a:sym typeface="Wingdings" pitchFamily="2" charset="2"/>
              </a:rPr>
              <a:t> </a:t>
            </a:r>
            <a:r>
              <a:rPr lang="en-US" sz="2500">
                <a:latin typeface=".VnBook-Antiqua" pitchFamily="34" charset="0"/>
              </a:rPr>
              <a:t> </a:t>
            </a:r>
            <a:r>
              <a:rPr lang="en-US" sz="2500">
                <a:latin typeface="Times New Roman" pitchFamily="18" charset="0"/>
                <a:cs typeface="Times New Roman" pitchFamily="18" charset="0"/>
              </a:rPr>
              <a:t>Kiểu dữ liệu của các phần tử </a:t>
            </a:r>
            <a:r>
              <a:rPr lang="en-US" sz="2500">
                <a:latin typeface=".VnBook-Antiqua" pitchFamily="34" charset="0"/>
              </a:rPr>
              <a:t>: </a:t>
            </a:r>
            <a:r>
              <a:rPr lang="en-US" sz="2500">
                <a:solidFill>
                  <a:srgbClr val="FF0000"/>
                </a:solidFill>
                <a:latin typeface="Times New Roman" pitchFamily="18" charset="0"/>
                <a:cs typeface="Times New Roman" pitchFamily="18" charset="0"/>
              </a:rPr>
              <a:t>Kiểu Nguyên</a:t>
            </a:r>
            <a:r>
              <a:rPr lang="en-US" sz="2500">
                <a:solidFill>
                  <a:srgbClr val="FF0000"/>
                </a:solidFill>
                <a:latin typeface=".VnBook-Antiqua" pitchFamily="34" charset="0"/>
              </a:rPr>
              <a:t> </a:t>
            </a:r>
          </a:p>
        </p:txBody>
      </p:sp>
      <p:sp>
        <p:nvSpPr>
          <p:cNvPr id="18" name="TextBox 17"/>
          <p:cNvSpPr txBox="1">
            <a:spLocks noChangeArrowheads="1"/>
          </p:cNvSpPr>
          <p:nvPr/>
        </p:nvSpPr>
        <p:spPr bwMode="auto">
          <a:xfrm>
            <a:off x="366893" y="3315205"/>
            <a:ext cx="1596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800" smtClean="0">
                <a:solidFill>
                  <a:srgbClr val="FF0000"/>
                </a:solidFill>
                <a:latin typeface="Times New Roman" pitchFamily="18" charset="0"/>
                <a:cs typeface="Times New Roman" pitchFamily="18" charset="0"/>
              </a:rPr>
              <a:t>NhietDo</a:t>
            </a:r>
            <a:endParaRPr lang="en-US" sz="2400">
              <a:solidFill>
                <a:srgbClr val="FF0000"/>
              </a:solidFill>
              <a:latin typeface="Times New Roman" pitchFamily="18" charset="0"/>
              <a:cs typeface="Times New Roman" pitchFamily="18" charset="0"/>
            </a:endParaRPr>
          </a:p>
        </p:txBody>
      </p:sp>
      <p:sp>
        <p:nvSpPr>
          <p:cNvPr id="19" name="TextBox 18"/>
          <p:cNvSpPr txBox="1">
            <a:spLocks noChangeArrowheads="1"/>
          </p:cNvSpPr>
          <p:nvPr/>
        </p:nvSpPr>
        <p:spPr bwMode="auto">
          <a:xfrm>
            <a:off x="926234" y="4064440"/>
            <a:ext cx="22860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500">
                <a:latin typeface="Times New Roman" pitchFamily="18" charset="0"/>
                <a:cs typeface="Times New Roman" pitchFamily="18" charset="0"/>
              </a:rPr>
              <a:t>Trong  đó:</a:t>
            </a:r>
          </a:p>
        </p:txBody>
      </p:sp>
      <p:sp>
        <p:nvSpPr>
          <p:cNvPr id="3" name="Slide Number Placeholder 2"/>
          <p:cNvSpPr>
            <a:spLocks noGrp="1"/>
          </p:cNvSpPr>
          <p:nvPr>
            <p:ph type="sldNum" sz="quarter" idx="12"/>
          </p:nvPr>
        </p:nvSpPr>
        <p:spPr/>
        <p:txBody>
          <a:bodyPr/>
          <a:lstStyle/>
          <a:p>
            <a:fld id="{C70C3D7A-A6A3-4CC6-9AE1-830D4B44442C}" type="slidenum">
              <a:rPr lang="en-US" smtClean="0"/>
              <a:t>8</a:t>
            </a:fld>
            <a:endParaRPr lang="en-US"/>
          </a:p>
        </p:txBody>
      </p:sp>
    </p:spTree>
    <p:extLst>
      <p:ext uri="{BB962C8B-B14F-4D97-AF65-F5344CB8AC3E}">
        <p14:creationId xmlns:p14="http://schemas.microsoft.com/office/powerpoint/2010/main" val="2582014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checkerboard(across)">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heckerboard(across)">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par>
                          <p:cTn id="23" fill="hold">
                            <p:stCondLst>
                              <p:cond delay="500"/>
                            </p:stCondLst>
                            <p:childTnLst>
                              <p:par>
                                <p:cTn id="24" presetID="5" presetClass="entr" presetSubtype="1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par>
                          <p:cTn id="27" fill="hold">
                            <p:stCondLst>
                              <p:cond delay="1000"/>
                            </p:stCondLst>
                            <p:childTnLst>
                              <p:par>
                                <p:cTn id="28" presetID="5" presetClass="entr" presetSubtype="1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par>
                          <p:cTn id="31" fill="hold">
                            <p:stCondLst>
                              <p:cond delay="1500"/>
                            </p:stCondLst>
                            <p:childTnLst>
                              <p:par>
                                <p:cTn id="32" presetID="5" presetClass="entr" presetSubtype="1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heckerboard(across)">
                                      <p:cBhvr>
                                        <p:cTn id="34" dur="500"/>
                                        <p:tgtEl>
                                          <p:spTgt spid="9"/>
                                        </p:tgtEl>
                                      </p:cBhvr>
                                    </p:animEffect>
                                  </p:childTnLst>
                                </p:cTn>
                              </p:par>
                            </p:childTnLst>
                          </p:cTn>
                        </p:par>
                        <p:par>
                          <p:cTn id="35" fill="hold">
                            <p:stCondLst>
                              <p:cond delay="2000"/>
                            </p:stCondLst>
                            <p:childTnLst>
                              <p:par>
                                <p:cTn id="36" presetID="5" presetClass="entr" presetSubtype="1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heckerboard(across)">
                                      <p:cBhvr>
                                        <p:cTn id="38" dur="500"/>
                                        <p:tgtEl>
                                          <p:spTgt spid="8"/>
                                        </p:tgtEl>
                                      </p:cBhvr>
                                    </p:animEffect>
                                  </p:childTnLst>
                                </p:cTn>
                              </p:par>
                            </p:childTnLst>
                          </p:cTn>
                        </p:par>
                        <p:par>
                          <p:cTn id="39" fill="hold">
                            <p:stCondLst>
                              <p:cond delay="2500"/>
                            </p:stCondLst>
                            <p:childTnLst>
                              <p:par>
                                <p:cTn id="40" presetID="5" presetClass="entr" presetSubtype="1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checkerboard(across)">
                                      <p:cBhvr>
                                        <p:cTn id="42" dur="500"/>
                                        <p:tgtEl>
                                          <p:spTgt spid="7"/>
                                        </p:tgtEl>
                                      </p:cBhvr>
                                    </p:animEffect>
                                  </p:childTnLst>
                                </p:cTn>
                              </p:par>
                            </p:childTnLst>
                          </p:cTn>
                        </p:par>
                        <p:par>
                          <p:cTn id="43" fill="hold">
                            <p:stCondLst>
                              <p:cond delay="3000"/>
                            </p:stCondLst>
                            <p:childTnLst>
                              <p:par>
                                <p:cTn id="44" presetID="5" presetClass="entr" presetSubtype="1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checkerboard(across)">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checkerboard(across)">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checkerboard(across)">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checkerboard(across)">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checkerboard(across)">
                                      <p:cBhvr>
                                        <p:cTn id="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70C3D7A-A6A3-4CC6-9AE1-830D4B44442C}" type="slidenum">
              <a:rPr lang="en-US" smtClean="0"/>
              <a:t>9</a:t>
            </a:fld>
            <a:endParaRPr lang="en-US"/>
          </a:p>
        </p:txBody>
      </p:sp>
      <p:cxnSp>
        <p:nvCxnSpPr>
          <p:cNvPr id="4" name="Straight Connector 3"/>
          <p:cNvCxnSpPr/>
          <p:nvPr/>
        </p:nvCxnSpPr>
        <p:spPr>
          <a:xfrm>
            <a:off x="1588" y="6856413"/>
            <a:ext cx="9140825" cy="1587"/>
          </a:xfrm>
          <a:prstGeom prst="line">
            <a:avLst/>
          </a:prstGeom>
        </p:spPr>
        <p:style>
          <a:lnRef idx="2">
            <a:schemeClr val="dk1"/>
          </a:lnRef>
          <a:fillRef idx="1">
            <a:schemeClr val="lt1"/>
          </a:fillRef>
          <a:effectRef idx="0">
            <a:schemeClr val="dk1"/>
          </a:effectRef>
          <a:fontRef idx="minor">
            <a:schemeClr val="dk1"/>
          </a:fontRef>
        </p:style>
      </p:cxnSp>
      <p:sp>
        <p:nvSpPr>
          <p:cNvPr id="6" name="Rectangle 9"/>
          <p:cNvSpPr>
            <a:spLocks noChangeArrowheads="1"/>
          </p:cNvSpPr>
          <p:nvPr/>
        </p:nvSpPr>
        <p:spPr bwMode="auto">
          <a:xfrm>
            <a:off x="990600" y="1233055"/>
            <a:ext cx="6553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en-US" sz="2800" i="1">
                <a:solidFill>
                  <a:srgbClr val="FF0000"/>
                </a:solidFill>
                <a:latin typeface="Times New Roman" pitchFamily="18" charset="0"/>
                <a:ea typeface="Calibri" pitchFamily="34" charset="0"/>
                <a:cs typeface="Times New Roman" pitchFamily="18" charset="0"/>
              </a:rPr>
              <a:t>Với mảng một chiều ta cần quan tâm:</a:t>
            </a:r>
            <a:endParaRPr lang="en-US" sz="2800" i="1">
              <a:solidFill>
                <a:srgbClr val="FF0000"/>
              </a:solidFill>
              <a:latin typeface="Calibri" pitchFamily="34" charset="0"/>
              <a:ea typeface="Calibri" pitchFamily="34" charset="0"/>
              <a:cs typeface="Times New Roman" pitchFamily="18" charset="0"/>
            </a:endParaRPr>
          </a:p>
          <a:p>
            <a:pPr lvl="1" algn="just" eaLnBrk="0" hangingPunct="0">
              <a:lnSpc>
                <a:spcPct val="150000"/>
              </a:lnSpc>
              <a:buFont typeface="Arial" charset="0"/>
              <a:buChar char="•"/>
            </a:pPr>
            <a:r>
              <a:rPr lang="en-US" sz="2800">
                <a:solidFill>
                  <a:srgbClr val="000000"/>
                </a:solidFill>
                <a:latin typeface="Times New Roman" pitchFamily="18" charset="0"/>
                <a:ea typeface="Calibri" pitchFamily="34" charset="0"/>
                <a:cs typeface="Times New Roman" pitchFamily="18" charset="0"/>
              </a:rPr>
              <a:t> Tên kiểu mảng một chiều.</a:t>
            </a:r>
            <a:endParaRPr lang="en-US" sz="2800">
              <a:solidFill>
                <a:srgbClr val="000000"/>
              </a:solidFill>
              <a:latin typeface="Calibri" pitchFamily="34" charset="0"/>
            </a:endParaRPr>
          </a:p>
          <a:p>
            <a:pPr lvl="1" algn="just" eaLnBrk="0" hangingPunct="0">
              <a:lnSpc>
                <a:spcPct val="150000"/>
              </a:lnSpc>
              <a:buFont typeface="Arial" charset="0"/>
              <a:buChar char="•"/>
            </a:pPr>
            <a:r>
              <a:rPr lang="en-US" sz="2800">
                <a:solidFill>
                  <a:srgbClr val="000000"/>
                </a:solidFill>
                <a:latin typeface="Times New Roman" pitchFamily="18" charset="0"/>
                <a:cs typeface="Calibri" pitchFamily="34" charset="0"/>
              </a:rPr>
              <a:t> Số lượng phần tử.</a:t>
            </a:r>
            <a:endParaRPr lang="en-US" sz="2800">
              <a:solidFill>
                <a:srgbClr val="000000"/>
              </a:solidFill>
              <a:latin typeface="Calibri" pitchFamily="34" charset="0"/>
            </a:endParaRPr>
          </a:p>
          <a:p>
            <a:pPr lvl="1" algn="just" eaLnBrk="0" hangingPunct="0">
              <a:lnSpc>
                <a:spcPct val="150000"/>
              </a:lnSpc>
              <a:buFont typeface="Arial" charset="0"/>
              <a:buChar char="•"/>
            </a:pPr>
            <a:r>
              <a:rPr lang="en-US" sz="2800">
                <a:solidFill>
                  <a:srgbClr val="000000"/>
                </a:solidFill>
                <a:latin typeface="Times New Roman" pitchFamily="18" charset="0"/>
                <a:cs typeface="Calibri" pitchFamily="34" charset="0"/>
              </a:rPr>
              <a:t> Kiểu dữ liệu của phần tử.</a:t>
            </a:r>
            <a:endParaRPr lang="en-US" sz="2800">
              <a:solidFill>
                <a:srgbClr val="000000"/>
              </a:solidFill>
              <a:latin typeface="Calibri" pitchFamily="34" charset="0"/>
            </a:endParaRPr>
          </a:p>
          <a:p>
            <a:pPr lvl="1" algn="just" eaLnBrk="0" hangingPunct="0">
              <a:lnSpc>
                <a:spcPct val="150000"/>
              </a:lnSpc>
              <a:buFont typeface="Arial" charset="0"/>
              <a:buChar char="•"/>
            </a:pPr>
            <a:r>
              <a:rPr lang="en-US" sz="2800">
                <a:solidFill>
                  <a:srgbClr val="000000"/>
                </a:solidFill>
                <a:latin typeface="Times New Roman" pitchFamily="18" charset="0"/>
                <a:cs typeface="Calibri" pitchFamily="34" charset="0"/>
              </a:rPr>
              <a:t> Cách khai báo biến mảng.</a:t>
            </a:r>
            <a:endParaRPr lang="en-US" sz="2800">
              <a:solidFill>
                <a:srgbClr val="000000"/>
              </a:solidFill>
              <a:latin typeface="Calibri" pitchFamily="34" charset="0"/>
            </a:endParaRPr>
          </a:p>
          <a:p>
            <a:pPr lvl="1" algn="just" eaLnBrk="0" hangingPunct="0">
              <a:lnSpc>
                <a:spcPct val="150000"/>
              </a:lnSpc>
              <a:buFont typeface="Arial" charset="0"/>
              <a:buChar char="•"/>
            </a:pPr>
            <a:r>
              <a:rPr lang="en-US" sz="2800">
                <a:solidFill>
                  <a:srgbClr val="000000"/>
                </a:solidFill>
                <a:latin typeface="Times New Roman" pitchFamily="18" charset="0"/>
                <a:cs typeface="Calibri" pitchFamily="34" charset="0"/>
              </a:rPr>
              <a:t> Cách tham chiếu đến phần tử.</a:t>
            </a:r>
            <a:endParaRPr lang="en-US" sz="2800">
              <a:solidFill>
                <a:srgbClr val="000000"/>
              </a:solidFill>
              <a:latin typeface="Calibri" pitchFamily="34" charset="0"/>
            </a:endParaRPr>
          </a:p>
        </p:txBody>
      </p:sp>
      <p:sp>
        <p:nvSpPr>
          <p:cNvPr id="8" name="Title 1"/>
          <p:cNvSpPr>
            <a:spLocks noGrp="1"/>
          </p:cNvSpPr>
          <p:nvPr>
            <p:ph type="title"/>
          </p:nvPr>
        </p:nvSpPr>
        <p:spPr>
          <a:xfrm>
            <a:off x="1143000" y="381000"/>
            <a:ext cx="6705600" cy="563563"/>
          </a:xfrm>
        </p:spPr>
        <p:txBody>
          <a:bodyPr/>
          <a:lstStyle/>
          <a:p>
            <a:r>
              <a:rPr lang="en-US" b="1" smtClean="0"/>
              <a:t>1. Khái niệm</a:t>
            </a:r>
            <a:endParaRPr lang="en-US" b="1"/>
          </a:p>
        </p:txBody>
      </p:sp>
    </p:spTree>
    <p:extLst>
      <p:ext uri="{BB962C8B-B14F-4D97-AF65-F5344CB8AC3E}">
        <p14:creationId xmlns:p14="http://schemas.microsoft.com/office/powerpoint/2010/main" val="3121926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heme16">
  <a:themeElements>
    <a:clrScheme name="cdb2004146l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fontScheme name="cdb2004146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db2004146l 1">
        <a:dk1>
          <a:srgbClr val="48806B"/>
        </a:dk1>
        <a:lt1>
          <a:srgbClr val="FFFFFF"/>
        </a:lt1>
        <a:dk2>
          <a:srgbClr val="77956D"/>
        </a:dk2>
        <a:lt2>
          <a:srgbClr val="C0C0C0"/>
        </a:lt2>
        <a:accent1>
          <a:srgbClr val="6BB9C3"/>
        </a:accent1>
        <a:accent2>
          <a:srgbClr val="E7BA15"/>
        </a:accent2>
        <a:accent3>
          <a:srgbClr val="FFFFFF"/>
        </a:accent3>
        <a:accent4>
          <a:srgbClr val="3C6C5A"/>
        </a:accent4>
        <a:accent5>
          <a:srgbClr val="BAD9DE"/>
        </a:accent5>
        <a:accent6>
          <a:srgbClr val="D1A812"/>
        </a:accent6>
        <a:hlink>
          <a:srgbClr val="76C14D"/>
        </a:hlink>
        <a:folHlink>
          <a:srgbClr val="B0C29C"/>
        </a:folHlink>
      </a:clrScheme>
      <a:clrMap bg1="lt1" tx1="dk1" bg2="lt2" tx2="dk2" accent1="accent1" accent2="accent2" accent3="accent3" accent4="accent4" accent5="accent5" accent6="accent6" hlink="hlink" folHlink="folHlink"/>
    </a:extraClrScheme>
    <a:extraClrScheme>
      <a:clrScheme name="cdb2004146l 2">
        <a:dk1>
          <a:srgbClr val="5F5F5F"/>
        </a:dk1>
        <a:lt1>
          <a:srgbClr val="FFFFFF"/>
        </a:lt1>
        <a:dk2>
          <a:srgbClr val="8D8D8D"/>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cdb2004146l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Theme17">
  <a:themeElements>
    <a:clrScheme name="Custom 139">
      <a:dk1>
        <a:srgbClr val="000000"/>
      </a:dk1>
      <a:lt1>
        <a:srgbClr val="FFFFFF"/>
      </a:lt1>
      <a:dk2>
        <a:srgbClr val="79513B"/>
      </a:dk2>
      <a:lt2>
        <a:srgbClr val="F7F2E5"/>
      </a:lt2>
      <a:accent1>
        <a:srgbClr val="E24C4C"/>
      </a:accent1>
      <a:accent2>
        <a:srgbClr val="F0A73C"/>
      </a:accent2>
      <a:accent3>
        <a:srgbClr val="AEC234"/>
      </a:accent3>
      <a:accent4>
        <a:srgbClr val="3EC296"/>
      </a:accent4>
      <a:accent5>
        <a:srgbClr val="5495D0"/>
      </a:accent5>
      <a:accent6>
        <a:srgbClr val="BD7FC7"/>
      </a:accent6>
      <a:hlink>
        <a:srgbClr val="46B7FC"/>
      </a:hlink>
      <a:folHlink>
        <a:srgbClr val="E4C300"/>
      </a:folHlink>
    </a:clrScheme>
    <a:fontScheme name="Custom 3">
      <a:majorFont>
        <a:latin typeface="Trebuchet MS"/>
        <a:ea typeface=""/>
        <a:cs typeface=""/>
      </a:majorFont>
      <a:minorFont>
        <a:latin typeface="Calibri"/>
        <a:ea typeface=""/>
        <a:cs typeface=""/>
      </a:minorFont>
    </a:fontScheme>
    <a:fmtScheme name="Korea0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35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3500000" scaled="0"/>
        </a:gradFill>
      </a:fillStyleLst>
      <a:lnStyleLst>
        <a:ln w="12700"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38100" dir="8100000" algn="bl" rotWithShape="0">
              <a:srgbClr val="000000">
                <a:alpha val="30000"/>
              </a:srgbClr>
            </a:outerShdw>
          </a:effectLst>
          <a:scene3d>
            <a:camera prst="orthographicFront">
              <a:rot lat="0" lon="0" rev="0"/>
            </a:camera>
            <a:lightRig rig="twoPt" dir="tl"/>
          </a:scene3d>
          <a:sp3d prstMaterial="translucentPowder">
            <a:bevelT w="38100" h="38100" prst="slope"/>
          </a:sp3d>
        </a:effectStyle>
        <a:effectStyle>
          <a:effectLst>
            <a:outerShdw blurRad="50800" dist="25400" dir="2700000" algn="bl" rotWithShape="0">
              <a:srgbClr val="000000">
                <a:alpha val="30000"/>
              </a:srgbClr>
            </a:outerShdw>
          </a:effectLst>
          <a:scene3d>
            <a:camera prst="orthographicFront">
              <a:rot lat="0" lon="0" rev="0"/>
            </a:camera>
            <a:lightRig rig="threePt" dir="tl">
              <a:rot lat="0" lon="0" rev="18000000"/>
            </a:lightRig>
          </a:scene3d>
          <a:sp3d prstMaterial="flat">
            <a:bevelT w="31750" h="63500" prst="slope"/>
          </a:sp3d>
        </a:effectStyle>
        <a:effectStyle>
          <a:effectLst>
            <a:outerShdw blurRad="38100" dist="38100" dir="2700000" algn="bl" rotWithShape="0">
              <a:srgbClr val="000000">
                <a:alpha val="40000"/>
              </a:srgbClr>
            </a:outerShdw>
          </a:effectLst>
          <a:scene3d>
            <a:camera prst="orthographicFront">
              <a:rot lat="0" lon="0" rev="0"/>
            </a:camera>
            <a:lightRig rig="threePt" dir="tl">
              <a:rot lat="0" lon="0" rev="16200000"/>
            </a:lightRig>
          </a:scene3d>
          <a:sp3d prstMaterial="flat">
            <a:bevelT w="57150" h="114300" prst="slope"/>
          </a:sp3d>
        </a:effectStyle>
      </a:effectStyleLst>
      <a:bgFillStyleLst>
        <a:solidFill>
          <a:schemeClr val="phClr"/>
        </a:solidFill>
        <a:gradFill rotWithShape="1">
          <a:gsLst>
            <a:gs pos="0">
              <a:schemeClr val="phClr">
                <a:tint val="95000"/>
                <a:satMod val="90000"/>
              </a:schemeClr>
            </a:gs>
            <a:gs pos="100000">
              <a:schemeClr val="phClr">
                <a:shade val="90000"/>
                <a:satMod val="100000"/>
                <a:lumMod val="80000"/>
              </a:schemeClr>
            </a:gs>
          </a:gsLst>
          <a:lin ang="10800000" scaled="1"/>
        </a:gradFill>
        <a:gradFill rotWithShape="1">
          <a:gsLst>
            <a:gs pos="22000">
              <a:schemeClr val="phClr">
                <a:tint val="100000"/>
                <a:shade val="60000"/>
                <a:satMod val="170000"/>
              </a:schemeClr>
            </a:gs>
            <a:gs pos="100000">
              <a:schemeClr val="phClr">
                <a:tint val="95000"/>
                <a:shade val="100000"/>
                <a:satMod val="130000"/>
                <a:lumMod val="130000"/>
              </a:schemeClr>
            </a:gs>
          </a:gsLst>
          <a:lin ang="2700000" scaled="1"/>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Theme16</Template>
  <TotalTime>5067</TotalTime>
  <Words>1156</Words>
  <Application>Microsoft Office PowerPoint</Application>
  <PresentationFormat>On-screen Show (4:3)</PresentationFormat>
  <Paragraphs>257</Paragraphs>
  <Slides>25</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25</vt:i4>
      </vt:variant>
    </vt:vector>
  </HeadingPairs>
  <TitlesOfParts>
    <vt:vector size="40" baseType="lpstr">
      <vt:lpstr>.VnBook-Antiqua</vt:lpstr>
      <vt:lpstr>Arial</vt:lpstr>
      <vt:lpstr>Calibri</vt:lpstr>
      <vt:lpstr>Gulim</vt:lpstr>
      <vt:lpstr>Lucida Sans Unicode</vt:lpstr>
      <vt:lpstr>Times New Roman</vt:lpstr>
      <vt:lpstr>Trebuchet MS</vt:lpstr>
      <vt:lpstr>Verdana</vt:lpstr>
      <vt:lpstr>Wingdings</vt:lpstr>
      <vt:lpstr>Wingdings 2</vt:lpstr>
      <vt:lpstr>Wingdings 3</vt:lpstr>
      <vt:lpstr>Theme16</vt:lpstr>
      <vt:lpstr>Office Theme</vt:lpstr>
      <vt:lpstr>Concourse</vt:lpstr>
      <vt:lpstr>Theme17</vt:lpstr>
      <vt:lpstr>Đặt vấn đề</vt:lpstr>
      <vt:lpstr>PowerPoint Presentation</vt:lpstr>
      <vt:lpstr>PowerPoint Presentation</vt:lpstr>
      <vt:lpstr>PowerPoint Presentation</vt:lpstr>
      <vt:lpstr>CHƯƠNG IV KIỂU DỮ LIỆU CÓ CẤU TRÚC</vt:lpstr>
      <vt:lpstr>PowerPoint Presentation</vt:lpstr>
      <vt:lpstr>PowerPoint Presentation</vt:lpstr>
      <vt:lpstr>1. Khái niệm</vt:lpstr>
      <vt:lpstr>1. Khái niệm</vt:lpstr>
      <vt:lpstr>PowerPoint Presentation</vt:lpstr>
      <vt:lpstr>PowerPoint Presentation</vt:lpstr>
      <vt:lpstr>2. Khai báo</vt:lpstr>
      <vt:lpstr>2. Khai báo</vt:lpstr>
      <vt:lpstr>2. Khai báo</vt:lpstr>
      <vt:lpstr>PowerPoint Presentation</vt:lpstr>
      <vt:lpstr>PowerPoint Presentation</vt:lpstr>
      <vt:lpstr>PowerPoint Presentation</vt:lpstr>
      <vt:lpstr>PowerPoint Presentation</vt:lpstr>
      <vt:lpstr>PowerPoint Presentation</vt:lpstr>
      <vt:lpstr>PowerPoint Presentation</vt:lpstr>
      <vt:lpstr>4. Thao tác với mảng một chiều</vt:lpstr>
      <vt:lpstr>4. Thao tác với mảng một chiều </vt:lpstr>
      <vt:lpstr>Chương trình</vt:lpstr>
      <vt:lpstr>Kết quả</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NgaCute</dc:creator>
  <cp:lastModifiedBy>Windows User</cp:lastModifiedBy>
  <cp:revision>142</cp:revision>
  <dcterms:created xsi:type="dcterms:W3CDTF">2012-11-27T09:58:05Z</dcterms:created>
  <dcterms:modified xsi:type="dcterms:W3CDTF">2021-02-02T17:05:45Z</dcterms:modified>
</cp:coreProperties>
</file>